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80" r:id="rId3"/>
    <p:sldId id="275" r:id="rId4"/>
    <p:sldId id="303" r:id="rId5"/>
    <p:sldId id="278" r:id="rId6"/>
    <p:sldId id="287" r:id="rId7"/>
    <p:sldId id="306" r:id="rId8"/>
    <p:sldId id="310" r:id="rId9"/>
    <p:sldId id="313" r:id="rId10"/>
    <p:sldId id="314" r:id="rId11"/>
    <p:sldId id="309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2014-05-26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14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2014-05-26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87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2014-05-26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46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2014-05-26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89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2014-05-26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31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2014-05-26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265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2014-05-26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27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2014-05-26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999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2014-05-26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30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A55C46D-F8A7-4B6F-BCF1-611EA6744287}" type="datetimeFigureOut">
              <a:rPr lang="ko-KR" altLang="en-US" smtClean="0"/>
              <a:t>2014-05-26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985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2014-05-26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26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55C46D-F8A7-4B6F-BCF1-611EA6744287}" type="datetimeFigureOut">
              <a:rPr lang="ko-KR" altLang="en-US" smtClean="0"/>
              <a:t>2014-05-26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77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7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gif"/><Relationship Id="rId4" Type="http://schemas.openxmlformats.org/officeDocument/2006/relationships/image" Target="../media/image2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#9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MSE 20100099 </a:t>
            </a:r>
            <a:r>
              <a:rPr lang="ko-KR" altLang="en-US" dirty="0" smtClean="0"/>
              <a:t>장민지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89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4928" y="1204930"/>
            <a:ext cx="10811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400" b="1" dirty="0" smtClean="0"/>
              <a:t>How does the injection distance depend on temperature?</a:t>
            </a:r>
            <a:endParaRPr lang="ko-KR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89453" y="1112596"/>
            <a:ext cx="2369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Variable : T, t, x</a:t>
            </a:r>
          </a:p>
          <a:p>
            <a:r>
              <a:rPr lang="en-US" altLang="ko-KR" dirty="0" smtClean="0"/>
              <a:t>x : fixed ( 10um )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2528618"/>
            <a:ext cx="5383369" cy="3184688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354" y="2185718"/>
            <a:ext cx="2857500" cy="68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3475" y="2871518"/>
            <a:ext cx="49403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smtClean="0"/>
              <a:t>= 8.3144621*17767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=147723.0481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994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7207" y="1400309"/>
            <a:ext cx="11010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400" b="1" dirty="0"/>
              <a:t> </a:t>
            </a:r>
            <a:r>
              <a:rPr lang="en-US" altLang="ko-KR" sz="2400" b="1" dirty="0" err="1" smtClean="0"/>
              <a:t>dt</a:t>
            </a:r>
            <a:r>
              <a:rPr lang="ko-KR" altLang="en-US" sz="2400" b="1" dirty="0" smtClean="0"/>
              <a:t>와 </a:t>
            </a:r>
            <a:r>
              <a:rPr lang="en-US" altLang="ko-KR" sz="2400" b="1" dirty="0" smtClean="0"/>
              <a:t>dx</a:t>
            </a:r>
            <a:r>
              <a:rPr lang="ko-KR" altLang="en-US" sz="2400" b="1" dirty="0" smtClean="0"/>
              <a:t>를 어떻게 설정하느냐에 따라 각 조건에서 얻을 수 있는 정확도가 달라짐</a:t>
            </a:r>
            <a:endParaRPr lang="en-US" altLang="ko-KR" sz="2400" b="1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ko-KR" sz="2400" b="1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ko-KR" altLang="en-US" sz="2400" b="1" dirty="0" smtClean="0"/>
              <a:t> 마지막 숙제</a:t>
            </a:r>
            <a:r>
              <a:rPr lang="en-US" altLang="ko-KR" sz="2400" b="1" dirty="0" smtClean="0"/>
              <a:t>! </a:t>
            </a:r>
            <a:r>
              <a:rPr lang="ko-KR" altLang="en-US" sz="2400" b="1" dirty="0" smtClean="0"/>
              <a:t>뿌듯하다</a:t>
            </a:r>
            <a:r>
              <a:rPr lang="en-US" altLang="ko-KR" sz="2400" b="1" dirty="0" smtClean="0"/>
              <a:t>^^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ko-KR" sz="2400" b="1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ko-KR" altLang="en-US" sz="2400" b="1" dirty="0" smtClean="0"/>
              <a:t>기말과제 걱정된다 </a:t>
            </a:r>
            <a:r>
              <a:rPr lang="en-US" altLang="ko-KR" sz="2400" b="1" dirty="0" smtClean="0"/>
              <a:t>T.T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6454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04912"/>
            <a:ext cx="868680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5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27" y="2620446"/>
            <a:ext cx="9601200" cy="3600450"/>
          </a:xfrm>
          <a:prstGeom prst="rect">
            <a:avLst/>
          </a:prstGeom>
        </p:spPr>
      </p:pic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70" y="1107113"/>
            <a:ext cx="6734175" cy="1333500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837127" y="5409127"/>
            <a:ext cx="4687910" cy="7083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586211" y="5132231"/>
            <a:ext cx="4913290" cy="1082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4890" y="5363246"/>
            <a:ext cx="1181100" cy="80010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6239816" y="5363246"/>
            <a:ext cx="1226174" cy="8000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62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Algorithm &amp; Coding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내용 개체 틀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1632129"/>
            <a:ext cx="5029200" cy="1400175"/>
          </a:xfrm>
          <a:prstGeom prst="rect">
            <a:avLst/>
          </a:prstGeom>
        </p:spPr>
      </p:pic>
      <p:grpSp>
        <p:nvGrpSpPr>
          <p:cNvPr id="11" name="그룹 10"/>
          <p:cNvGrpSpPr/>
          <p:nvPr/>
        </p:nvGrpSpPr>
        <p:grpSpPr>
          <a:xfrm>
            <a:off x="6492964" y="1632129"/>
            <a:ext cx="3943350" cy="4009430"/>
            <a:chOff x="6223581" y="2000439"/>
            <a:chExt cx="3943350" cy="4009430"/>
          </a:xfrm>
        </p:grpSpPr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23581" y="2000439"/>
              <a:ext cx="3943350" cy="2924175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23581" y="5847944"/>
              <a:ext cx="2962275" cy="161925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85022" y="4924614"/>
              <a:ext cx="60215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/>
                <a:t> </a:t>
              </a:r>
              <a:endParaRPr lang="en-US" altLang="ko-KR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/>
                <a:t> </a:t>
              </a:r>
              <a:endParaRPr lang="en-US" altLang="ko-KR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/>
                <a:t> </a:t>
              </a:r>
              <a:endParaRPr lang="ko-KR" altLang="en-US" dirty="0"/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7109138" y="2232206"/>
            <a:ext cx="3327175" cy="2147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56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9" name="내용 개체 틀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170" y="3131965"/>
            <a:ext cx="4093873" cy="44932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14" y="1176559"/>
            <a:ext cx="2920628" cy="2421376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149" y="1176559"/>
            <a:ext cx="2687645" cy="2404734"/>
          </a:xfrm>
          <a:prstGeom prst="rect">
            <a:avLst/>
          </a:prstGeom>
        </p:spPr>
      </p:pic>
      <p:pic>
        <p:nvPicPr>
          <p:cNvPr id="19" name="내용 개체 틀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457" y="3721314"/>
            <a:ext cx="2957424" cy="2587747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8149" y="3786389"/>
            <a:ext cx="2764183" cy="2444916"/>
          </a:xfrm>
          <a:prstGeom prst="rect">
            <a:avLst/>
          </a:prstGeom>
        </p:spPr>
      </p:pic>
      <p:sp>
        <p:nvSpPr>
          <p:cNvPr id="21" name="직사각형 20"/>
          <p:cNvSpPr/>
          <p:nvPr/>
        </p:nvSpPr>
        <p:spPr>
          <a:xfrm>
            <a:off x="5101971" y="1261789"/>
            <a:ext cx="1343823" cy="23361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5101603" y="3915177"/>
            <a:ext cx="1420729" cy="23161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8" name="내용 개체 틀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175" y="2562950"/>
            <a:ext cx="3409950" cy="218122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412" y="2562950"/>
            <a:ext cx="3457575" cy="21717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3274" y="2558187"/>
            <a:ext cx="33242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8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8" name="내용 개체 틀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965" y="3790238"/>
            <a:ext cx="4251437" cy="252234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8065" y="3790238"/>
            <a:ext cx="4242524" cy="2540167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1965" y="1085138"/>
            <a:ext cx="4251437" cy="2531254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4253" y="1075613"/>
            <a:ext cx="4260350" cy="25490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80618" y="1179635"/>
            <a:ext cx="2002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400" b="1" dirty="0" smtClean="0"/>
              <a:t>T=1173K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29417" y="1179635"/>
            <a:ext cx="2002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400" b="1" dirty="0" smtClean="0"/>
              <a:t>T=1273K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80618" y="3877048"/>
            <a:ext cx="2002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400" b="1" dirty="0" smtClean="0"/>
              <a:t>T=1373K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29417" y="3877788"/>
            <a:ext cx="2002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400" b="1" dirty="0" smtClean="0"/>
              <a:t>T=1473K</a:t>
            </a:r>
          </a:p>
        </p:txBody>
      </p:sp>
    </p:spTree>
    <p:extLst>
      <p:ext uri="{BB962C8B-B14F-4D97-AF65-F5344CB8AC3E}">
        <p14:creationId xmlns:p14="http://schemas.microsoft.com/office/powerpoint/2010/main" val="26768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4928" y="1204930"/>
            <a:ext cx="10811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400" b="1" dirty="0" smtClean="0"/>
              <a:t>How does the injection distance depend on injection time?</a:t>
            </a:r>
            <a:endParaRPr lang="ko-KR" altLang="en-US" sz="2400" b="1" dirty="0"/>
          </a:p>
        </p:txBody>
      </p:sp>
      <p:pic>
        <p:nvPicPr>
          <p:cNvPr id="14" name="내용 개체 틀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1944245"/>
            <a:ext cx="6993228" cy="414359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89453" y="1112596"/>
            <a:ext cx="2369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Variable : T, t, x</a:t>
            </a:r>
          </a:p>
          <a:p>
            <a:r>
              <a:rPr lang="en-US" altLang="ko-KR" dirty="0" smtClean="0"/>
              <a:t>T : fixed</a:t>
            </a:r>
            <a:endParaRPr lang="ko-KR" altLang="en-US" dirty="0"/>
          </a:p>
        </p:txBody>
      </p:sp>
      <p:pic>
        <p:nvPicPr>
          <p:cNvPr id="15" name="_x71664104" descr="DRW00000a8c3f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74473" y="5413046"/>
            <a:ext cx="944620" cy="360040"/>
          </a:xfrm>
          <a:prstGeom prst="rect">
            <a:avLst/>
          </a:prstGeom>
          <a:noFill/>
        </p:spPr>
      </p:pic>
      <p:sp>
        <p:nvSpPr>
          <p:cNvPr id="16" name="직사각형 15"/>
          <p:cNvSpPr/>
          <p:nvPr/>
        </p:nvSpPr>
        <p:spPr>
          <a:xfrm>
            <a:off x="9390266" y="5344732"/>
            <a:ext cx="1106015" cy="5442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4626" y="4374971"/>
            <a:ext cx="1563657" cy="46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4928" y="1204930"/>
            <a:ext cx="10811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400" b="1" dirty="0" smtClean="0"/>
              <a:t>How does the injection distance depend on temperature?</a:t>
            </a:r>
            <a:endParaRPr lang="ko-KR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89453" y="1112596"/>
            <a:ext cx="2369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Variable : T, t, x</a:t>
            </a:r>
          </a:p>
          <a:p>
            <a:r>
              <a:rPr lang="en-US" altLang="ko-KR" dirty="0"/>
              <a:t>t</a:t>
            </a:r>
            <a:r>
              <a:rPr lang="en-US" altLang="ko-KR" dirty="0" smtClean="0"/>
              <a:t> : fixed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1944245"/>
            <a:ext cx="6877965" cy="4115268"/>
          </a:xfrm>
          <a:prstGeom prst="rect">
            <a:avLst/>
          </a:prstGeom>
        </p:spPr>
      </p:pic>
      <p:grpSp>
        <p:nvGrpSpPr>
          <p:cNvPr id="5" name="그룹 4"/>
          <p:cNvGrpSpPr/>
          <p:nvPr/>
        </p:nvGrpSpPr>
        <p:grpSpPr>
          <a:xfrm>
            <a:off x="8703383" y="2141636"/>
            <a:ext cx="2207742" cy="3720485"/>
            <a:chOff x="8484442" y="1968939"/>
            <a:chExt cx="2207742" cy="3720485"/>
          </a:xfrm>
        </p:grpSpPr>
        <p:pic>
          <p:nvPicPr>
            <p:cNvPr id="8" name="_x71664696" descr="DRW00000a8c3f1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484442" y="2552740"/>
              <a:ext cx="2207742" cy="543001"/>
            </a:xfrm>
            <a:prstGeom prst="rect">
              <a:avLst/>
            </a:prstGeom>
            <a:noFill/>
          </p:spPr>
        </p:pic>
        <p:pic>
          <p:nvPicPr>
            <p:cNvPr id="9" name="_x71676968" descr="DRW00000a8c3f2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484442" y="3373296"/>
              <a:ext cx="1502472" cy="554484"/>
            </a:xfrm>
            <a:prstGeom prst="rect">
              <a:avLst/>
            </a:prstGeom>
            <a:noFill/>
          </p:spPr>
        </p:pic>
        <p:pic>
          <p:nvPicPr>
            <p:cNvPr id="10" name="_x71764352" descr="DRW00000a8c3f3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484442" y="4162806"/>
              <a:ext cx="1510920" cy="591645"/>
            </a:xfrm>
            <a:prstGeom prst="rect">
              <a:avLst/>
            </a:prstGeom>
            <a:noFill/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84442" y="4942542"/>
              <a:ext cx="1125362" cy="71921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3" name="직사각형 12"/>
            <p:cNvSpPr/>
            <p:nvPr/>
          </p:nvSpPr>
          <p:spPr>
            <a:xfrm>
              <a:off x="8501791" y="4942542"/>
              <a:ext cx="1108014" cy="74688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84442" y="1968939"/>
              <a:ext cx="1024340" cy="3062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22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추억">
  <a:themeElements>
    <a:clrScheme name="추억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2029</TotalTime>
  <Words>115</Words>
  <Application>Microsoft Office PowerPoint</Application>
  <PresentationFormat>와이드스크린</PresentationFormat>
  <Paragraphs>35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맑은 고딕</vt:lpstr>
      <vt:lpstr>Arial</vt:lpstr>
      <vt:lpstr>Calibri</vt:lpstr>
      <vt:lpstr>Calibri Light</vt:lpstr>
      <vt:lpstr>Wingdings</vt:lpstr>
      <vt:lpstr>추억</vt:lpstr>
      <vt:lpstr>소재수치해석 #9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#2</dc:title>
  <dc:creator>Minji</dc:creator>
  <cp:lastModifiedBy>Minji</cp:lastModifiedBy>
  <cp:revision>95</cp:revision>
  <dcterms:created xsi:type="dcterms:W3CDTF">2014-03-15T18:54:19Z</dcterms:created>
  <dcterms:modified xsi:type="dcterms:W3CDTF">2014-05-26T13:47:48Z</dcterms:modified>
</cp:coreProperties>
</file>