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32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029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637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74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573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27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95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78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306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408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96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71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60648"/>
            <a:ext cx="4402832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dirty="0" smtClean="0"/>
              <a:t>1. </a:t>
            </a:r>
            <a:r>
              <a:rPr lang="ko-KR" altLang="en-US" sz="1600" dirty="0" smtClean="0"/>
              <a:t>강의실의 열역학적 상태는 대략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기압</a:t>
            </a:r>
            <a:r>
              <a:rPr lang="en-US" altLang="ko-KR" sz="1600" dirty="0" smtClean="0"/>
              <a:t> 15~20°C </a:t>
            </a:r>
            <a:r>
              <a:rPr lang="ko-KR" altLang="en-US" sz="1600" dirty="0" smtClean="0"/>
              <a:t>이다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따라서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그래프에 표현한 바와 같이 액체상태가 가장 안정한 상태이다</a:t>
            </a:r>
            <a:r>
              <a:rPr lang="en-US" altLang="ko-KR" sz="1600" dirty="0" smtClean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2. </a:t>
            </a:r>
            <a:r>
              <a:rPr lang="ko-KR" altLang="en-US" sz="1600" dirty="0" smtClean="0"/>
              <a:t>고도가 높아질수록 압력은 낮아지므로 높은 산의 압력은 일반 가정의 압력보다 낮다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압력이 낮아지면 끓는점이 </a:t>
            </a:r>
            <a:r>
              <a:rPr lang="en-US" altLang="ko-KR" sz="1600" dirty="0" smtClean="0"/>
              <a:t>100</a:t>
            </a:r>
            <a:r>
              <a:rPr lang="en-US" altLang="ko-KR" sz="1600" dirty="0" smtClean="0"/>
              <a:t>°C </a:t>
            </a:r>
            <a:r>
              <a:rPr lang="ko-KR" altLang="en-US" sz="1600" dirty="0" smtClean="0"/>
              <a:t>보다 낮아지게 되므로 무리하게 익히면 밑바닥은 타고 윗부분은 설익는 삼층밥이 만들어 진다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따라서 냄비의 내부 압력이 높아지도록 돌을 올려놓는 경우가 가장 쉬운 해결방안이다</a:t>
            </a:r>
            <a:r>
              <a:rPr lang="en-US" altLang="ko-KR" sz="1600" dirty="0" smtClean="0"/>
              <a:t>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3. </a:t>
            </a:r>
            <a:r>
              <a:rPr lang="ko-KR" altLang="en-US" sz="1600" dirty="0" smtClean="0"/>
              <a:t>창문 내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외부의 온도차이에 의해서 생기는 현상이다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겨울철 차 내부의 온도가 외부의 온도보다 높으므로 내부의 수증기가 낮은 온도의 창문에 응축되면서 김이 서리게 된다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외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내부 온도차이를 줄여야 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따라서 에어컨을 틀어야 한다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  <p:graphicFrame>
        <p:nvGraphicFramePr>
          <p:cNvPr id="4" name="개체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39950727"/>
              </p:ext>
            </p:extLst>
          </p:nvPr>
        </p:nvGraphicFramePr>
        <p:xfrm>
          <a:off x="4788024" y="260648"/>
          <a:ext cx="3969338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비트맵 이미지" r:id="rId3" imgW="6001588" imgH="4571429" progId="PBrush">
                  <p:embed/>
                </p:oleObj>
              </mc:Choice>
              <mc:Fallback>
                <p:oleObj name="비트맵 이미지" r:id="rId3" imgW="6001588" imgH="4571429" progId="PBrush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60648"/>
                        <a:ext cx="3969338" cy="3024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순서도: 연결자 4"/>
          <p:cNvSpPr/>
          <p:nvPr/>
        </p:nvSpPr>
        <p:spPr>
          <a:xfrm>
            <a:off x="7020272" y="836712"/>
            <a:ext cx="144016" cy="144016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순서도: 연결자 5"/>
          <p:cNvSpPr/>
          <p:nvPr/>
        </p:nvSpPr>
        <p:spPr>
          <a:xfrm>
            <a:off x="6876256" y="1788840"/>
            <a:ext cx="144016" cy="144016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순서도: 연결자 6"/>
          <p:cNvSpPr/>
          <p:nvPr/>
        </p:nvSpPr>
        <p:spPr>
          <a:xfrm>
            <a:off x="7354400" y="1788840"/>
            <a:ext cx="144016" cy="144016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9" name="직선 화살표 연결선 8"/>
          <p:cNvCxnSpPr>
            <a:stCxn id="7" idx="2"/>
            <a:endCxn id="6" idx="6"/>
          </p:cNvCxnSpPr>
          <p:nvPr/>
        </p:nvCxnSpPr>
        <p:spPr>
          <a:xfrm flipH="1">
            <a:off x="7020272" y="1860848"/>
            <a:ext cx="334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03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104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Office 테마</vt:lpstr>
      <vt:lpstr>비트맵 이미지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Windows User</cp:lastModifiedBy>
  <cp:revision>4</cp:revision>
  <dcterms:created xsi:type="dcterms:W3CDTF">2017-02-27T15:54:15Z</dcterms:created>
  <dcterms:modified xsi:type="dcterms:W3CDTF">2017-02-27T16:29:43Z</dcterms:modified>
</cp:coreProperties>
</file>