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9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Formulas</a:t>
            </a:r>
            <a:endParaRPr lang="ko-KR" altLang="en-US" sz="28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71550"/>
            <a:ext cx="2199788" cy="33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627534"/>
            <a:ext cx="1584176" cy="63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944461"/>
            <a:ext cx="3600400" cy="193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288277"/>
            <a:ext cx="3384376" cy="169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932040" y="771550"/>
            <a:ext cx="3240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Finite difference method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r>
              <a:rPr lang="en-US" altLang="ko-KR" dirty="0" smtClean="0"/>
              <a:t>u(0,t) = 0.05</a:t>
            </a:r>
          </a:p>
          <a:p>
            <a:r>
              <a:rPr lang="en-US" altLang="ko-KR" dirty="0" smtClean="0"/>
              <a:t>u(</a:t>
            </a:r>
            <a:r>
              <a:rPr lang="en-US" altLang="ko-KR" dirty="0" err="1" smtClean="0"/>
              <a:t>l,t</a:t>
            </a:r>
            <a:r>
              <a:rPr lang="en-US" altLang="ko-KR" dirty="0" smtClean="0"/>
              <a:t>) = 0.01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u(x,0) = 0.01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dx</a:t>
            </a:r>
            <a:r>
              <a:rPr lang="en-US" altLang="ko-KR" dirty="0" smtClean="0"/>
              <a:t> = 1㎛</a:t>
            </a:r>
          </a:p>
          <a:p>
            <a:r>
              <a:rPr lang="en-US" altLang="ko-KR" dirty="0" err="1" smtClean="0"/>
              <a:t>dt</a:t>
            </a:r>
            <a:r>
              <a:rPr lang="en-US" altLang="ko-KR" dirty="0" smtClean="0"/>
              <a:t> = 0.1s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 = 300 ㎛</a:t>
            </a:r>
          </a:p>
          <a:p>
            <a:endParaRPr lang="en-US" altLang="ko-KR" dirty="0" smtClean="0"/>
          </a:p>
          <a:p>
            <a:r>
              <a:rPr lang="el-GR" altLang="ko-KR" dirty="0" smtClean="0"/>
              <a:t>α</a:t>
            </a:r>
            <a:r>
              <a:rPr lang="en-US" altLang="ko-KR" dirty="0" smtClean="0"/>
              <a:t> = D =</a:t>
            </a:r>
          </a:p>
          <a:p>
            <a:endParaRPr lang="ko-KR" alt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083918"/>
            <a:ext cx="287159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err="1" smtClean="0"/>
              <a:t>Graphs_Conc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vs</a:t>
            </a:r>
            <a:r>
              <a:rPr lang="en-US" altLang="ko-KR" sz="2800" dirty="0" smtClean="0"/>
              <a:t> distance</a:t>
            </a:r>
            <a:endParaRPr lang="ko-KR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7614"/>
            <a:ext cx="4272786" cy="32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79712" y="9370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1173K</a:t>
            </a:r>
            <a:endParaRPr lang="ko-KR" altLang="en-US" sz="1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7613"/>
            <a:ext cx="4380000" cy="32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88224" y="9370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1273K</a:t>
            </a:r>
            <a:endParaRPr lang="ko-KR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err="1" smtClean="0"/>
              <a:t>Graphs_Conc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vs</a:t>
            </a:r>
            <a:r>
              <a:rPr lang="en-US" altLang="ko-KR" sz="2800" dirty="0" smtClean="0"/>
              <a:t> distance</a:t>
            </a:r>
            <a:endParaRPr lang="ko-KR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9370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1373K</a:t>
            </a:r>
            <a:endParaRPr lang="ko-KR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9370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1473K</a:t>
            </a:r>
            <a:endParaRPr lang="ko-KR" alt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37" y="1347974"/>
            <a:ext cx="4390655" cy="32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8224" y="1347614"/>
            <a:ext cx="4296264" cy="32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Q1_Injection distance </a:t>
            </a:r>
            <a:r>
              <a:rPr lang="en-US" altLang="ko-KR" sz="2800" dirty="0" err="1" smtClean="0"/>
              <a:t>vs</a:t>
            </a:r>
            <a:r>
              <a:rPr lang="en-US" altLang="ko-KR" sz="2800" dirty="0" smtClean="0"/>
              <a:t> time</a:t>
            </a:r>
            <a:endParaRPr lang="ko-KR" alt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43558"/>
            <a:ext cx="6521450" cy="374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106871080" descr="DRW000047b886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659982"/>
            <a:ext cx="1046163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Q2_Injection distance </a:t>
            </a:r>
            <a:r>
              <a:rPr lang="en-US" altLang="ko-KR" sz="2800" dirty="0" err="1" smtClean="0"/>
              <a:t>vs</a:t>
            </a:r>
            <a:r>
              <a:rPr lang="en-US" altLang="ko-KR" sz="2800" dirty="0" smtClean="0"/>
              <a:t> temp</a:t>
            </a:r>
            <a:endParaRPr lang="ko-KR" alt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1477"/>
          <a:stretch>
            <a:fillRect/>
          </a:stretch>
        </p:blipFill>
        <p:spPr bwMode="auto">
          <a:xfrm>
            <a:off x="323528" y="1203598"/>
            <a:ext cx="6153150" cy="36724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9" name="_x106871640" descr="DRW000047b886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25016"/>
            <a:ext cx="3349625" cy="627063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1" name="_x106871640" descr="DRW000047b886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059582"/>
            <a:ext cx="1517650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2347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Q3_activation energy</a:t>
            </a:r>
            <a:endParaRPr lang="ko-KR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1962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추세선 기울기 평균 </a:t>
            </a:r>
            <a:r>
              <a:rPr lang="en-US" altLang="ko-KR" dirty="0" smtClean="0"/>
              <a:t>ⅹ R = 147667.3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35572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상대오차</a:t>
            </a:r>
            <a:r>
              <a:rPr lang="en-US" altLang="ko-KR" dirty="0" smtClean="0"/>
              <a:t>(%) = 0.03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67</Words>
  <Application>Microsoft Office PowerPoint</Application>
  <PresentationFormat>화면 슬라이드 쇼(16:9)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HW8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41</cp:revision>
  <dcterms:created xsi:type="dcterms:W3CDTF">2006-10-05T04:04:58Z</dcterms:created>
  <dcterms:modified xsi:type="dcterms:W3CDTF">2023-11-26T17:17:41Z</dcterms:modified>
</cp:coreProperties>
</file>