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68" r:id="rId3"/>
    <p:sldId id="284" r:id="rId4"/>
    <p:sldId id="279" r:id="rId5"/>
    <p:sldId id="283" r:id="rId6"/>
    <p:sldId id="261" r:id="rId7"/>
    <p:sldId id="276" r:id="rId8"/>
    <p:sldId id="286" r:id="rId9"/>
    <p:sldId id="285" r:id="rId10"/>
    <p:sldId id="282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966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53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7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17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971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10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42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87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6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8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63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59A5FD6-1A96-4B38-8B72-6C6B0117AD41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92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HW </a:t>
            </a:r>
            <a:r>
              <a:rPr lang="en-US" altLang="ko-KR" dirty="0" smtClean="0"/>
              <a:t>#8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20110450 </a:t>
            </a:r>
            <a:r>
              <a:rPr lang="ko-KR" altLang="en-US" dirty="0" smtClean="0"/>
              <a:t>엄지섭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52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주어진 함수만으로는 </a:t>
            </a:r>
            <a:r>
              <a:rPr lang="en-US" altLang="ko-KR" dirty="0" err="1" smtClean="0"/>
              <a:t>Heun’s</a:t>
            </a:r>
            <a:r>
              <a:rPr lang="en-US" altLang="ko-KR" dirty="0" smtClean="0"/>
              <a:t> Method</a:t>
            </a:r>
            <a:r>
              <a:rPr lang="ko-KR" altLang="en-US" dirty="0" smtClean="0"/>
              <a:t>와</a:t>
            </a:r>
            <a:r>
              <a:rPr lang="en-US" altLang="ko-KR" dirty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차 </a:t>
            </a:r>
            <a:r>
              <a:rPr lang="en-US" altLang="ko-KR" dirty="0" smtClean="0"/>
              <a:t>RK Method</a:t>
            </a:r>
            <a:r>
              <a:rPr lang="ko-KR" altLang="en-US" dirty="0"/>
              <a:t> </a:t>
            </a:r>
            <a:r>
              <a:rPr lang="ko-KR" altLang="en-US" dirty="0" smtClean="0"/>
              <a:t>간 우열을 가리기 힘들다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둘 다 </a:t>
            </a:r>
            <a:r>
              <a:rPr lang="en-US" altLang="ko-KR" dirty="0" smtClean="0"/>
              <a:t>h </a:t>
            </a:r>
            <a:r>
              <a:rPr lang="ko-KR" altLang="en-US" dirty="0" smtClean="0"/>
              <a:t>간격이 좁을 수록 더 정확한 값을 나타낸다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32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Concepts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687" y="1870454"/>
            <a:ext cx="5792222" cy="401519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91" y="2022050"/>
            <a:ext cx="1606935" cy="30902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91" y="2451412"/>
            <a:ext cx="4810424" cy="1644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77295" y="2575775"/>
            <a:ext cx="204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+ …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34113" y="3910815"/>
            <a:ext cx="2047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0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Concepts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80" y="1691322"/>
            <a:ext cx="5288693" cy="534054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365" y="2214427"/>
            <a:ext cx="5284572" cy="31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32074" y="2185508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RK Method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46" y="1691322"/>
            <a:ext cx="4351273" cy="481586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074" y="2692318"/>
            <a:ext cx="5153025" cy="1847850"/>
          </a:xfrm>
          <a:prstGeom prst="rect">
            <a:avLst/>
          </a:prstGeom>
        </p:spPr>
      </p:pic>
      <p:sp>
        <p:nvSpPr>
          <p:cNvPr id="15" name="왼쪽 중괄호 14"/>
          <p:cNvSpPr/>
          <p:nvPr/>
        </p:nvSpPr>
        <p:spPr>
          <a:xfrm flipH="1">
            <a:off x="4734115" y="3773510"/>
            <a:ext cx="390087" cy="2544105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7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99730" y="181094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Heun’s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978" y="648548"/>
            <a:ext cx="3677069" cy="5575296"/>
          </a:xfrm>
          <a:prstGeom prst="rect">
            <a:avLst/>
          </a:prstGeom>
        </p:spPr>
      </p:pic>
      <p:sp>
        <p:nvSpPr>
          <p:cNvPr id="15" name="타원 14"/>
          <p:cNvSpPr/>
          <p:nvPr/>
        </p:nvSpPr>
        <p:spPr>
          <a:xfrm>
            <a:off x="3499730" y="3246989"/>
            <a:ext cx="3364709" cy="5265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499730" y="4928438"/>
            <a:ext cx="3364709" cy="5265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왼쪽 중괄호 9"/>
          <p:cNvSpPr/>
          <p:nvPr/>
        </p:nvSpPr>
        <p:spPr>
          <a:xfrm flipH="1">
            <a:off x="6864438" y="3501821"/>
            <a:ext cx="390087" cy="1689878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284545" y="4189774"/>
            <a:ext cx="3984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FF0000"/>
                </a:solidFill>
              </a:rPr>
              <a:t>최대한 정확한 다음 </a:t>
            </a:r>
            <a:r>
              <a:rPr lang="en-US" altLang="ko-KR" dirty="0" smtClean="0">
                <a:solidFill>
                  <a:srgbClr val="FF0000"/>
                </a:solidFill>
              </a:rPr>
              <a:t>y</a:t>
            </a:r>
            <a:r>
              <a:rPr lang="ko-KR" altLang="en-US" dirty="0" smtClean="0">
                <a:solidFill>
                  <a:srgbClr val="FF0000"/>
                </a:solidFill>
              </a:rPr>
              <a:t>값을 구할 때까지 반복</a:t>
            </a:r>
            <a:endParaRPr lang="en-US" altLang="ko-K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086" y="2684940"/>
            <a:ext cx="3486150" cy="423862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1872" y="468791"/>
            <a:ext cx="9692640" cy="1325562"/>
          </a:xfrm>
        </p:spPr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94" y="1794353"/>
            <a:ext cx="3476625" cy="30099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640" y="1304706"/>
            <a:ext cx="3400425" cy="4229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4086" y="1"/>
            <a:ext cx="3486150" cy="37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1872" y="468791"/>
            <a:ext cx="9692640" cy="1325562"/>
          </a:xfrm>
        </p:spPr>
        <p:txBody>
          <a:bodyPr/>
          <a:lstStyle/>
          <a:p>
            <a:r>
              <a:rPr lang="en-US" altLang="ko-KR" dirty="0" smtClean="0"/>
              <a:t>Results(x=2)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68392" y="2057558"/>
            <a:ext cx="5472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Y1</a:t>
            </a:r>
            <a:r>
              <a:rPr lang="ko-KR" altLang="en-US" dirty="0" smtClean="0">
                <a:solidFill>
                  <a:srgbClr val="FF0000"/>
                </a:solidFill>
              </a:rPr>
              <a:t>값의 경우 </a:t>
            </a:r>
            <a:r>
              <a:rPr lang="en-US" altLang="ko-KR" dirty="0" smtClean="0">
                <a:solidFill>
                  <a:srgbClr val="FF0000"/>
                </a:solidFill>
              </a:rPr>
              <a:t>RK method</a:t>
            </a:r>
            <a:r>
              <a:rPr lang="ko-KR" altLang="en-US" dirty="0" smtClean="0">
                <a:solidFill>
                  <a:srgbClr val="FF0000"/>
                </a:solidFill>
              </a:rPr>
              <a:t>가 먼저 수렴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endParaRPr lang="en-US" altLang="ko-KR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Y2</a:t>
            </a:r>
            <a:r>
              <a:rPr lang="ko-KR" altLang="en-US" dirty="0" smtClean="0">
                <a:solidFill>
                  <a:srgbClr val="FF0000"/>
                </a:solidFill>
              </a:rPr>
              <a:t>값의 경우 </a:t>
            </a:r>
            <a:r>
              <a:rPr lang="en-US" altLang="ko-KR" dirty="0" err="1" smtClean="0">
                <a:solidFill>
                  <a:srgbClr val="FF0000"/>
                </a:solidFill>
              </a:rPr>
              <a:t>Heun’s</a:t>
            </a:r>
            <a:r>
              <a:rPr lang="en-US" altLang="ko-KR" dirty="0" smtClean="0">
                <a:solidFill>
                  <a:srgbClr val="FF0000"/>
                </a:solidFill>
              </a:rPr>
              <a:t> method</a:t>
            </a:r>
            <a:r>
              <a:rPr lang="ko-KR" altLang="en-US" dirty="0" smtClean="0">
                <a:solidFill>
                  <a:srgbClr val="FF0000"/>
                </a:solidFill>
              </a:rPr>
              <a:t>가 먼저 수렴</a:t>
            </a:r>
            <a:r>
              <a:rPr lang="en-US" altLang="ko-KR" dirty="0">
                <a:solidFill>
                  <a:srgbClr val="FF0000"/>
                </a:solidFill>
              </a:rPr>
              <a:t/>
            </a:r>
            <a:br>
              <a:rPr lang="en-US" altLang="ko-KR" dirty="0">
                <a:solidFill>
                  <a:srgbClr val="FF0000"/>
                </a:solidFill>
              </a:rPr>
            </a:br>
            <a:endParaRPr lang="en-US" altLang="ko-KR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FF0000"/>
                </a:solidFill>
              </a:rPr>
              <a:t>일정 크기 이하의 </a:t>
            </a:r>
            <a:r>
              <a:rPr lang="en-US" altLang="ko-KR" dirty="0" smtClean="0">
                <a:solidFill>
                  <a:srgbClr val="FF0000"/>
                </a:solidFill>
              </a:rPr>
              <a:t>h</a:t>
            </a:r>
            <a:r>
              <a:rPr lang="ko-KR" altLang="en-US" dirty="0" smtClean="0">
                <a:solidFill>
                  <a:srgbClr val="FF0000"/>
                </a:solidFill>
              </a:rPr>
              <a:t>부터 명확히 표기되지 않음</a:t>
            </a:r>
            <a:r>
              <a:rPr lang="en-US" altLang="ko-KR" dirty="0" smtClean="0">
                <a:solidFill>
                  <a:srgbClr val="FF0000"/>
                </a:solidFill>
              </a:rPr>
              <a:t>(?)</a:t>
            </a:r>
            <a:endParaRPr lang="en-US" altLang="ko-KR" dirty="0">
              <a:solidFill>
                <a:srgbClr val="FF0000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24" y="1828800"/>
            <a:ext cx="4401883" cy="467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1872" y="468791"/>
            <a:ext cx="9692640" cy="1325562"/>
          </a:xfrm>
        </p:spPr>
        <p:txBody>
          <a:bodyPr/>
          <a:lstStyle/>
          <a:p>
            <a:r>
              <a:rPr lang="en-US" altLang="ko-KR" dirty="0" smtClean="0"/>
              <a:t>Results(x=3)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68391" y="2057558"/>
            <a:ext cx="59233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FF0000"/>
                </a:solidFill>
              </a:rPr>
              <a:t>전과 같이 </a:t>
            </a:r>
            <a:r>
              <a:rPr lang="en-US" altLang="ko-KR" dirty="0" smtClean="0">
                <a:solidFill>
                  <a:srgbClr val="FF0000"/>
                </a:solidFill>
              </a:rPr>
              <a:t>Y1</a:t>
            </a:r>
            <a:r>
              <a:rPr lang="ko-KR" altLang="en-US" dirty="0" smtClean="0">
                <a:solidFill>
                  <a:srgbClr val="FF0000"/>
                </a:solidFill>
              </a:rPr>
              <a:t>값의 경우 </a:t>
            </a:r>
            <a:r>
              <a:rPr lang="en-US" altLang="ko-KR" dirty="0" smtClean="0">
                <a:solidFill>
                  <a:srgbClr val="FF0000"/>
                </a:solidFill>
              </a:rPr>
              <a:t>RK method</a:t>
            </a:r>
            <a:r>
              <a:rPr lang="ko-KR" altLang="en-US" dirty="0" smtClean="0">
                <a:solidFill>
                  <a:srgbClr val="FF0000"/>
                </a:solidFill>
              </a:rPr>
              <a:t>가 먼저 수렴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endParaRPr lang="en-US" altLang="ko-KR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FF0000"/>
                </a:solidFill>
              </a:rPr>
              <a:t>전과 같이 </a:t>
            </a:r>
            <a:r>
              <a:rPr lang="en-US" altLang="ko-KR" dirty="0" smtClean="0">
                <a:solidFill>
                  <a:srgbClr val="FF0000"/>
                </a:solidFill>
              </a:rPr>
              <a:t>Y2</a:t>
            </a:r>
            <a:r>
              <a:rPr lang="ko-KR" altLang="en-US" dirty="0" smtClean="0">
                <a:solidFill>
                  <a:srgbClr val="FF0000"/>
                </a:solidFill>
              </a:rPr>
              <a:t>값의 경우 </a:t>
            </a:r>
            <a:r>
              <a:rPr lang="en-US" altLang="ko-KR" dirty="0" err="1" smtClean="0">
                <a:solidFill>
                  <a:srgbClr val="FF0000"/>
                </a:solidFill>
              </a:rPr>
              <a:t>Heun’s</a:t>
            </a:r>
            <a:r>
              <a:rPr lang="en-US" altLang="ko-KR" dirty="0" smtClean="0">
                <a:solidFill>
                  <a:srgbClr val="FF0000"/>
                </a:solidFill>
              </a:rPr>
              <a:t> method</a:t>
            </a:r>
            <a:r>
              <a:rPr lang="ko-KR" altLang="en-US" dirty="0" smtClean="0">
                <a:solidFill>
                  <a:srgbClr val="FF0000"/>
                </a:solidFill>
              </a:rPr>
              <a:t>가 먼저 수렴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endParaRPr lang="en-US" altLang="ko-KR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FF0000"/>
                </a:solidFill>
              </a:rPr>
              <a:t>수렴 값에 도달하는 </a:t>
            </a:r>
            <a:r>
              <a:rPr lang="en-US" altLang="ko-KR" dirty="0" smtClean="0">
                <a:solidFill>
                  <a:srgbClr val="FF0000"/>
                </a:solidFill>
              </a:rPr>
              <a:t>h</a:t>
            </a:r>
            <a:r>
              <a:rPr lang="ko-KR" altLang="en-US" dirty="0" smtClean="0">
                <a:solidFill>
                  <a:srgbClr val="FF0000"/>
                </a:solidFill>
              </a:rPr>
              <a:t>의 크기가 전과 유사</a:t>
            </a:r>
            <a:r>
              <a:rPr lang="en-US" altLang="ko-KR" dirty="0">
                <a:solidFill>
                  <a:srgbClr val="FF0000"/>
                </a:solidFill>
              </a:rPr>
              <a:t/>
            </a:r>
            <a:br>
              <a:rPr lang="en-US" altLang="ko-KR" dirty="0">
                <a:solidFill>
                  <a:srgbClr val="FF0000"/>
                </a:solidFill>
              </a:rPr>
            </a:br>
            <a:endParaRPr lang="en-US" altLang="ko-KR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FF0000"/>
                </a:solidFill>
              </a:rPr>
              <a:t>함수 값의 수렴 정도는 </a:t>
            </a:r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r>
              <a:rPr lang="ko-KR" altLang="en-US" dirty="0" smtClean="0">
                <a:solidFill>
                  <a:srgbClr val="FF0000"/>
                </a:solidFill>
              </a:rPr>
              <a:t>값과는 무관</a:t>
            </a:r>
            <a:endParaRPr lang="en-US" altLang="ko-KR" dirty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0" y="1794353"/>
            <a:ext cx="4403062" cy="469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1872" y="468791"/>
            <a:ext cx="9692640" cy="1325562"/>
          </a:xfrm>
        </p:spPr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261872" y="1828800"/>
            <a:ext cx="5383627" cy="4351337"/>
          </a:xfrm>
        </p:spPr>
        <p:txBody>
          <a:bodyPr/>
          <a:lstStyle/>
          <a:p>
            <a:r>
              <a:rPr lang="ko-KR" altLang="en-US" dirty="0" smtClean="0"/>
              <a:t>결과값과 </a:t>
            </a:r>
            <a:r>
              <a:rPr lang="en-US" altLang="ko-KR" dirty="0" smtClean="0"/>
              <a:t>real value(h=0.0001</a:t>
            </a:r>
            <a:r>
              <a:rPr lang="ko-KR" altLang="en-US" dirty="0" smtClean="0"/>
              <a:t>일 때 </a:t>
            </a:r>
            <a:r>
              <a:rPr lang="en-US" altLang="ko-KR" dirty="0" smtClean="0"/>
              <a:t>RK value)</a:t>
            </a:r>
            <a:r>
              <a:rPr lang="ko-KR" altLang="en-US" dirty="0" smtClean="0"/>
              <a:t>의 차이를 비교</a:t>
            </a:r>
            <a:r>
              <a:rPr lang="en-US" altLang="ko-KR" dirty="0" smtClean="0"/>
              <a:t>(h=0.5)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>Y1 </a:t>
            </a:r>
            <a:r>
              <a:rPr lang="ko-KR" altLang="en-US" dirty="0" smtClean="0"/>
              <a:t>값의 경우 </a:t>
            </a:r>
            <a:r>
              <a:rPr lang="en-US" altLang="ko-KR" dirty="0" smtClean="0"/>
              <a:t>RK</a:t>
            </a:r>
            <a:r>
              <a:rPr lang="ko-KR" altLang="en-US" dirty="0" smtClean="0"/>
              <a:t>가</a:t>
            </a:r>
            <a:r>
              <a:rPr lang="en-US" altLang="ko-KR" dirty="0" smtClean="0"/>
              <a:t>, Y2 </a:t>
            </a:r>
            <a:r>
              <a:rPr lang="ko-KR" altLang="en-US" dirty="0" smtClean="0"/>
              <a:t>값의 경우 </a:t>
            </a:r>
            <a:r>
              <a:rPr lang="en-US" altLang="ko-KR" dirty="0" err="1" smtClean="0"/>
              <a:t>Heun’s</a:t>
            </a:r>
            <a:r>
              <a:rPr lang="ko-KR" altLang="en-US" dirty="0" smtClean="0"/>
              <a:t>가 더 정확한 값을 </a:t>
            </a:r>
            <a:r>
              <a:rPr lang="ko-KR" altLang="en-US" dirty="0" smtClean="0"/>
              <a:t>구해냄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이전 비교의 경향과 일치</a:t>
            </a:r>
            <a:r>
              <a:rPr lang="en-US" altLang="ko-KR" dirty="0" smtClean="0">
                <a:solidFill>
                  <a:srgbClr val="FF0000"/>
                </a:solidFill>
              </a:rPr>
              <a:t>(Y1</a:t>
            </a:r>
            <a:r>
              <a:rPr lang="ko-KR" altLang="en-US" dirty="0" smtClean="0">
                <a:solidFill>
                  <a:srgbClr val="FF0000"/>
                </a:solidFill>
              </a:rPr>
              <a:t>은 </a:t>
            </a:r>
            <a:r>
              <a:rPr lang="en-US" altLang="ko-KR" dirty="0" smtClean="0">
                <a:solidFill>
                  <a:srgbClr val="FF0000"/>
                </a:solidFill>
              </a:rPr>
              <a:t>RK Method</a:t>
            </a:r>
            <a:r>
              <a:rPr lang="ko-KR" altLang="en-US" dirty="0" smtClean="0">
                <a:solidFill>
                  <a:srgbClr val="FF0000"/>
                </a:solidFill>
              </a:rPr>
              <a:t>가 정확</a:t>
            </a:r>
            <a:r>
              <a:rPr lang="en-US" altLang="ko-KR" dirty="0" smtClean="0">
                <a:solidFill>
                  <a:srgbClr val="FF0000"/>
                </a:solidFill>
              </a:rPr>
              <a:t>, Y2</a:t>
            </a:r>
            <a:r>
              <a:rPr lang="ko-KR" altLang="en-US" dirty="0" smtClean="0">
                <a:solidFill>
                  <a:srgbClr val="FF0000"/>
                </a:solidFill>
              </a:rPr>
              <a:t>는 </a:t>
            </a:r>
            <a:r>
              <a:rPr lang="en-US" altLang="ko-KR" dirty="0" err="1" smtClean="0">
                <a:solidFill>
                  <a:srgbClr val="FF0000"/>
                </a:solidFill>
              </a:rPr>
              <a:t>Heun’s</a:t>
            </a:r>
            <a:r>
              <a:rPr lang="en-US" altLang="ko-KR" dirty="0" smtClean="0">
                <a:solidFill>
                  <a:srgbClr val="FF0000"/>
                </a:solidFill>
              </a:rPr>
              <a:t> Method</a:t>
            </a:r>
            <a:r>
              <a:rPr lang="ko-KR" altLang="en-US" dirty="0" smtClean="0">
                <a:solidFill>
                  <a:srgbClr val="FF0000"/>
                </a:solidFill>
              </a:rPr>
              <a:t>가 정확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>
                <a:solidFill>
                  <a:srgbClr val="FF0000"/>
                </a:solidFill>
              </a:rPr>
              <a:t/>
            </a:r>
            <a:br>
              <a:rPr lang="en-US" altLang="ko-KR" dirty="0">
                <a:solidFill>
                  <a:srgbClr val="FF0000"/>
                </a:solidFill>
              </a:rPr>
            </a:br>
            <a:endParaRPr lang="en-US" altLang="ko-KR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067" y="1794353"/>
            <a:ext cx="5279907" cy="39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TM03457515[[fn=보기]]</Template>
  <TotalTime>1897</TotalTime>
  <Words>91</Words>
  <Application>Microsoft Office PowerPoint</Application>
  <PresentationFormat>와이드스크린</PresentationFormat>
  <Paragraphs>30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Century Schoolbook</vt:lpstr>
      <vt:lpstr>Wingdings 2</vt:lpstr>
      <vt:lpstr>View</vt:lpstr>
      <vt:lpstr>Numerical Method HW #8</vt:lpstr>
      <vt:lpstr>Main Concepts</vt:lpstr>
      <vt:lpstr>Main Concepts</vt:lpstr>
      <vt:lpstr>Code</vt:lpstr>
      <vt:lpstr>Code</vt:lpstr>
      <vt:lpstr>Results</vt:lpstr>
      <vt:lpstr>Results(x=2)</vt:lpstr>
      <vt:lpstr>Results(x=3)</vt:lpstr>
      <vt:lpstr>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 HW #1 &amp; #2</dc:title>
  <dc:creator>Eom Jiseop</dc:creator>
  <cp:lastModifiedBy>Eom Jiseop</cp:lastModifiedBy>
  <cp:revision>69</cp:revision>
  <dcterms:created xsi:type="dcterms:W3CDTF">2015-03-16T14:07:17Z</dcterms:created>
  <dcterms:modified xsi:type="dcterms:W3CDTF">2015-05-18T12:29:22Z</dcterms:modified>
</cp:coreProperties>
</file>