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+mn-ea"/>
                <a:ea typeface="+mn-ea"/>
              </a:rPr>
              <a:t>HW3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[AMSE-318] numerical Methods</a:t>
            </a:r>
          </a:p>
          <a:p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신소재공학과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20150232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오상호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7733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j-ea"/>
              </a:rPr>
              <a:t/>
            </a:r>
            <a:br>
              <a:rPr lang="en-US" altLang="ko-KR" dirty="0" smtClean="0">
                <a:latin typeface="+mj-ea"/>
              </a:rPr>
            </a:b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ko-KR" dirty="0" smtClean="0">
                <a:latin typeface="+mj-ea"/>
              </a:rPr>
              <a:t>Newton-Raphson Method</a:t>
            </a:r>
          </a:p>
          <a:p>
            <a:pPr marL="457200" indent="-457200">
              <a:buAutoNum type="arabicPeriod"/>
            </a:pPr>
            <a:r>
              <a:rPr lang="en-US" altLang="ko-KR" dirty="0" smtClean="0">
                <a:latin typeface="+mj-ea"/>
              </a:rPr>
              <a:t>Bisect Method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96" y="804519"/>
            <a:ext cx="9873900" cy="348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96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j-ea"/>
              </a:rPr>
              <a:t>0. Matrix File In</a:t>
            </a:r>
            <a:endParaRPr lang="ko-KR" altLang="en-US" dirty="0">
              <a:latin typeface="+mj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l="1354" t="569" r="-440" b="-569"/>
          <a:stretch/>
        </p:blipFill>
        <p:spPr>
          <a:xfrm>
            <a:off x="1587500" y="2015732"/>
            <a:ext cx="5727700" cy="223107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l="23520" t="14667" r="9644" b="27862"/>
          <a:stretch/>
        </p:blipFill>
        <p:spPr>
          <a:xfrm>
            <a:off x="5218176" y="317500"/>
            <a:ext cx="8696006" cy="420414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/>
          <a:srcRect l="23761" t="43041" r="29244" b="26646"/>
          <a:stretch/>
        </p:blipFill>
        <p:spPr>
          <a:xfrm>
            <a:off x="5257800" y="4521646"/>
            <a:ext cx="6114554" cy="221749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549400" y="2933700"/>
            <a:ext cx="2286000" cy="1300404"/>
          </a:xfrm>
          <a:prstGeom prst="rect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926304" y="2918668"/>
            <a:ext cx="734596" cy="1328135"/>
          </a:xfrm>
          <a:prstGeom prst="rect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792172" y="4396082"/>
            <a:ext cx="2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			B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7161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j-ea"/>
              </a:rPr>
              <a:t>1. Pivoting &amp; Elimination</a:t>
            </a:r>
            <a:endParaRPr lang="ko-KR" altLang="en-US" dirty="0">
              <a:latin typeface="+mj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96" y="2015732"/>
            <a:ext cx="8663404" cy="445848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08" y="252778"/>
            <a:ext cx="7139750" cy="77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67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j-ea"/>
              </a:rPr>
              <a:t>2. Normalization &amp; Elimination</a:t>
            </a:r>
            <a:endParaRPr lang="ko-KR" altLang="en-US" dirty="0">
              <a:latin typeface="+mj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96" y="2015732"/>
            <a:ext cx="9717504" cy="406069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434" y="749951"/>
            <a:ext cx="5481066" cy="57918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3434" y="108332"/>
            <a:ext cx="5467160" cy="59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56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3606"/>
            <a:ext cx="7904013" cy="338553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+mj-ea"/>
              </a:rPr>
              <a:t>3. Result File Out &amp; </a:t>
            </a:r>
            <a:r>
              <a:rPr lang="en-US" altLang="ko-KR" dirty="0" smtClean="0">
                <a:latin typeface="+mj-ea"/>
              </a:rPr>
              <a:t>Free</a:t>
            </a:r>
            <a:endParaRPr lang="ko-KR" altLang="en-US" dirty="0">
              <a:latin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486" y="3103281"/>
            <a:ext cx="8210064" cy="31035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848" y="3991212"/>
            <a:ext cx="7693152" cy="28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0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TM10001114[[fn=갤러리]]</Template>
  <TotalTime>103</TotalTime>
  <Words>36</Words>
  <Application>Microsoft Office PowerPoint</Application>
  <PresentationFormat>와이드스크린</PresentationFormat>
  <Paragraphs>11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Palatino Linotype</vt:lpstr>
      <vt:lpstr>Gallery</vt:lpstr>
      <vt:lpstr>HW3</vt:lpstr>
      <vt:lpstr> </vt:lpstr>
      <vt:lpstr>0. Matrix File In</vt:lpstr>
      <vt:lpstr>1. Pivoting &amp; Elimination</vt:lpstr>
      <vt:lpstr>2. Normalization &amp; Elimination</vt:lpstr>
      <vt:lpstr>3. Result File Out &amp; Free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HW1</dc:title>
  <dc:creator>오상호(신소재공학과)</dc:creator>
  <cp:lastModifiedBy>오상호(신소재공학과)</cp:lastModifiedBy>
  <cp:revision>39</cp:revision>
  <dcterms:created xsi:type="dcterms:W3CDTF">2017-09-09T00:08:10Z</dcterms:created>
  <dcterms:modified xsi:type="dcterms:W3CDTF">2017-09-24T17:30:34Z</dcterms:modified>
</cp:coreProperties>
</file>