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ko-KR" altLang="en-US" dirty="0" smtClean="0"/>
              <a:t>소재수치해석 </a:t>
            </a:r>
            <a:r>
              <a:rPr lang="en-US" altLang="ko-KR" dirty="0" smtClean="0"/>
              <a:t>HW2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신소재 </a:t>
            </a:r>
            <a:r>
              <a:rPr lang="en-US" altLang="ko-KR" dirty="0" smtClean="0"/>
              <a:t>20140561 </a:t>
            </a:r>
            <a:r>
              <a:rPr lang="ko-KR" altLang="en-US" dirty="0" smtClean="0"/>
              <a:t>이창호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08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25449"/>
            <a:ext cx="8292900" cy="415961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398" y="3154828"/>
            <a:ext cx="5110416" cy="31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1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7707222" cy="591426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870" y="4310743"/>
            <a:ext cx="4183873" cy="67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4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6392372" cy="402771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793" y="2623457"/>
            <a:ext cx="5249524" cy="343281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/>
          <a:srcRect t="52245"/>
          <a:stretch/>
        </p:blipFill>
        <p:spPr>
          <a:xfrm>
            <a:off x="677334" y="5078462"/>
            <a:ext cx="5016818" cy="9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39782"/>
            <a:ext cx="6729306" cy="618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5857343" cy="543176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388" y="609600"/>
            <a:ext cx="4181475" cy="48006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668" y="2160589"/>
            <a:ext cx="4610100" cy="7334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4282" y="2894014"/>
            <a:ext cx="43719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6</Words>
  <Application>Microsoft Office PowerPoint</Application>
  <PresentationFormat>와이드스크린</PresentationFormat>
  <Paragraphs>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HY그래픽M</vt:lpstr>
      <vt:lpstr>맑은 고딕</vt:lpstr>
      <vt:lpstr>Arial</vt:lpstr>
      <vt:lpstr>Trebuchet MS</vt:lpstr>
      <vt:lpstr>Wingdings 3</vt:lpstr>
      <vt:lpstr>패싯</vt:lpstr>
      <vt:lpstr> 소재수치해석 HW2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HW1</dc:title>
  <dc:creator>이창호</dc:creator>
  <cp:lastModifiedBy>이창호</cp:lastModifiedBy>
  <cp:revision>7</cp:revision>
  <dcterms:created xsi:type="dcterms:W3CDTF">2017-09-05T01:33:39Z</dcterms:created>
  <dcterms:modified xsi:type="dcterms:W3CDTF">2017-09-15T07:24:46Z</dcterms:modified>
</cp:coreProperties>
</file>