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2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0.15040507436570436"/>
          <c:y val="5.1400554097404488E-2"/>
          <c:w val="0.61521303587051623"/>
          <c:h val="0.70005358705161858"/>
        </c:manualLayout>
      </c:layout>
      <c:scatterChart>
        <c:scatterStyle val="smoothMarker"/>
        <c:ser>
          <c:idx val="1"/>
          <c:order val="0"/>
          <c:tx>
            <c:v>Midpoint</c:v>
          </c:tx>
          <c:marker>
            <c:symbol val="diamond"/>
            <c:size val="2"/>
          </c:marker>
          <c:yVal>
            <c:numRef>
              <c:f>Sheet1!$B$1:$B$1025</c:f>
              <c:numCache>
                <c:formatCode>General</c:formatCode>
                <c:ptCount val="1025"/>
                <c:pt idx="1">
                  <c:v>1.9648000000000001</c:v>
                </c:pt>
                <c:pt idx="2">
                  <c:v>1.9008</c:v>
                </c:pt>
                <c:pt idx="3">
                  <c:v>1.7709563800000001</c:v>
                </c:pt>
                <c:pt idx="4">
                  <c:v>1.7168000000000001</c:v>
                </c:pt>
                <c:pt idx="5">
                  <c:v>1.69020416</c:v>
                </c:pt>
                <c:pt idx="6">
                  <c:v>1.67535144</c:v>
                </c:pt>
                <c:pt idx="7">
                  <c:v>1.6662577300000001</c:v>
                </c:pt>
                <c:pt idx="8">
                  <c:v>1.6603000000000001</c:v>
                </c:pt>
                <c:pt idx="9">
                  <c:v>1.6561901299999999</c:v>
                </c:pt>
                <c:pt idx="10">
                  <c:v>1.6532377599999999</c:v>
                </c:pt>
                <c:pt idx="11">
                  <c:v>1.6510465700000001</c:v>
                </c:pt>
                <c:pt idx="12">
                  <c:v>1.6493761300000001</c:v>
                </c:pt>
                <c:pt idx="13">
                  <c:v>1.64807383</c:v>
                </c:pt>
                <c:pt idx="14">
                  <c:v>1.6470390699999999</c:v>
                </c:pt>
                <c:pt idx="15">
                  <c:v>1.64620334</c:v>
                </c:pt>
                <c:pt idx="16">
                  <c:v>1.6455187499999999</c:v>
                </c:pt>
                <c:pt idx="17">
                  <c:v>1.6449509600000001</c:v>
                </c:pt>
                <c:pt idx="18">
                  <c:v>1.6444748499999999</c:v>
                </c:pt>
                <c:pt idx="19">
                  <c:v>1.64407171</c:v>
                </c:pt>
                <c:pt idx="20">
                  <c:v>1.64372736</c:v>
                </c:pt>
                <c:pt idx="21">
                  <c:v>1.64343091</c:v>
                </c:pt>
                <c:pt idx="22">
                  <c:v>1.64317388</c:v>
                </c:pt>
                <c:pt idx="23">
                  <c:v>1.64294958</c:v>
                </c:pt>
                <c:pt idx="24">
                  <c:v>1.6427526699999999</c:v>
                </c:pt>
                <c:pt idx="25">
                  <c:v>1.64257889</c:v>
                </c:pt>
                <c:pt idx="26">
                  <c:v>1.6424247300000001</c:v>
                </c:pt>
                <c:pt idx="27">
                  <c:v>1.6422873600000001</c:v>
                </c:pt>
                <c:pt idx="28">
                  <c:v>1.64216443</c:v>
                </c:pt>
                <c:pt idx="29">
                  <c:v>1.64205398</c:v>
                </c:pt>
                <c:pt idx="30">
                  <c:v>1.64195438</c:v>
                </c:pt>
                <c:pt idx="31">
                  <c:v>1.6418642400000001</c:v>
                </c:pt>
                <c:pt idx="32">
                  <c:v>1.64178242</c:v>
                </c:pt>
                <c:pt idx="33">
                  <c:v>1.64170792</c:v>
                </c:pt>
                <c:pt idx="34">
                  <c:v>1.6416398800000001</c:v>
                </c:pt>
                <c:pt idx="35">
                  <c:v>1.64157759</c:v>
                </c:pt>
                <c:pt idx="36">
                  <c:v>1.64152042</c:v>
                </c:pt>
                <c:pt idx="37">
                  <c:v>1.64146781</c:v>
                </c:pt>
                <c:pt idx="38">
                  <c:v>1.6414192999999999</c:v>
                </c:pt>
                <c:pt idx="39">
                  <c:v>1.6413744699999999</c:v>
                </c:pt>
                <c:pt idx="40">
                  <c:v>1.64133296</c:v>
                </c:pt>
                <c:pt idx="41">
                  <c:v>1.64129445</c:v>
                </c:pt>
                <c:pt idx="42">
                  <c:v>1.6412586499999999</c:v>
                </c:pt>
                <c:pt idx="43">
                  <c:v>1.64122532</c:v>
                </c:pt>
                <c:pt idx="44">
                  <c:v>1.6411942399999999</c:v>
                </c:pt>
                <c:pt idx="45">
                  <c:v>1.6411652000000001</c:v>
                </c:pt>
                <c:pt idx="46">
                  <c:v>1.64113803</c:v>
                </c:pt>
                <c:pt idx="47">
                  <c:v>1.6411125900000001</c:v>
                </c:pt>
                <c:pt idx="48">
                  <c:v>1.64108871</c:v>
                </c:pt>
                <c:pt idx="49">
                  <c:v>1.64106628</c:v>
                </c:pt>
                <c:pt idx="50">
                  <c:v>1.6410451800000001</c:v>
                </c:pt>
                <c:pt idx="51">
                  <c:v>1.6410253100000001</c:v>
                </c:pt>
                <c:pt idx="52">
                  <c:v>1.64100658</c:v>
                </c:pt>
                <c:pt idx="53">
                  <c:v>1.64098889</c:v>
                </c:pt>
                <c:pt idx="54">
                  <c:v>1.6409721799999999</c:v>
                </c:pt>
                <c:pt idx="55">
                  <c:v>1.6409563700000001</c:v>
                </c:pt>
                <c:pt idx="56">
                  <c:v>1.6409414</c:v>
                </c:pt>
                <c:pt idx="57">
                  <c:v>1.6409272100000001</c:v>
                </c:pt>
                <c:pt idx="58">
                  <c:v>1.6409137499999999</c:v>
                </c:pt>
                <c:pt idx="59">
                  <c:v>1.64090096</c:v>
                </c:pt>
                <c:pt idx="60">
                  <c:v>1.64088882</c:v>
                </c:pt>
                <c:pt idx="61">
                  <c:v>1.6408772599999999</c:v>
                </c:pt>
                <c:pt idx="62">
                  <c:v>1.6408662599999999</c:v>
                </c:pt>
                <c:pt idx="63">
                  <c:v>1.6408557699999999</c:v>
                </c:pt>
                <c:pt idx="64">
                  <c:v>1.64084578</c:v>
                </c:pt>
                <c:pt idx="65">
                  <c:v>1.6408362400000001</c:v>
                </c:pt>
                <c:pt idx="66">
                  <c:v>1.6408271299999999</c:v>
                </c:pt>
                <c:pt idx="67">
                  <c:v>1.6408184299999999</c:v>
                </c:pt>
                <c:pt idx="68">
                  <c:v>1.6408101100000001</c:v>
                </c:pt>
                <c:pt idx="69">
                  <c:v>1.6408021399999999</c:v>
                </c:pt>
                <c:pt idx="70">
                  <c:v>1.64079452</c:v>
                </c:pt>
                <c:pt idx="71">
                  <c:v>1.6407872100000001</c:v>
                </c:pt>
                <c:pt idx="72">
                  <c:v>1.64078021</c:v>
                </c:pt>
                <c:pt idx="73">
                  <c:v>1.6407734899999999</c:v>
                </c:pt>
                <c:pt idx="74">
                  <c:v>1.64076705</c:v>
                </c:pt>
                <c:pt idx="75">
                  <c:v>1.6407608600000001</c:v>
                </c:pt>
                <c:pt idx="76">
                  <c:v>1.6407549100000001</c:v>
                </c:pt>
                <c:pt idx="77">
                  <c:v>1.64074919</c:v>
                </c:pt>
                <c:pt idx="78">
                  <c:v>1.6407437</c:v>
                </c:pt>
                <c:pt idx="79">
                  <c:v>1.6407384</c:v>
                </c:pt>
                <c:pt idx="80">
                  <c:v>1.6407333099999999</c:v>
                </c:pt>
                <c:pt idx="81">
                  <c:v>1.6407284</c:v>
                </c:pt>
                <c:pt idx="82">
                  <c:v>1.64072368</c:v>
                </c:pt>
                <c:pt idx="83">
                  <c:v>1.64071912</c:v>
                </c:pt>
                <c:pt idx="84">
                  <c:v>1.6407147200000001</c:v>
                </c:pt>
                <c:pt idx="85">
                  <c:v>1.6407104800000001</c:v>
                </c:pt>
                <c:pt idx="86">
                  <c:v>1.6407063799999999</c:v>
                </c:pt>
                <c:pt idx="87">
                  <c:v>1.6407024299999999</c:v>
                </c:pt>
                <c:pt idx="88">
                  <c:v>1.6406986100000001</c:v>
                </c:pt>
                <c:pt idx="89">
                  <c:v>1.6406949099999999</c:v>
                </c:pt>
                <c:pt idx="90">
                  <c:v>1.6406913400000001</c:v>
                </c:pt>
                <c:pt idx="91">
                  <c:v>1.6406878899999999</c:v>
                </c:pt>
                <c:pt idx="92">
                  <c:v>1.64068455</c:v>
                </c:pt>
                <c:pt idx="93">
                  <c:v>1.6406813099999999</c:v>
                </c:pt>
                <c:pt idx="94">
                  <c:v>1.6406781800000001</c:v>
                </c:pt>
                <c:pt idx="95">
                  <c:v>1.6406751500000001</c:v>
                </c:pt>
                <c:pt idx="96">
                  <c:v>1.64067221</c:v>
                </c:pt>
                <c:pt idx="97">
                  <c:v>1.64066936</c:v>
                </c:pt>
                <c:pt idx="98">
                  <c:v>1.6406666000000001</c:v>
                </c:pt>
                <c:pt idx="99">
                  <c:v>1.6406639199999999</c:v>
                </c:pt>
                <c:pt idx="100">
                  <c:v>1.64066132</c:v>
                </c:pt>
                <c:pt idx="101">
                  <c:v>1.6406588</c:v>
                </c:pt>
                <c:pt idx="102">
                  <c:v>1.64065635</c:v>
                </c:pt>
                <c:pt idx="103">
                  <c:v>1.64065398</c:v>
                </c:pt>
                <c:pt idx="104">
                  <c:v>1.64065167</c:v>
                </c:pt>
                <c:pt idx="105">
                  <c:v>1.6406494300000001</c:v>
                </c:pt>
                <c:pt idx="106">
                  <c:v>1.64064725</c:v>
                </c:pt>
                <c:pt idx="107">
                  <c:v>1.64064513</c:v>
                </c:pt>
                <c:pt idx="108">
                  <c:v>1.6406430700000001</c:v>
                </c:pt>
                <c:pt idx="109">
                  <c:v>1.6406410600000001</c:v>
                </c:pt>
                <c:pt idx="110">
                  <c:v>1.64063911</c:v>
                </c:pt>
                <c:pt idx="111">
                  <c:v>1.64063721</c:v>
                </c:pt>
                <c:pt idx="112">
                  <c:v>1.64063537</c:v>
                </c:pt>
                <c:pt idx="113">
                  <c:v>1.6406335700000001</c:v>
                </c:pt>
                <c:pt idx="114">
                  <c:v>1.6406318200000001</c:v>
                </c:pt>
                <c:pt idx="115">
                  <c:v>1.64063011</c:v>
                </c:pt>
                <c:pt idx="116">
                  <c:v>1.6406284499999999</c:v>
                </c:pt>
                <c:pt idx="117">
                  <c:v>1.64062683</c:v>
                </c:pt>
                <c:pt idx="118">
                  <c:v>1.64062526</c:v>
                </c:pt>
                <c:pt idx="119">
                  <c:v>1.64062372</c:v>
                </c:pt>
                <c:pt idx="120">
                  <c:v>1.64062222</c:v>
                </c:pt>
                <c:pt idx="121">
                  <c:v>1.6406207500000001</c:v>
                </c:pt>
                <c:pt idx="122">
                  <c:v>1.64061933</c:v>
                </c:pt>
                <c:pt idx="123">
                  <c:v>1.6406179299999999</c:v>
                </c:pt>
                <c:pt idx="124">
                  <c:v>1.6406165800000001</c:v>
                </c:pt>
                <c:pt idx="125">
                  <c:v>1.64061525</c:v>
                </c:pt>
                <c:pt idx="126">
                  <c:v>1.6406139500000001</c:v>
                </c:pt>
                <c:pt idx="127">
                  <c:v>1.64061269</c:v>
                </c:pt>
                <c:pt idx="128">
                  <c:v>1.64061145</c:v>
                </c:pt>
                <c:pt idx="129">
                  <c:v>1.6406102499999999</c:v>
                </c:pt>
                <c:pt idx="130">
                  <c:v>1.64060907</c:v>
                </c:pt>
                <c:pt idx="131">
                  <c:v>1.6406079200000001</c:v>
                </c:pt>
                <c:pt idx="132">
                  <c:v>1.6406067900000001</c:v>
                </c:pt>
                <c:pt idx="133">
                  <c:v>1.6406056899999999</c:v>
                </c:pt>
                <c:pt idx="134">
                  <c:v>1.64060462</c:v>
                </c:pt>
                <c:pt idx="135">
                  <c:v>1.64060356</c:v>
                </c:pt>
                <c:pt idx="136">
                  <c:v>1.64060253</c:v>
                </c:pt>
                <c:pt idx="137">
                  <c:v>1.6406015300000001</c:v>
                </c:pt>
                <c:pt idx="138">
                  <c:v>1.6406005400000001</c:v>
                </c:pt>
                <c:pt idx="139">
                  <c:v>1.6405995799999999</c:v>
                </c:pt>
                <c:pt idx="140">
                  <c:v>1.6405986400000001</c:v>
                </c:pt>
                <c:pt idx="141">
                  <c:v>1.64059771</c:v>
                </c:pt>
                <c:pt idx="142">
                  <c:v>1.6405968099999999</c:v>
                </c:pt>
                <c:pt idx="143">
                  <c:v>1.6405959299999999</c:v>
                </c:pt>
                <c:pt idx="144">
                  <c:v>1.6405950600000001</c:v>
                </c:pt>
                <c:pt idx="145">
                  <c:v>1.6405942099999999</c:v>
                </c:pt>
                <c:pt idx="146">
                  <c:v>1.6405933800000001</c:v>
                </c:pt>
                <c:pt idx="147">
                  <c:v>1.6405925699999999</c:v>
                </c:pt>
                <c:pt idx="148">
                  <c:v>1.6405917699999999</c:v>
                </c:pt>
                <c:pt idx="149">
                  <c:v>1.64059099</c:v>
                </c:pt>
                <c:pt idx="150">
                  <c:v>1.64059022</c:v>
                </c:pt>
                <c:pt idx="151">
                  <c:v>1.6405894700000001</c:v>
                </c:pt>
                <c:pt idx="152">
                  <c:v>1.6405887299999999</c:v>
                </c:pt>
                <c:pt idx="153">
                  <c:v>1.6405880100000001</c:v>
                </c:pt>
                <c:pt idx="154">
                  <c:v>1.6405873</c:v>
                </c:pt>
                <c:pt idx="155">
                  <c:v>1.6405866099999999</c:v>
                </c:pt>
                <c:pt idx="156">
                  <c:v>1.6405859300000001</c:v>
                </c:pt>
                <c:pt idx="157">
                  <c:v>1.6405852599999999</c:v>
                </c:pt>
                <c:pt idx="158">
                  <c:v>1.6405846100000001</c:v>
                </c:pt>
                <c:pt idx="159">
                  <c:v>1.6405839600000001</c:v>
                </c:pt>
                <c:pt idx="160">
                  <c:v>1.6405833299999999</c:v>
                </c:pt>
                <c:pt idx="161">
                  <c:v>1.6405827100000001</c:v>
                </c:pt>
                <c:pt idx="162">
                  <c:v>1.6405821</c:v>
                </c:pt>
                <c:pt idx="163">
                  <c:v>1.6405815100000001</c:v>
                </c:pt>
                <c:pt idx="164">
                  <c:v>1.6405809200000001</c:v>
                </c:pt>
                <c:pt idx="165">
                  <c:v>1.64058035</c:v>
                </c:pt>
                <c:pt idx="166">
                  <c:v>1.6405797799999999</c:v>
                </c:pt>
                <c:pt idx="167">
                  <c:v>1.6405792299999999</c:v>
                </c:pt>
                <c:pt idx="168">
                  <c:v>1.64057868</c:v>
                </c:pt>
                <c:pt idx="169">
                  <c:v>1.6405781500000001</c:v>
                </c:pt>
                <c:pt idx="170">
                  <c:v>1.64057762</c:v>
                </c:pt>
                <c:pt idx="171">
                  <c:v>1.6405771099999999</c:v>
                </c:pt>
                <c:pt idx="172">
                  <c:v>1.6405765999999999</c:v>
                </c:pt>
                <c:pt idx="173">
                  <c:v>1.6405761000000001</c:v>
                </c:pt>
                <c:pt idx="174">
                  <c:v>1.64057561</c:v>
                </c:pt>
                <c:pt idx="175">
                  <c:v>1.64057513</c:v>
                </c:pt>
                <c:pt idx="176">
                  <c:v>1.64057465</c:v>
                </c:pt>
                <c:pt idx="177">
                  <c:v>1.6405741899999999</c:v>
                </c:pt>
                <c:pt idx="178">
                  <c:v>1.6405737300000001</c:v>
                </c:pt>
                <c:pt idx="179">
                  <c:v>1.6405732799999999</c:v>
                </c:pt>
                <c:pt idx="180">
                  <c:v>1.6405728399999999</c:v>
                </c:pt>
                <c:pt idx="181">
                  <c:v>1.6405723999999999</c:v>
                </c:pt>
                <c:pt idx="182">
                  <c:v>1.64057198</c:v>
                </c:pt>
                <c:pt idx="183">
                  <c:v>1.64057155</c:v>
                </c:pt>
                <c:pt idx="184">
                  <c:v>1.64057114</c:v>
                </c:pt>
                <c:pt idx="185">
                  <c:v>1.6405707300000001</c:v>
                </c:pt>
                <c:pt idx="186">
                  <c:v>1.6405703300000001</c:v>
                </c:pt>
                <c:pt idx="187">
                  <c:v>1.64056994</c:v>
                </c:pt>
                <c:pt idx="188">
                  <c:v>1.6405695499999999</c:v>
                </c:pt>
                <c:pt idx="189">
                  <c:v>1.64056917</c:v>
                </c:pt>
                <c:pt idx="190">
                  <c:v>1.6405687900000001</c:v>
                </c:pt>
                <c:pt idx="191">
                  <c:v>1.6405684199999999</c:v>
                </c:pt>
                <c:pt idx="192">
                  <c:v>1.6405680499999999</c:v>
                </c:pt>
                <c:pt idx="193">
                  <c:v>1.6405677000000001</c:v>
                </c:pt>
                <c:pt idx="194">
                  <c:v>1.64056734</c:v>
                </c:pt>
                <c:pt idx="195">
                  <c:v>1.6405669899999999</c:v>
                </c:pt>
                <c:pt idx="196">
                  <c:v>1.64056665</c:v>
                </c:pt>
                <c:pt idx="197">
                  <c:v>1.6405663100000001</c:v>
                </c:pt>
                <c:pt idx="198">
                  <c:v>1.6405659800000001</c:v>
                </c:pt>
                <c:pt idx="199">
                  <c:v>1.64056566</c:v>
                </c:pt>
                <c:pt idx="200">
                  <c:v>1.64056533</c:v>
                </c:pt>
                <c:pt idx="201">
                  <c:v>1.6405650199999999</c:v>
                </c:pt>
                <c:pt idx="202">
                  <c:v>1.6405647000000001</c:v>
                </c:pt>
                <c:pt idx="203">
                  <c:v>1.64056439</c:v>
                </c:pt>
                <c:pt idx="204">
                  <c:v>1.64056409</c:v>
                </c:pt>
                <c:pt idx="205">
                  <c:v>1.6405637900000001</c:v>
                </c:pt>
                <c:pt idx="206">
                  <c:v>1.6405635000000001</c:v>
                </c:pt>
                <c:pt idx="207">
                  <c:v>1.64056321</c:v>
                </c:pt>
                <c:pt idx="208">
                  <c:v>1.64056292</c:v>
                </c:pt>
                <c:pt idx="209">
                  <c:v>1.64056264</c:v>
                </c:pt>
                <c:pt idx="210">
                  <c:v>1.6405623600000001</c:v>
                </c:pt>
                <c:pt idx="211">
                  <c:v>1.64056208</c:v>
                </c:pt>
                <c:pt idx="212">
                  <c:v>1.6405618099999999</c:v>
                </c:pt>
                <c:pt idx="213">
                  <c:v>1.6405615499999999</c:v>
                </c:pt>
                <c:pt idx="214">
                  <c:v>1.64056128</c:v>
                </c:pt>
                <c:pt idx="215">
                  <c:v>1.64056102</c:v>
                </c:pt>
                <c:pt idx="216">
                  <c:v>1.64056077</c:v>
                </c:pt>
                <c:pt idx="217">
                  <c:v>1.64056052</c:v>
                </c:pt>
                <c:pt idx="218">
                  <c:v>1.6405602699999999</c:v>
                </c:pt>
                <c:pt idx="219">
                  <c:v>1.6405600199999999</c:v>
                </c:pt>
                <c:pt idx="220">
                  <c:v>1.64055978</c:v>
                </c:pt>
                <c:pt idx="221">
                  <c:v>1.6405595399999999</c:v>
                </c:pt>
                <c:pt idx="222">
                  <c:v>1.6405593000000001</c:v>
                </c:pt>
                <c:pt idx="223">
                  <c:v>1.6405590699999999</c:v>
                </c:pt>
                <c:pt idx="224">
                  <c:v>1.64055884</c:v>
                </c:pt>
                <c:pt idx="225">
                  <c:v>1.64055862</c:v>
                </c:pt>
                <c:pt idx="226">
                  <c:v>1.64055839</c:v>
                </c:pt>
                <c:pt idx="227">
                  <c:v>1.64055817</c:v>
                </c:pt>
                <c:pt idx="228">
                  <c:v>1.64055796</c:v>
                </c:pt>
                <c:pt idx="229">
                  <c:v>1.64055774</c:v>
                </c:pt>
                <c:pt idx="230">
                  <c:v>1.6405575299999999</c:v>
                </c:pt>
                <c:pt idx="231">
                  <c:v>1.6405573200000001</c:v>
                </c:pt>
                <c:pt idx="232">
                  <c:v>1.64055711</c:v>
                </c:pt>
                <c:pt idx="233">
                  <c:v>1.6405569099999999</c:v>
                </c:pt>
                <c:pt idx="234">
                  <c:v>1.64055671</c:v>
                </c:pt>
                <c:pt idx="235">
                  <c:v>1.6405565099999999</c:v>
                </c:pt>
                <c:pt idx="236">
                  <c:v>1.64055631</c:v>
                </c:pt>
                <c:pt idx="237">
                  <c:v>1.6405561200000001</c:v>
                </c:pt>
                <c:pt idx="238">
                  <c:v>1.6405559300000001</c:v>
                </c:pt>
                <c:pt idx="239">
                  <c:v>1.6405557399999999</c:v>
                </c:pt>
                <c:pt idx="240">
                  <c:v>1.6405555599999999</c:v>
                </c:pt>
                <c:pt idx="241">
                  <c:v>1.64055537</c:v>
                </c:pt>
                <c:pt idx="242">
                  <c:v>1.6405551899999999</c:v>
                </c:pt>
                <c:pt idx="243">
                  <c:v>1.6405550099999999</c:v>
                </c:pt>
                <c:pt idx="244">
                  <c:v>1.6405548299999999</c:v>
                </c:pt>
                <c:pt idx="245">
                  <c:v>1.6405546600000001</c:v>
                </c:pt>
                <c:pt idx="246">
                  <c:v>1.64055448</c:v>
                </c:pt>
                <c:pt idx="247">
                  <c:v>1.64055431</c:v>
                </c:pt>
                <c:pt idx="248">
                  <c:v>1.6405541400000001</c:v>
                </c:pt>
                <c:pt idx="249">
                  <c:v>1.64055398</c:v>
                </c:pt>
                <c:pt idx="250">
                  <c:v>1.6405538099999999</c:v>
                </c:pt>
                <c:pt idx="251">
                  <c:v>1.64055365</c:v>
                </c:pt>
                <c:pt idx="252">
                  <c:v>1.6405534900000001</c:v>
                </c:pt>
                <c:pt idx="253">
                  <c:v>1.6405533299999999</c:v>
                </c:pt>
                <c:pt idx="254">
                  <c:v>1.64055317</c:v>
                </c:pt>
                <c:pt idx="255">
                  <c:v>1.64055302</c:v>
                </c:pt>
                <c:pt idx="256">
                  <c:v>1.6405528599999999</c:v>
                </c:pt>
                <c:pt idx="257">
                  <c:v>1.6405527099999999</c:v>
                </c:pt>
                <c:pt idx="258">
                  <c:v>1.6405525599999999</c:v>
                </c:pt>
                <c:pt idx="259">
                  <c:v>1.64055241</c:v>
                </c:pt>
                <c:pt idx="260">
                  <c:v>1.6405522699999999</c:v>
                </c:pt>
                <c:pt idx="261">
                  <c:v>1.6405521199999999</c:v>
                </c:pt>
                <c:pt idx="262">
                  <c:v>1.6405519799999999</c:v>
                </c:pt>
                <c:pt idx="263">
                  <c:v>1.6405518400000001</c:v>
                </c:pt>
                <c:pt idx="264">
                  <c:v>1.6405517000000001</c:v>
                </c:pt>
                <c:pt idx="265">
                  <c:v>1.64055156</c:v>
                </c:pt>
                <c:pt idx="266">
                  <c:v>1.64055142</c:v>
                </c:pt>
                <c:pt idx="267">
                  <c:v>1.6405512900000001</c:v>
                </c:pt>
                <c:pt idx="268">
                  <c:v>1.6405511500000001</c:v>
                </c:pt>
                <c:pt idx="269">
                  <c:v>1.64055102</c:v>
                </c:pt>
                <c:pt idx="270">
                  <c:v>1.6405508900000001</c:v>
                </c:pt>
                <c:pt idx="271">
                  <c:v>1.64055076</c:v>
                </c:pt>
                <c:pt idx="272">
                  <c:v>1.6405506299999999</c:v>
                </c:pt>
                <c:pt idx="273">
                  <c:v>1.64055051</c:v>
                </c:pt>
                <c:pt idx="274">
                  <c:v>1.6405503800000001</c:v>
                </c:pt>
                <c:pt idx="275">
                  <c:v>1.6405502599999999</c:v>
                </c:pt>
                <c:pt idx="276">
                  <c:v>1.64055014</c:v>
                </c:pt>
                <c:pt idx="277">
                  <c:v>1.6405500200000001</c:v>
                </c:pt>
                <c:pt idx="278">
                  <c:v>1.6405498999999999</c:v>
                </c:pt>
                <c:pt idx="279">
                  <c:v>1.64054978</c:v>
                </c:pt>
                <c:pt idx="280">
                  <c:v>1.64054966</c:v>
                </c:pt>
                <c:pt idx="281">
                  <c:v>1.6405495400000001</c:v>
                </c:pt>
                <c:pt idx="282">
                  <c:v>1.6405494300000001</c:v>
                </c:pt>
                <c:pt idx="283">
                  <c:v>1.6405493200000001</c:v>
                </c:pt>
                <c:pt idx="284">
                  <c:v>1.6405491999999999</c:v>
                </c:pt>
                <c:pt idx="285">
                  <c:v>1.6405490899999999</c:v>
                </c:pt>
                <c:pt idx="286">
                  <c:v>1.6405489799999999</c:v>
                </c:pt>
                <c:pt idx="287">
                  <c:v>1.6405488699999999</c:v>
                </c:pt>
                <c:pt idx="288">
                  <c:v>1.6405487700000001</c:v>
                </c:pt>
                <c:pt idx="289">
                  <c:v>1.6405486600000001</c:v>
                </c:pt>
                <c:pt idx="290">
                  <c:v>1.6405485500000001</c:v>
                </c:pt>
                <c:pt idx="291">
                  <c:v>1.64054845</c:v>
                </c:pt>
                <c:pt idx="292">
                  <c:v>1.64054835</c:v>
                </c:pt>
                <c:pt idx="293">
                  <c:v>1.64054824</c:v>
                </c:pt>
                <c:pt idx="294">
                  <c:v>1.6405481399999999</c:v>
                </c:pt>
                <c:pt idx="295">
                  <c:v>1.6405480400000001</c:v>
                </c:pt>
                <c:pt idx="296">
                  <c:v>1.64054794</c:v>
                </c:pt>
                <c:pt idx="297">
                  <c:v>1.64054784</c:v>
                </c:pt>
                <c:pt idx="298">
                  <c:v>1.6405477500000001</c:v>
                </c:pt>
                <c:pt idx="299">
                  <c:v>1.64054765</c:v>
                </c:pt>
                <c:pt idx="300">
                  <c:v>1.6405475599999999</c:v>
                </c:pt>
                <c:pt idx="301">
                  <c:v>1.6405474600000001</c:v>
                </c:pt>
                <c:pt idx="302">
                  <c:v>1.6405473699999999</c:v>
                </c:pt>
                <c:pt idx="303">
                  <c:v>1.6405472800000001</c:v>
                </c:pt>
                <c:pt idx="304">
                  <c:v>1.64054718</c:v>
                </c:pt>
                <c:pt idx="305">
                  <c:v>1.6405470900000001</c:v>
                </c:pt>
                <c:pt idx="306">
                  <c:v>1.640547</c:v>
                </c:pt>
                <c:pt idx="307">
                  <c:v>1.6405469100000001</c:v>
                </c:pt>
                <c:pt idx="308">
                  <c:v>1.6405468299999999</c:v>
                </c:pt>
                <c:pt idx="309">
                  <c:v>1.64054674</c:v>
                </c:pt>
                <c:pt idx="310">
                  <c:v>1.6405466500000001</c:v>
                </c:pt>
                <c:pt idx="311">
                  <c:v>1.6405465699999999</c:v>
                </c:pt>
                <c:pt idx="312">
                  <c:v>1.64054648</c:v>
                </c:pt>
                <c:pt idx="313">
                  <c:v>1.6405464000000001</c:v>
                </c:pt>
                <c:pt idx="314">
                  <c:v>1.6405463199999999</c:v>
                </c:pt>
                <c:pt idx="315">
                  <c:v>1.64054623</c:v>
                </c:pt>
                <c:pt idx="316">
                  <c:v>1.64054615</c:v>
                </c:pt>
                <c:pt idx="317">
                  <c:v>1.6405460700000001</c:v>
                </c:pt>
                <c:pt idx="318">
                  <c:v>1.6405459899999999</c:v>
                </c:pt>
                <c:pt idx="319">
                  <c:v>1.6405459099999999</c:v>
                </c:pt>
                <c:pt idx="320">
                  <c:v>1.64054583</c:v>
                </c:pt>
                <c:pt idx="321">
                  <c:v>1.64054576</c:v>
                </c:pt>
                <c:pt idx="322">
                  <c:v>1.64054568</c:v>
                </c:pt>
                <c:pt idx="323">
                  <c:v>1.6405456</c:v>
                </c:pt>
                <c:pt idx="324">
                  <c:v>1.64054553</c:v>
                </c:pt>
                <c:pt idx="325">
                  <c:v>1.6405454500000001</c:v>
                </c:pt>
                <c:pt idx="326">
                  <c:v>1.6405453800000001</c:v>
                </c:pt>
                <c:pt idx="327">
                  <c:v>1.6405453000000001</c:v>
                </c:pt>
                <c:pt idx="328">
                  <c:v>1.6405452300000001</c:v>
                </c:pt>
                <c:pt idx="329">
                  <c:v>1.6405451600000001</c:v>
                </c:pt>
                <c:pt idx="330">
                  <c:v>1.64054509</c:v>
                </c:pt>
                <c:pt idx="331">
                  <c:v>1.64054502</c:v>
                </c:pt>
                <c:pt idx="332">
                  <c:v>1.64054495</c:v>
                </c:pt>
                <c:pt idx="333">
                  <c:v>1.64054488</c:v>
                </c:pt>
                <c:pt idx="334">
                  <c:v>1.64054481</c:v>
                </c:pt>
                <c:pt idx="335">
                  <c:v>1.6405447399999999</c:v>
                </c:pt>
                <c:pt idx="336">
                  <c:v>1.6405446699999999</c:v>
                </c:pt>
                <c:pt idx="337">
                  <c:v>1.6405445999999999</c:v>
                </c:pt>
                <c:pt idx="338">
                  <c:v>1.6405445400000001</c:v>
                </c:pt>
                <c:pt idx="339">
                  <c:v>1.64054447</c:v>
                </c:pt>
                <c:pt idx="340">
                  <c:v>1.64054441</c:v>
                </c:pt>
                <c:pt idx="341">
                  <c:v>1.6405443399999999</c:v>
                </c:pt>
                <c:pt idx="342">
                  <c:v>1.6405442800000001</c:v>
                </c:pt>
                <c:pt idx="343">
                  <c:v>1.6405442100000001</c:v>
                </c:pt>
                <c:pt idx="344">
                  <c:v>1.64054415</c:v>
                </c:pt>
                <c:pt idx="345">
                  <c:v>1.6405440899999999</c:v>
                </c:pt>
                <c:pt idx="346">
                  <c:v>1.64054403</c:v>
                </c:pt>
                <c:pt idx="347">
                  <c:v>1.64054396</c:v>
                </c:pt>
                <c:pt idx="348">
                  <c:v>1.6405438999999999</c:v>
                </c:pt>
                <c:pt idx="349">
                  <c:v>1.6405438400000001</c:v>
                </c:pt>
                <c:pt idx="350">
                  <c:v>1.64054378</c:v>
                </c:pt>
                <c:pt idx="351">
                  <c:v>1.6405437199999999</c:v>
                </c:pt>
                <c:pt idx="352">
                  <c:v>1.6405436600000001</c:v>
                </c:pt>
                <c:pt idx="353">
                  <c:v>1.6405436099999999</c:v>
                </c:pt>
                <c:pt idx="354">
                  <c:v>1.6405435500000001</c:v>
                </c:pt>
                <c:pt idx="355">
                  <c:v>1.64054349</c:v>
                </c:pt>
                <c:pt idx="356">
                  <c:v>1.6405434299999999</c:v>
                </c:pt>
                <c:pt idx="357">
                  <c:v>1.64054338</c:v>
                </c:pt>
                <c:pt idx="358">
                  <c:v>1.6405433199999999</c:v>
                </c:pt>
                <c:pt idx="359">
                  <c:v>1.6405432600000001</c:v>
                </c:pt>
                <c:pt idx="360">
                  <c:v>1.6405432099999999</c:v>
                </c:pt>
                <c:pt idx="361">
                  <c:v>1.64054316</c:v>
                </c:pt>
                <c:pt idx="362">
                  <c:v>1.6405430999999999</c:v>
                </c:pt>
                <c:pt idx="363">
                  <c:v>1.64054305</c:v>
                </c:pt>
                <c:pt idx="364">
                  <c:v>1.6405429899999999</c:v>
                </c:pt>
                <c:pt idx="365">
                  <c:v>1.64054294</c:v>
                </c:pt>
                <c:pt idx="366">
                  <c:v>1.6405428900000001</c:v>
                </c:pt>
                <c:pt idx="367">
                  <c:v>1.6405428399999999</c:v>
                </c:pt>
                <c:pt idx="368">
                  <c:v>1.64054279</c:v>
                </c:pt>
                <c:pt idx="369">
                  <c:v>1.6405427299999999</c:v>
                </c:pt>
                <c:pt idx="370">
                  <c:v>1.64054268</c:v>
                </c:pt>
                <c:pt idx="371">
                  <c:v>1.6405426299999999</c:v>
                </c:pt>
                <c:pt idx="372">
                  <c:v>1.64054258</c:v>
                </c:pt>
                <c:pt idx="373">
                  <c:v>1.6405425300000001</c:v>
                </c:pt>
                <c:pt idx="374">
                  <c:v>1.6405424799999999</c:v>
                </c:pt>
                <c:pt idx="375">
                  <c:v>1.6405424399999999</c:v>
                </c:pt>
                <c:pt idx="376">
                  <c:v>1.64054239</c:v>
                </c:pt>
                <c:pt idx="377">
                  <c:v>1.6405423400000001</c:v>
                </c:pt>
                <c:pt idx="378">
                  <c:v>1.64054229</c:v>
                </c:pt>
                <c:pt idx="379">
                  <c:v>1.64054224</c:v>
                </c:pt>
                <c:pt idx="380">
                  <c:v>1.6405422000000001</c:v>
                </c:pt>
                <c:pt idx="381">
                  <c:v>1.6405421499999999</c:v>
                </c:pt>
                <c:pt idx="382">
                  <c:v>1.6405421</c:v>
                </c:pt>
                <c:pt idx="383">
                  <c:v>1.64054206</c:v>
                </c:pt>
                <c:pt idx="384">
                  <c:v>1.6405420100000001</c:v>
                </c:pt>
                <c:pt idx="385">
                  <c:v>1.6405419699999999</c:v>
                </c:pt>
                <c:pt idx="386">
                  <c:v>1.64054192</c:v>
                </c:pt>
                <c:pt idx="387">
                  <c:v>1.64054188</c:v>
                </c:pt>
                <c:pt idx="388">
                  <c:v>1.64054184</c:v>
                </c:pt>
                <c:pt idx="389">
                  <c:v>1.6405417900000001</c:v>
                </c:pt>
                <c:pt idx="390">
                  <c:v>1.6405417499999999</c:v>
                </c:pt>
                <c:pt idx="391">
                  <c:v>1.6405417099999999</c:v>
                </c:pt>
                <c:pt idx="392">
                  <c:v>1.64054166</c:v>
                </c:pt>
                <c:pt idx="393">
                  <c:v>1.64054162</c:v>
                </c:pt>
                <c:pt idx="394">
                  <c:v>1.6405415800000001</c:v>
                </c:pt>
                <c:pt idx="395">
                  <c:v>1.6405415400000001</c:v>
                </c:pt>
                <c:pt idx="396">
                  <c:v>1.6405415000000001</c:v>
                </c:pt>
                <c:pt idx="397">
                  <c:v>1.64054145</c:v>
                </c:pt>
                <c:pt idx="398">
                  <c:v>1.64054141</c:v>
                </c:pt>
                <c:pt idx="399">
                  <c:v>1.64054137</c:v>
                </c:pt>
                <c:pt idx="400">
                  <c:v>1.64054133</c:v>
                </c:pt>
                <c:pt idx="401">
                  <c:v>1.64054129</c:v>
                </c:pt>
                <c:pt idx="402">
                  <c:v>1.6405412500000001</c:v>
                </c:pt>
                <c:pt idx="403">
                  <c:v>1.6405412100000001</c:v>
                </c:pt>
                <c:pt idx="404">
                  <c:v>1.64054118</c:v>
                </c:pt>
                <c:pt idx="405">
                  <c:v>1.6405411400000001</c:v>
                </c:pt>
                <c:pt idx="406">
                  <c:v>1.6405411000000001</c:v>
                </c:pt>
                <c:pt idx="407">
                  <c:v>1.6405410600000001</c:v>
                </c:pt>
                <c:pt idx="408">
                  <c:v>1.6405410199999999</c:v>
                </c:pt>
                <c:pt idx="409">
                  <c:v>1.6405409900000001</c:v>
                </c:pt>
                <c:pt idx="410">
                  <c:v>1.6405409500000001</c:v>
                </c:pt>
                <c:pt idx="411">
                  <c:v>1.6405409099999999</c:v>
                </c:pt>
                <c:pt idx="412">
                  <c:v>1.6405408699999999</c:v>
                </c:pt>
                <c:pt idx="413">
                  <c:v>1.6405408399999999</c:v>
                </c:pt>
                <c:pt idx="414">
                  <c:v>1.6405407999999999</c:v>
                </c:pt>
                <c:pt idx="415">
                  <c:v>1.6405407700000001</c:v>
                </c:pt>
                <c:pt idx="416">
                  <c:v>1.6405407299999999</c:v>
                </c:pt>
                <c:pt idx="417">
                  <c:v>1.6405406899999999</c:v>
                </c:pt>
                <c:pt idx="418">
                  <c:v>1.6405406600000001</c:v>
                </c:pt>
                <c:pt idx="419">
                  <c:v>1.6405406199999999</c:v>
                </c:pt>
                <c:pt idx="420">
                  <c:v>1.6405405900000001</c:v>
                </c:pt>
                <c:pt idx="421">
                  <c:v>1.64054056</c:v>
                </c:pt>
                <c:pt idx="422">
                  <c:v>1.6405405200000001</c:v>
                </c:pt>
                <c:pt idx="423">
                  <c:v>1.64054049</c:v>
                </c:pt>
                <c:pt idx="424">
                  <c:v>1.64054045</c:v>
                </c:pt>
                <c:pt idx="425">
                  <c:v>1.64054042</c:v>
                </c:pt>
                <c:pt idx="426">
                  <c:v>1.64054039</c:v>
                </c:pt>
                <c:pt idx="427">
                  <c:v>1.64054035</c:v>
                </c:pt>
                <c:pt idx="428">
                  <c:v>1.6405403199999999</c:v>
                </c:pt>
                <c:pt idx="429">
                  <c:v>1.6405402899999999</c:v>
                </c:pt>
                <c:pt idx="430">
                  <c:v>1.6405402600000001</c:v>
                </c:pt>
                <c:pt idx="431">
                  <c:v>1.6405402200000001</c:v>
                </c:pt>
                <c:pt idx="432">
                  <c:v>1.6405401900000001</c:v>
                </c:pt>
                <c:pt idx="433">
                  <c:v>1.64054016</c:v>
                </c:pt>
                <c:pt idx="434">
                  <c:v>1.64054013</c:v>
                </c:pt>
                <c:pt idx="435">
                  <c:v>1.6405400999999999</c:v>
                </c:pt>
                <c:pt idx="436">
                  <c:v>1.6405400699999999</c:v>
                </c:pt>
                <c:pt idx="437">
                  <c:v>1.6405400400000001</c:v>
                </c:pt>
                <c:pt idx="438">
                  <c:v>1.64054001</c:v>
                </c:pt>
                <c:pt idx="439">
                  <c:v>1.64053998</c:v>
                </c:pt>
                <c:pt idx="440">
                  <c:v>1.64053994</c:v>
                </c:pt>
                <c:pt idx="441">
                  <c:v>1.64053991</c:v>
                </c:pt>
                <c:pt idx="442">
                  <c:v>1.6405398899999999</c:v>
                </c:pt>
                <c:pt idx="443">
                  <c:v>1.6405398600000001</c:v>
                </c:pt>
                <c:pt idx="444">
                  <c:v>1.64053983</c:v>
                </c:pt>
                <c:pt idx="445">
                  <c:v>1.6405398</c:v>
                </c:pt>
                <c:pt idx="446">
                  <c:v>1.64053977</c:v>
                </c:pt>
                <c:pt idx="447">
                  <c:v>1.6405397399999999</c:v>
                </c:pt>
                <c:pt idx="448">
                  <c:v>1.6405397100000001</c:v>
                </c:pt>
                <c:pt idx="449">
                  <c:v>1.6405396800000001</c:v>
                </c:pt>
                <c:pt idx="450">
                  <c:v>1.64053965</c:v>
                </c:pt>
                <c:pt idx="451">
                  <c:v>1.6405396299999999</c:v>
                </c:pt>
                <c:pt idx="452">
                  <c:v>1.6405396000000001</c:v>
                </c:pt>
                <c:pt idx="453">
                  <c:v>1.6405395700000001</c:v>
                </c:pt>
                <c:pt idx="454">
                  <c:v>1.64053954</c:v>
                </c:pt>
                <c:pt idx="455">
                  <c:v>1.6405395199999999</c:v>
                </c:pt>
                <c:pt idx="456">
                  <c:v>1.6405394900000001</c:v>
                </c:pt>
                <c:pt idx="457">
                  <c:v>1.6405394600000001</c:v>
                </c:pt>
                <c:pt idx="458">
                  <c:v>1.64053944</c:v>
                </c:pt>
                <c:pt idx="459">
                  <c:v>1.6405394099999999</c:v>
                </c:pt>
                <c:pt idx="460">
                  <c:v>1.6405393800000001</c:v>
                </c:pt>
                <c:pt idx="461">
                  <c:v>1.64053936</c:v>
                </c:pt>
                <c:pt idx="462">
                  <c:v>1.64053933</c:v>
                </c:pt>
                <c:pt idx="463">
                  <c:v>1.6405392999999999</c:v>
                </c:pt>
                <c:pt idx="464">
                  <c:v>1.64053928</c:v>
                </c:pt>
                <c:pt idx="465">
                  <c:v>1.64053925</c:v>
                </c:pt>
                <c:pt idx="466">
                  <c:v>1.6405392299999999</c:v>
                </c:pt>
                <c:pt idx="467">
                  <c:v>1.6405392000000001</c:v>
                </c:pt>
                <c:pt idx="468">
                  <c:v>1.64053918</c:v>
                </c:pt>
                <c:pt idx="469">
                  <c:v>1.6405391499999999</c:v>
                </c:pt>
                <c:pt idx="470">
                  <c:v>1.6405391300000001</c:v>
                </c:pt>
                <c:pt idx="471">
                  <c:v>1.6405391</c:v>
                </c:pt>
                <c:pt idx="472">
                  <c:v>1.6405390799999999</c:v>
                </c:pt>
                <c:pt idx="473">
                  <c:v>1.6405390500000001</c:v>
                </c:pt>
                <c:pt idx="474">
                  <c:v>1.64053903</c:v>
                </c:pt>
                <c:pt idx="475">
                  <c:v>1.6405390099999999</c:v>
                </c:pt>
                <c:pt idx="476">
                  <c:v>1.6405389800000001</c:v>
                </c:pt>
                <c:pt idx="477">
                  <c:v>1.64053896</c:v>
                </c:pt>
                <c:pt idx="478">
                  <c:v>1.6405389399999999</c:v>
                </c:pt>
                <c:pt idx="479">
                  <c:v>1.6405389100000001</c:v>
                </c:pt>
                <c:pt idx="480">
                  <c:v>1.64053889</c:v>
                </c:pt>
                <c:pt idx="481">
                  <c:v>1.6405388700000001</c:v>
                </c:pt>
                <c:pt idx="482">
                  <c:v>1.6405388400000001</c:v>
                </c:pt>
                <c:pt idx="483">
                  <c:v>1.64053882</c:v>
                </c:pt>
                <c:pt idx="484">
                  <c:v>1.6405388000000001</c:v>
                </c:pt>
                <c:pt idx="485">
                  <c:v>1.64053877</c:v>
                </c:pt>
                <c:pt idx="486">
                  <c:v>1.6405387499999999</c:v>
                </c:pt>
                <c:pt idx="487">
                  <c:v>1.6405387300000001</c:v>
                </c:pt>
                <c:pt idx="488">
                  <c:v>1.64053871</c:v>
                </c:pt>
                <c:pt idx="489">
                  <c:v>1.6405386900000001</c:v>
                </c:pt>
                <c:pt idx="490">
                  <c:v>1.64053866</c:v>
                </c:pt>
                <c:pt idx="491">
                  <c:v>1.6405386399999999</c:v>
                </c:pt>
                <c:pt idx="492">
                  <c:v>1.6405386200000001</c:v>
                </c:pt>
                <c:pt idx="493">
                  <c:v>1.6405386</c:v>
                </c:pt>
                <c:pt idx="494">
                  <c:v>1.6405385800000001</c:v>
                </c:pt>
                <c:pt idx="495">
                  <c:v>1.64053856</c:v>
                </c:pt>
                <c:pt idx="496">
                  <c:v>1.6405385400000001</c:v>
                </c:pt>
                <c:pt idx="497">
                  <c:v>1.64053852</c:v>
                </c:pt>
                <c:pt idx="498">
                  <c:v>1.64053849</c:v>
                </c:pt>
                <c:pt idx="499">
                  <c:v>1.6405384700000001</c:v>
                </c:pt>
                <c:pt idx="500">
                  <c:v>1.64053845</c:v>
                </c:pt>
                <c:pt idx="501">
                  <c:v>1.6405384300000001</c:v>
                </c:pt>
                <c:pt idx="502">
                  <c:v>1.64053841</c:v>
                </c:pt>
                <c:pt idx="503">
                  <c:v>1.6405383899999999</c:v>
                </c:pt>
                <c:pt idx="504">
                  <c:v>1.64053837</c:v>
                </c:pt>
                <c:pt idx="505">
                  <c:v>1.6405383499999999</c:v>
                </c:pt>
                <c:pt idx="506">
                  <c:v>1.64053833</c:v>
                </c:pt>
                <c:pt idx="507">
                  <c:v>1.6405383099999999</c:v>
                </c:pt>
                <c:pt idx="508">
                  <c:v>1.6405382900000001</c:v>
                </c:pt>
                <c:pt idx="509">
                  <c:v>1.64053827</c:v>
                </c:pt>
                <c:pt idx="510">
                  <c:v>1.6405382500000001</c:v>
                </c:pt>
                <c:pt idx="511">
                  <c:v>1.6405382399999999</c:v>
                </c:pt>
                <c:pt idx="512">
                  <c:v>1.64053822</c:v>
                </c:pt>
                <c:pt idx="513">
                  <c:v>1.6405381999999999</c:v>
                </c:pt>
                <c:pt idx="514">
                  <c:v>1.6405381800000001</c:v>
                </c:pt>
                <c:pt idx="515">
                  <c:v>1.64053816</c:v>
                </c:pt>
                <c:pt idx="516">
                  <c:v>1.6405381400000001</c:v>
                </c:pt>
                <c:pt idx="517">
                  <c:v>1.64053812</c:v>
                </c:pt>
                <c:pt idx="518">
                  <c:v>1.6405381000000001</c:v>
                </c:pt>
                <c:pt idx="519">
                  <c:v>1.6405380899999999</c:v>
                </c:pt>
                <c:pt idx="520">
                  <c:v>1.6405380700000001</c:v>
                </c:pt>
                <c:pt idx="521">
                  <c:v>1.64053805</c:v>
                </c:pt>
                <c:pt idx="522">
                  <c:v>1.6405380300000001</c:v>
                </c:pt>
                <c:pt idx="523">
                  <c:v>1.64053801</c:v>
                </c:pt>
                <c:pt idx="524">
                  <c:v>1.6405380000000001</c:v>
                </c:pt>
                <c:pt idx="525">
                  <c:v>1.64053798</c:v>
                </c:pt>
                <c:pt idx="526">
                  <c:v>1.6405379600000001</c:v>
                </c:pt>
                <c:pt idx="527">
                  <c:v>1.64053794</c:v>
                </c:pt>
                <c:pt idx="528">
                  <c:v>1.6405379200000001</c:v>
                </c:pt>
                <c:pt idx="529">
                  <c:v>1.6405379099999999</c:v>
                </c:pt>
                <c:pt idx="530">
                  <c:v>1.6405378900000001</c:v>
                </c:pt>
                <c:pt idx="531">
                  <c:v>1.64053787</c:v>
                </c:pt>
                <c:pt idx="532">
                  <c:v>1.64053786</c:v>
                </c:pt>
                <c:pt idx="533">
                  <c:v>1.6405378399999999</c:v>
                </c:pt>
                <c:pt idx="534">
                  <c:v>1.64053782</c:v>
                </c:pt>
                <c:pt idx="535">
                  <c:v>1.6405378100000001</c:v>
                </c:pt>
                <c:pt idx="536">
                  <c:v>1.64053779</c:v>
                </c:pt>
                <c:pt idx="537">
                  <c:v>1.6405377699999999</c:v>
                </c:pt>
                <c:pt idx="538">
                  <c:v>1.64053776</c:v>
                </c:pt>
                <c:pt idx="539">
                  <c:v>1.6405377400000001</c:v>
                </c:pt>
                <c:pt idx="540">
                  <c:v>1.64053772</c:v>
                </c:pt>
                <c:pt idx="541">
                  <c:v>1.64053771</c:v>
                </c:pt>
                <c:pt idx="542">
                  <c:v>1.6405376899999999</c:v>
                </c:pt>
                <c:pt idx="543">
                  <c:v>1.6405376700000001</c:v>
                </c:pt>
                <c:pt idx="544">
                  <c:v>1.6405376599999999</c:v>
                </c:pt>
                <c:pt idx="545">
                  <c:v>1.64053764</c:v>
                </c:pt>
                <c:pt idx="546">
                  <c:v>1.6405376300000001</c:v>
                </c:pt>
                <c:pt idx="547">
                  <c:v>1.64053761</c:v>
                </c:pt>
                <c:pt idx="548">
                  <c:v>1.6405376</c:v>
                </c:pt>
                <c:pt idx="549">
                  <c:v>1.6405375799999999</c:v>
                </c:pt>
                <c:pt idx="550">
                  <c:v>1.6405375600000001</c:v>
                </c:pt>
                <c:pt idx="551">
                  <c:v>1.6405375499999999</c:v>
                </c:pt>
                <c:pt idx="552">
                  <c:v>1.64053753</c:v>
                </c:pt>
                <c:pt idx="553">
                  <c:v>1.6405375200000001</c:v>
                </c:pt>
                <c:pt idx="554">
                  <c:v>1.6405375</c:v>
                </c:pt>
                <c:pt idx="555">
                  <c:v>1.64053749</c:v>
                </c:pt>
                <c:pt idx="556">
                  <c:v>1.6405374699999999</c:v>
                </c:pt>
                <c:pt idx="557">
                  <c:v>1.64053746</c:v>
                </c:pt>
                <c:pt idx="558">
                  <c:v>1.6405374399999999</c:v>
                </c:pt>
                <c:pt idx="559">
                  <c:v>1.64053743</c:v>
                </c:pt>
                <c:pt idx="560">
                  <c:v>1.6405374100000001</c:v>
                </c:pt>
                <c:pt idx="561">
                  <c:v>1.6405373999999999</c:v>
                </c:pt>
                <c:pt idx="562">
                  <c:v>1.64053739</c:v>
                </c:pt>
                <c:pt idx="563">
                  <c:v>1.6405373700000001</c:v>
                </c:pt>
                <c:pt idx="564">
                  <c:v>1.6405373599999999</c:v>
                </c:pt>
                <c:pt idx="565">
                  <c:v>1.6405373400000001</c:v>
                </c:pt>
                <c:pt idx="566">
                  <c:v>1.6405373299999999</c:v>
                </c:pt>
                <c:pt idx="567">
                  <c:v>1.64053731</c:v>
                </c:pt>
                <c:pt idx="568">
                  <c:v>1.6405373000000001</c:v>
                </c:pt>
                <c:pt idx="569">
                  <c:v>1.6405372899999999</c:v>
                </c:pt>
                <c:pt idx="570">
                  <c:v>1.64053727</c:v>
                </c:pt>
                <c:pt idx="571">
                  <c:v>1.6405372600000001</c:v>
                </c:pt>
                <c:pt idx="572">
                  <c:v>1.6405372499999999</c:v>
                </c:pt>
                <c:pt idx="573">
                  <c:v>1.6405372300000001</c:v>
                </c:pt>
                <c:pt idx="574">
                  <c:v>1.6405372199999999</c:v>
                </c:pt>
                <c:pt idx="575">
                  <c:v>1.6405372</c:v>
                </c:pt>
                <c:pt idx="576">
                  <c:v>1.6405371900000001</c:v>
                </c:pt>
                <c:pt idx="577">
                  <c:v>1.6405371799999999</c:v>
                </c:pt>
                <c:pt idx="578">
                  <c:v>1.64053716</c:v>
                </c:pt>
                <c:pt idx="579">
                  <c:v>1.6405371500000001</c:v>
                </c:pt>
                <c:pt idx="580">
                  <c:v>1.6405371399999999</c:v>
                </c:pt>
                <c:pt idx="581">
                  <c:v>1.64053713</c:v>
                </c:pt>
                <c:pt idx="582">
                  <c:v>1.6405371099999999</c:v>
                </c:pt>
                <c:pt idx="583">
                  <c:v>1.6405371</c:v>
                </c:pt>
                <c:pt idx="584">
                  <c:v>1.64053709</c:v>
                </c:pt>
                <c:pt idx="585">
                  <c:v>1.6405370699999999</c:v>
                </c:pt>
                <c:pt idx="586">
                  <c:v>1.64053706</c:v>
                </c:pt>
                <c:pt idx="587">
                  <c:v>1.6405370500000001</c:v>
                </c:pt>
                <c:pt idx="588">
                  <c:v>1.6405370399999999</c:v>
                </c:pt>
                <c:pt idx="589">
                  <c:v>1.64053702</c:v>
                </c:pt>
                <c:pt idx="590">
                  <c:v>1.6405370100000001</c:v>
                </c:pt>
                <c:pt idx="591">
                  <c:v>1.6405369999999999</c:v>
                </c:pt>
                <c:pt idx="592">
                  <c:v>1.64053699</c:v>
                </c:pt>
                <c:pt idx="593">
                  <c:v>1.6405369700000001</c:v>
                </c:pt>
                <c:pt idx="594">
                  <c:v>1.6405369599999999</c:v>
                </c:pt>
                <c:pt idx="595">
                  <c:v>1.64053695</c:v>
                </c:pt>
                <c:pt idx="596">
                  <c:v>1.6405369400000001</c:v>
                </c:pt>
                <c:pt idx="597">
                  <c:v>1.64053692</c:v>
                </c:pt>
                <c:pt idx="598">
                  <c:v>1.64053691</c:v>
                </c:pt>
                <c:pt idx="599">
                  <c:v>1.6405369000000001</c:v>
                </c:pt>
                <c:pt idx="600">
                  <c:v>1.6405368899999999</c:v>
                </c:pt>
                <c:pt idx="601">
                  <c:v>1.64053688</c:v>
                </c:pt>
                <c:pt idx="602">
                  <c:v>1.64053687</c:v>
                </c:pt>
                <c:pt idx="603">
                  <c:v>1.6405368499999999</c:v>
                </c:pt>
                <c:pt idx="604">
                  <c:v>1.64053684</c:v>
                </c:pt>
                <c:pt idx="605">
                  <c:v>1.6405368300000001</c:v>
                </c:pt>
                <c:pt idx="606">
                  <c:v>1.6405368199999999</c:v>
                </c:pt>
                <c:pt idx="607">
                  <c:v>1.64053681</c:v>
                </c:pt>
                <c:pt idx="608">
                  <c:v>1.6405368</c:v>
                </c:pt>
                <c:pt idx="609">
                  <c:v>1.6405367799999999</c:v>
                </c:pt>
                <c:pt idx="610">
                  <c:v>1.64053677</c:v>
                </c:pt>
                <c:pt idx="611">
                  <c:v>1.64053676</c:v>
                </c:pt>
                <c:pt idx="612">
                  <c:v>1.6405367500000001</c:v>
                </c:pt>
                <c:pt idx="613">
                  <c:v>1.6405367399999999</c:v>
                </c:pt>
                <c:pt idx="614">
                  <c:v>1.64053673</c:v>
                </c:pt>
                <c:pt idx="615">
                  <c:v>1.6405367200000001</c:v>
                </c:pt>
                <c:pt idx="616">
                  <c:v>1.6405367099999999</c:v>
                </c:pt>
                <c:pt idx="617">
                  <c:v>1.6405367</c:v>
                </c:pt>
                <c:pt idx="618">
                  <c:v>1.6405366800000001</c:v>
                </c:pt>
                <c:pt idx="619">
                  <c:v>1.6405366699999999</c:v>
                </c:pt>
                <c:pt idx="620">
                  <c:v>1.64053666</c:v>
                </c:pt>
                <c:pt idx="621">
                  <c:v>1.64053665</c:v>
                </c:pt>
                <c:pt idx="622">
                  <c:v>1.6405366400000001</c:v>
                </c:pt>
                <c:pt idx="623">
                  <c:v>1.6405366299999999</c:v>
                </c:pt>
                <c:pt idx="624">
                  <c:v>1.64053662</c:v>
                </c:pt>
                <c:pt idx="625">
                  <c:v>1.6405366100000001</c:v>
                </c:pt>
                <c:pt idx="626">
                  <c:v>1.6405365999999999</c:v>
                </c:pt>
                <c:pt idx="627">
                  <c:v>1.64053659</c:v>
                </c:pt>
                <c:pt idx="628">
                  <c:v>1.64053658</c:v>
                </c:pt>
                <c:pt idx="629">
                  <c:v>1.6405365700000001</c:v>
                </c:pt>
                <c:pt idx="630">
                  <c:v>1.6405365599999999</c:v>
                </c:pt>
                <c:pt idx="631">
                  <c:v>1.64053655</c:v>
                </c:pt>
                <c:pt idx="632">
                  <c:v>1.64053654</c:v>
                </c:pt>
                <c:pt idx="633">
                  <c:v>1.6405365300000001</c:v>
                </c:pt>
                <c:pt idx="634">
                  <c:v>1.6405365199999999</c:v>
                </c:pt>
                <c:pt idx="635">
                  <c:v>1.64053651</c:v>
                </c:pt>
                <c:pt idx="636">
                  <c:v>1.6405365000000001</c:v>
                </c:pt>
                <c:pt idx="637">
                  <c:v>1.6405364899999999</c:v>
                </c:pt>
                <c:pt idx="638">
                  <c:v>1.64053648</c:v>
                </c:pt>
                <c:pt idx="639">
                  <c:v>1.64053647</c:v>
                </c:pt>
                <c:pt idx="640">
                  <c:v>1.6405364600000001</c:v>
                </c:pt>
                <c:pt idx="641">
                  <c:v>1.6405364499999999</c:v>
                </c:pt>
                <c:pt idx="642">
                  <c:v>1.64053644</c:v>
                </c:pt>
                <c:pt idx="643">
                  <c:v>1.64053643</c:v>
                </c:pt>
                <c:pt idx="644">
                  <c:v>1.6405364200000001</c:v>
                </c:pt>
                <c:pt idx="645">
                  <c:v>1.6405364099999999</c:v>
                </c:pt>
                <c:pt idx="646">
                  <c:v>1.6405364</c:v>
                </c:pt>
                <c:pt idx="647">
                  <c:v>1.6405363900000001</c:v>
                </c:pt>
                <c:pt idx="648">
                  <c:v>1.6405363799999999</c:v>
                </c:pt>
                <c:pt idx="649">
                  <c:v>1.64053637</c:v>
                </c:pt>
                <c:pt idx="650">
                  <c:v>1.64053636</c:v>
                </c:pt>
                <c:pt idx="651">
                  <c:v>1.6405363500000001</c:v>
                </c:pt>
                <c:pt idx="652">
                  <c:v>1.6405363399999999</c:v>
                </c:pt>
                <c:pt idx="653">
                  <c:v>1.6405363399999999</c:v>
                </c:pt>
                <c:pt idx="654">
                  <c:v>1.64053633</c:v>
                </c:pt>
                <c:pt idx="655">
                  <c:v>1.64053632</c:v>
                </c:pt>
                <c:pt idx="656">
                  <c:v>1.6405363100000001</c:v>
                </c:pt>
                <c:pt idx="657">
                  <c:v>1.6405362999999999</c:v>
                </c:pt>
                <c:pt idx="658">
                  <c:v>1.64053629</c:v>
                </c:pt>
                <c:pt idx="659">
                  <c:v>1.6405362800000001</c:v>
                </c:pt>
                <c:pt idx="660">
                  <c:v>1.6405362699999999</c:v>
                </c:pt>
                <c:pt idx="661">
                  <c:v>1.64053626</c:v>
                </c:pt>
                <c:pt idx="662">
                  <c:v>1.64053625</c:v>
                </c:pt>
                <c:pt idx="663">
                  <c:v>1.64053625</c:v>
                </c:pt>
                <c:pt idx="664">
                  <c:v>1.6405362400000001</c:v>
                </c:pt>
                <c:pt idx="665">
                  <c:v>1.6405362299999999</c:v>
                </c:pt>
                <c:pt idx="666">
                  <c:v>1.64053622</c:v>
                </c:pt>
                <c:pt idx="667">
                  <c:v>1.6405362100000001</c:v>
                </c:pt>
                <c:pt idx="668">
                  <c:v>1.6405362000000001</c:v>
                </c:pt>
                <c:pt idx="669">
                  <c:v>1.6405361899999999</c:v>
                </c:pt>
                <c:pt idx="670">
                  <c:v>1.64053618</c:v>
                </c:pt>
                <c:pt idx="671">
                  <c:v>1.64053618</c:v>
                </c:pt>
                <c:pt idx="672">
                  <c:v>1.6405361700000001</c:v>
                </c:pt>
                <c:pt idx="673">
                  <c:v>1.6405361599999999</c:v>
                </c:pt>
                <c:pt idx="674">
                  <c:v>1.64053615</c:v>
                </c:pt>
                <c:pt idx="675">
                  <c:v>1.64053614</c:v>
                </c:pt>
                <c:pt idx="676">
                  <c:v>1.6405361300000001</c:v>
                </c:pt>
                <c:pt idx="677">
                  <c:v>1.6405361300000001</c:v>
                </c:pt>
                <c:pt idx="678">
                  <c:v>1.6405361199999999</c:v>
                </c:pt>
                <c:pt idx="679">
                  <c:v>1.64053611</c:v>
                </c:pt>
                <c:pt idx="680">
                  <c:v>1.6405361000000001</c:v>
                </c:pt>
                <c:pt idx="681">
                  <c:v>1.6405360899999999</c:v>
                </c:pt>
                <c:pt idx="682">
                  <c:v>1.6405360899999999</c:v>
                </c:pt>
                <c:pt idx="683">
                  <c:v>1.64053608</c:v>
                </c:pt>
                <c:pt idx="684">
                  <c:v>1.64053607</c:v>
                </c:pt>
                <c:pt idx="685">
                  <c:v>1.6405360600000001</c:v>
                </c:pt>
                <c:pt idx="686">
                  <c:v>1.6405360499999999</c:v>
                </c:pt>
                <c:pt idx="687">
                  <c:v>1.6405360499999999</c:v>
                </c:pt>
                <c:pt idx="688">
                  <c:v>1.64053604</c:v>
                </c:pt>
                <c:pt idx="689">
                  <c:v>1.64053603</c:v>
                </c:pt>
                <c:pt idx="690">
                  <c:v>1.6405360200000001</c:v>
                </c:pt>
                <c:pt idx="691">
                  <c:v>1.6405360099999999</c:v>
                </c:pt>
                <c:pt idx="692">
                  <c:v>1.6405360099999999</c:v>
                </c:pt>
                <c:pt idx="693">
                  <c:v>1.640536</c:v>
                </c:pt>
                <c:pt idx="694">
                  <c:v>1.6405359900000001</c:v>
                </c:pt>
                <c:pt idx="695">
                  <c:v>1.6405359799999999</c:v>
                </c:pt>
                <c:pt idx="696">
                  <c:v>1.6405359799999999</c:v>
                </c:pt>
                <c:pt idx="697">
                  <c:v>1.64053597</c:v>
                </c:pt>
                <c:pt idx="698">
                  <c:v>1.64053596</c:v>
                </c:pt>
                <c:pt idx="699">
                  <c:v>1.6405359500000001</c:v>
                </c:pt>
                <c:pt idx="700">
                  <c:v>1.6405359500000001</c:v>
                </c:pt>
                <c:pt idx="701">
                  <c:v>1.6405359399999999</c:v>
                </c:pt>
                <c:pt idx="702">
                  <c:v>1.64053593</c:v>
                </c:pt>
                <c:pt idx="703">
                  <c:v>1.64053592</c:v>
                </c:pt>
                <c:pt idx="704">
                  <c:v>1.64053592</c:v>
                </c:pt>
                <c:pt idx="705">
                  <c:v>1.6405359100000001</c:v>
                </c:pt>
                <c:pt idx="706">
                  <c:v>1.6405358999999999</c:v>
                </c:pt>
                <c:pt idx="707">
                  <c:v>1.64053589</c:v>
                </c:pt>
                <c:pt idx="708">
                  <c:v>1.64053589</c:v>
                </c:pt>
                <c:pt idx="709">
                  <c:v>1.6405358800000001</c:v>
                </c:pt>
                <c:pt idx="710">
                  <c:v>1.6405358699999999</c:v>
                </c:pt>
                <c:pt idx="711">
                  <c:v>1.6405358699999999</c:v>
                </c:pt>
                <c:pt idx="712">
                  <c:v>1.64053586</c:v>
                </c:pt>
                <c:pt idx="713">
                  <c:v>1.64053585</c:v>
                </c:pt>
                <c:pt idx="714">
                  <c:v>1.6405358400000001</c:v>
                </c:pt>
                <c:pt idx="715">
                  <c:v>1.6405358400000001</c:v>
                </c:pt>
                <c:pt idx="716">
                  <c:v>1.6405358299999999</c:v>
                </c:pt>
                <c:pt idx="717">
                  <c:v>1.64053582</c:v>
                </c:pt>
                <c:pt idx="718">
                  <c:v>1.64053582</c:v>
                </c:pt>
                <c:pt idx="719">
                  <c:v>1.64053581</c:v>
                </c:pt>
                <c:pt idx="720">
                  <c:v>1.6405358000000001</c:v>
                </c:pt>
                <c:pt idx="721">
                  <c:v>1.6405358000000001</c:v>
                </c:pt>
                <c:pt idx="722">
                  <c:v>1.6405357899999999</c:v>
                </c:pt>
                <c:pt idx="723">
                  <c:v>1.64053578</c:v>
                </c:pt>
                <c:pt idx="724">
                  <c:v>1.64053578</c:v>
                </c:pt>
                <c:pt idx="725">
                  <c:v>1.6405357700000001</c:v>
                </c:pt>
                <c:pt idx="726">
                  <c:v>1.6405357599999999</c:v>
                </c:pt>
                <c:pt idx="727">
                  <c:v>1.6405357599999999</c:v>
                </c:pt>
                <c:pt idx="728">
                  <c:v>1.64053575</c:v>
                </c:pt>
                <c:pt idx="729">
                  <c:v>1.64053574</c:v>
                </c:pt>
                <c:pt idx="730">
                  <c:v>1.64053574</c:v>
                </c:pt>
                <c:pt idx="731">
                  <c:v>1.6405357300000001</c:v>
                </c:pt>
                <c:pt idx="732">
                  <c:v>1.6405357199999999</c:v>
                </c:pt>
                <c:pt idx="733">
                  <c:v>1.6405357199999999</c:v>
                </c:pt>
                <c:pt idx="734">
                  <c:v>1.64053571</c:v>
                </c:pt>
                <c:pt idx="735">
                  <c:v>1.6405357</c:v>
                </c:pt>
                <c:pt idx="736">
                  <c:v>1.6405357</c:v>
                </c:pt>
                <c:pt idx="737">
                  <c:v>1.6405356900000001</c:v>
                </c:pt>
                <c:pt idx="738">
                  <c:v>1.6405356799999999</c:v>
                </c:pt>
                <c:pt idx="739">
                  <c:v>1.6405356799999999</c:v>
                </c:pt>
                <c:pt idx="740">
                  <c:v>1.64053567</c:v>
                </c:pt>
                <c:pt idx="741">
                  <c:v>1.6405356600000001</c:v>
                </c:pt>
                <c:pt idx="742">
                  <c:v>1.6405356600000001</c:v>
                </c:pt>
                <c:pt idx="743">
                  <c:v>1.6405356499999999</c:v>
                </c:pt>
                <c:pt idx="744">
                  <c:v>1.6405356499999999</c:v>
                </c:pt>
                <c:pt idx="745">
                  <c:v>1.64053564</c:v>
                </c:pt>
                <c:pt idx="746">
                  <c:v>1.64053563</c:v>
                </c:pt>
                <c:pt idx="747">
                  <c:v>1.64053563</c:v>
                </c:pt>
                <c:pt idx="748">
                  <c:v>1.6405356200000001</c:v>
                </c:pt>
                <c:pt idx="749">
                  <c:v>1.6405356099999999</c:v>
                </c:pt>
                <c:pt idx="750">
                  <c:v>1.6405356099999999</c:v>
                </c:pt>
                <c:pt idx="751">
                  <c:v>1.6405356</c:v>
                </c:pt>
                <c:pt idx="752">
                  <c:v>1.6405356</c:v>
                </c:pt>
                <c:pt idx="753">
                  <c:v>1.64053559</c:v>
                </c:pt>
                <c:pt idx="754">
                  <c:v>1.6405355800000001</c:v>
                </c:pt>
                <c:pt idx="755">
                  <c:v>1.6405355800000001</c:v>
                </c:pt>
                <c:pt idx="756">
                  <c:v>1.6405355699999999</c:v>
                </c:pt>
                <c:pt idx="757">
                  <c:v>1.6405355699999999</c:v>
                </c:pt>
                <c:pt idx="758">
                  <c:v>1.64053556</c:v>
                </c:pt>
                <c:pt idx="759">
                  <c:v>1.64053556</c:v>
                </c:pt>
                <c:pt idx="760">
                  <c:v>1.6405355500000001</c:v>
                </c:pt>
                <c:pt idx="761">
                  <c:v>1.6405355399999999</c:v>
                </c:pt>
                <c:pt idx="762">
                  <c:v>1.6405355399999999</c:v>
                </c:pt>
                <c:pt idx="763">
                  <c:v>1.64053553</c:v>
                </c:pt>
                <c:pt idx="764">
                  <c:v>1.64053553</c:v>
                </c:pt>
                <c:pt idx="765">
                  <c:v>1.64053552</c:v>
                </c:pt>
                <c:pt idx="766">
                  <c:v>1.6405355100000001</c:v>
                </c:pt>
                <c:pt idx="767">
                  <c:v>1.6405355100000001</c:v>
                </c:pt>
                <c:pt idx="768">
                  <c:v>1.6405354999999999</c:v>
                </c:pt>
                <c:pt idx="769">
                  <c:v>1.6405354999999999</c:v>
                </c:pt>
                <c:pt idx="770">
                  <c:v>1.64053549</c:v>
                </c:pt>
                <c:pt idx="771">
                  <c:v>1.64053549</c:v>
                </c:pt>
                <c:pt idx="772">
                  <c:v>1.64053548</c:v>
                </c:pt>
                <c:pt idx="773">
                  <c:v>1.64053548</c:v>
                </c:pt>
                <c:pt idx="774">
                  <c:v>1.6405354700000001</c:v>
                </c:pt>
                <c:pt idx="775">
                  <c:v>1.6405354599999999</c:v>
                </c:pt>
                <c:pt idx="776">
                  <c:v>1.6405354599999999</c:v>
                </c:pt>
                <c:pt idx="777">
                  <c:v>1.64053545</c:v>
                </c:pt>
                <c:pt idx="778">
                  <c:v>1.64053545</c:v>
                </c:pt>
                <c:pt idx="779">
                  <c:v>1.6405354400000001</c:v>
                </c:pt>
                <c:pt idx="780">
                  <c:v>1.6405354400000001</c:v>
                </c:pt>
                <c:pt idx="781">
                  <c:v>1.6405354299999999</c:v>
                </c:pt>
                <c:pt idx="782">
                  <c:v>1.6405354299999999</c:v>
                </c:pt>
                <c:pt idx="783">
                  <c:v>1.64053542</c:v>
                </c:pt>
                <c:pt idx="784">
                  <c:v>1.64053542</c:v>
                </c:pt>
                <c:pt idx="785">
                  <c:v>1.64053541</c:v>
                </c:pt>
                <c:pt idx="786">
                  <c:v>1.64053541</c:v>
                </c:pt>
                <c:pt idx="787">
                  <c:v>1.6405354000000001</c:v>
                </c:pt>
                <c:pt idx="788">
                  <c:v>1.6405353899999999</c:v>
                </c:pt>
                <c:pt idx="789">
                  <c:v>1.6405353899999999</c:v>
                </c:pt>
                <c:pt idx="790">
                  <c:v>1.64053538</c:v>
                </c:pt>
                <c:pt idx="791">
                  <c:v>1.64053538</c:v>
                </c:pt>
                <c:pt idx="792">
                  <c:v>1.64053537</c:v>
                </c:pt>
                <c:pt idx="793">
                  <c:v>1.64053537</c:v>
                </c:pt>
                <c:pt idx="794">
                  <c:v>1.6405353600000001</c:v>
                </c:pt>
                <c:pt idx="795">
                  <c:v>1.6405353600000001</c:v>
                </c:pt>
                <c:pt idx="796">
                  <c:v>1.6405353499999999</c:v>
                </c:pt>
                <c:pt idx="797">
                  <c:v>1.6405353499999999</c:v>
                </c:pt>
                <c:pt idx="798">
                  <c:v>1.64053534</c:v>
                </c:pt>
                <c:pt idx="799">
                  <c:v>1.64053534</c:v>
                </c:pt>
                <c:pt idx="800">
                  <c:v>1.6405353300000001</c:v>
                </c:pt>
                <c:pt idx="801">
                  <c:v>1.6405353300000001</c:v>
                </c:pt>
                <c:pt idx="802">
                  <c:v>1.6405353199999999</c:v>
                </c:pt>
                <c:pt idx="803">
                  <c:v>1.6405353199999999</c:v>
                </c:pt>
                <c:pt idx="804">
                  <c:v>1.64053531</c:v>
                </c:pt>
                <c:pt idx="805">
                  <c:v>1.64053531</c:v>
                </c:pt>
                <c:pt idx="806">
                  <c:v>1.6405353</c:v>
                </c:pt>
                <c:pt idx="807">
                  <c:v>1.6405353</c:v>
                </c:pt>
                <c:pt idx="808">
                  <c:v>1.6405352900000001</c:v>
                </c:pt>
                <c:pt idx="809">
                  <c:v>1.6405352900000001</c:v>
                </c:pt>
                <c:pt idx="810">
                  <c:v>1.6405352799999999</c:v>
                </c:pt>
                <c:pt idx="811">
                  <c:v>1.6405352799999999</c:v>
                </c:pt>
                <c:pt idx="812">
                  <c:v>1.64053527</c:v>
                </c:pt>
                <c:pt idx="813">
                  <c:v>1.64053527</c:v>
                </c:pt>
                <c:pt idx="814">
                  <c:v>1.64053527</c:v>
                </c:pt>
                <c:pt idx="815">
                  <c:v>1.6405352600000001</c:v>
                </c:pt>
                <c:pt idx="816">
                  <c:v>1.6405352600000001</c:v>
                </c:pt>
                <c:pt idx="817">
                  <c:v>1.6405352499999999</c:v>
                </c:pt>
                <c:pt idx="818">
                  <c:v>1.6405352499999999</c:v>
                </c:pt>
                <c:pt idx="819">
                  <c:v>1.64053524</c:v>
                </c:pt>
                <c:pt idx="820">
                  <c:v>1.64053524</c:v>
                </c:pt>
                <c:pt idx="821">
                  <c:v>1.64053523</c:v>
                </c:pt>
                <c:pt idx="822">
                  <c:v>1.64053523</c:v>
                </c:pt>
                <c:pt idx="823">
                  <c:v>1.6405352200000001</c:v>
                </c:pt>
                <c:pt idx="824">
                  <c:v>1.6405352200000001</c:v>
                </c:pt>
                <c:pt idx="825">
                  <c:v>1.6405352099999999</c:v>
                </c:pt>
                <c:pt idx="826">
                  <c:v>1.6405352099999999</c:v>
                </c:pt>
                <c:pt idx="827">
                  <c:v>1.6405352</c:v>
                </c:pt>
                <c:pt idx="828">
                  <c:v>1.6405352</c:v>
                </c:pt>
                <c:pt idx="829">
                  <c:v>1.6405352</c:v>
                </c:pt>
                <c:pt idx="830">
                  <c:v>1.64053519</c:v>
                </c:pt>
                <c:pt idx="831">
                  <c:v>1.64053519</c:v>
                </c:pt>
                <c:pt idx="832">
                  <c:v>1.6405351800000001</c:v>
                </c:pt>
                <c:pt idx="833">
                  <c:v>1.6405351800000001</c:v>
                </c:pt>
                <c:pt idx="834">
                  <c:v>1.6405351699999999</c:v>
                </c:pt>
                <c:pt idx="835">
                  <c:v>1.6405351699999999</c:v>
                </c:pt>
                <c:pt idx="836">
                  <c:v>1.64053516</c:v>
                </c:pt>
                <c:pt idx="837">
                  <c:v>1.64053516</c:v>
                </c:pt>
                <c:pt idx="838">
                  <c:v>1.64053516</c:v>
                </c:pt>
                <c:pt idx="839">
                  <c:v>1.6405351500000001</c:v>
                </c:pt>
                <c:pt idx="840">
                  <c:v>1.6405351500000001</c:v>
                </c:pt>
                <c:pt idx="841">
                  <c:v>1.6405351399999999</c:v>
                </c:pt>
                <c:pt idx="842">
                  <c:v>1.6405351399999999</c:v>
                </c:pt>
                <c:pt idx="843">
                  <c:v>1.64053513</c:v>
                </c:pt>
                <c:pt idx="844">
                  <c:v>1.64053513</c:v>
                </c:pt>
                <c:pt idx="845">
                  <c:v>1.64053513</c:v>
                </c:pt>
                <c:pt idx="846">
                  <c:v>1.64053512</c:v>
                </c:pt>
                <c:pt idx="847">
                  <c:v>1.64053512</c:v>
                </c:pt>
                <c:pt idx="848">
                  <c:v>1.6405351100000001</c:v>
                </c:pt>
                <c:pt idx="849">
                  <c:v>1.6405351100000001</c:v>
                </c:pt>
                <c:pt idx="850">
                  <c:v>1.6405350999999999</c:v>
                </c:pt>
                <c:pt idx="851">
                  <c:v>1.6405350999999999</c:v>
                </c:pt>
                <c:pt idx="852">
                  <c:v>1.6405350999999999</c:v>
                </c:pt>
                <c:pt idx="853">
                  <c:v>1.64053509</c:v>
                </c:pt>
                <c:pt idx="854">
                  <c:v>1.64053509</c:v>
                </c:pt>
                <c:pt idx="855">
                  <c:v>1.64053508</c:v>
                </c:pt>
                <c:pt idx="856">
                  <c:v>1.64053508</c:v>
                </c:pt>
                <c:pt idx="857">
                  <c:v>1.64053508</c:v>
                </c:pt>
                <c:pt idx="858">
                  <c:v>1.6405350700000001</c:v>
                </c:pt>
                <c:pt idx="859">
                  <c:v>1.6405350700000001</c:v>
                </c:pt>
                <c:pt idx="860">
                  <c:v>1.6405350599999999</c:v>
                </c:pt>
                <c:pt idx="861">
                  <c:v>1.6405350599999999</c:v>
                </c:pt>
                <c:pt idx="862">
                  <c:v>1.6405350599999999</c:v>
                </c:pt>
                <c:pt idx="863">
                  <c:v>1.64053505</c:v>
                </c:pt>
                <c:pt idx="864">
                  <c:v>1.64053505</c:v>
                </c:pt>
                <c:pt idx="865">
                  <c:v>1.6405350400000001</c:v>
                </c:pt>
                <c:pt idx="866">
                  <c:v>1.6405350400000001</c:v>
                </c:pt>
                <c:pt idx="867">
                  <c:v>1.6405350400000001</c:v>
                </c:pt>
                <c:pt idx="868">
                  <c:v>1.6405350299999999</c:v>
                </c:pt>
                <c:pt idx="869">
                  <c:v>1.6405350299999999</c:v>
                </c:pt>
                <c:pt idx="870">
                  <c:v>1.64053502</c:v>
                </c:pt>
                <c:pt idx="871">
                  <c:v>1.64053502</c:v>
                </c:pt>
                <c:pt idx="872">
                  <c:v>1.64053502</c:v>
                </c:pt>
                <c:pt idx="873">
                  <c:v>1.64053501</c:v>
                </c:pt>
                <c:pt idx="874">
                  <c:v>1.64053501</c:v>
                </c:pt>
                <c:pt idx="875">
                  <c:v>1.64053501</c:v>
                </c:pt>
                <c:pt idx="876">
                  <c:v>1.6405350000000001</c:v>
                </c:pt>
                <c:pt idx="877">
                  <c:v>1.6405350000000001</c:v>
                </c:pt>
                <c:pt idx="878">
                  <c:v>1.6405349899999999</c:v>
                </c:pt>
                <c:pt idx="879">
                  <c:v>1.6405349899999999</c:v>
                </c:pt>
                <c:pt idx="880">
                  <c:v>1.6405349899999999</c:v>
                </c:pt>
                <c:pt idx="881">
                  <c:v>1.64053498</c:v>
                </c:pt>
                <c:pt idx="882">
                  <c:v>1.64053498</c:v>
                </c:pt>
                <c:pt idx="883">
                  <c:v>1.64053498</c:v>
                </c:pt>
                <c:pt idx="884">
                  <c:v>1.64053497</c:v>
                </c:pt>
                <c:pt idx="885">
                  <c:v>1.64053497</c:v>
                </c:pt>
                <c:pt idx="886">
                  <c:v>1.6405349600000001</c:v>
                </c:pt>
                <c:pt idx="887">
                  <c:v>1.6405349600000001</c:v>
                </c:pt>
                <c:pt idx="888">
                  <c:v>1.6405349600000001</c:v>
                </c:pt>
                <c:pt idx="889">
                  <c:v>1.6405349499999999</c:v>
                </c:pt>
                <c:pt idx="890">
                  <c:v>1.6405349499999999</c:v>
                </c:pt>
                <c:pt idx="891">
                  <c:v>1.6405349499999999</c:v>
                </c:pt>
                <c:pt idx="892">
                  <c:v>1.64053494</c:v>
                </c:pt>
                <c:pt idx="893">
                  <c:v>1.64053494</c:v>
                </c:pt>
                <c:pt idx="894">
                  <c:v>1.6405349300000001</c:v>
                </c:pt>
                <c:pt idx="895">
                  <c:v>1.6405349300000001</c:v>
                </c:pt>
                <c:pt idx="896">
                  <c:v>1.6405349300000001</c:v>
                </c:pt>
                <c:pt idx="897">
                  <c:v>1.6405349199999999</c:v>
                </c:pt>
                <c:pt idx="898">
                  <c:v>1.6405349199999999</c:v>
                </c:pt>
                <c:pt idx="899">
                  <c:v>1.6405349199999999</c:v>
                </c:pt>
                <c:pt idx="900">
                  <c:v>1.64053491</c:v>
                </c:pt>
                <c:pt idx="901">
                  <c:v>1.64053491</c:v>
                </c:pt>
                <c:pt idx="902">
                  <c:v>1.64053491</c:v>
                </c:pt>
                <c:pt idx="903">
                  <c:v>1.6405349</c:v>
                </c:pt>
                <c:pt idx="904">
                  <c:v>1.6405349</c:v>
                </c:pt>
                <c:pt idx="905">
                  <c:v>1.6405349</c:v>
                </c:pt>
                <c:pt idx="906">
                  <c:v>1.6405348900000001</c:v>
                </c:pt>
                <c:pt idx="907">
                  <c:v>1.6405348900000001</c:v>
                </c:pt>
                <c:pt idx="908">
                  <c:v>1.6405348900000001</c:v>
                </c:pt>
                <c:pt idx="909">
                  <c:v>1.6405348799999999</c:v>
                </c:pt>
                <c:pt idx="910">
                  <c:v>1.6405348799999999</c:v>
                </c:pt>
                <c:pt idx="911">
                  <c:v>1.6405348799999999</c:v>
                </c:pt>
                <c:pt idx="912">
                  <c:v>1.64053487</c:v>
                </c:pt>
                <c:pt idx="913">
                  <c:v>1.64053487</c:v>
                </c:pt>
                <c:pt idx="914">
                  <c:v>1.64053487</c:v>
                </c:pt>
                <c:pt idx="915">
                  <c:v>1.64053486</c:v>
                </c:pt>
                <c:pt idx="916">
                  <c:v>1.64053486</c:v>
                </c:pt>
                <c:pt idx="917">
                  <c:v>1.64053486</c:v>
                </c:pt>
                <c:pt idx="918">
                  <c:v>1.6405348500000001</c:v>
                </c:pt>
                <c:pt idx="919">
                  <c:v>1.6405348500000001</c:v>
                </c:pt>
                <c:pt idx="920">
                  <c:v>1.6405348500000001</c:v>
                </c:pt>
                <c:pt idx="921">
                  <c:v>1.6405348399999999</c:v>
                </c:pt>
                <c:pt idx="922">
                  <c:v>1.6405348399999999</c:v>
                </c:pt>
                <c:pt idx="923">
                  <c:v>1.6405348399999999</c:v>
                </c:pt>
                <c:pt idx="924">
                  <c:v>1.64053483</c:v>
                </c:pt>
                <c:pt idx="925">
                  <c:v>1.64053483</c:v>
                </c:pt>
                <c:pt idx="926">
                  <c:v>1.64053483</c:v>
                </c:pt>
                <c:pt idx="927">
                  <c:v>1.6405348200000001</c:v>
                </c:pt>
                <c:pt idx="928">
                  <c:v>1.6405348200000001</c:v>
                </c:pt>
                <c:pt idx="929">
                  <c:v>1.6405348200000001</c:v>
                </c:pt>
                <c:pt idx="930">
                  <c:v>1.6405348099999999</c:v>
                </c:pt>
                <c:pt idx="931">
                  <c:v>1.6405348099999999</c:v>
                </c:pt>
                <c:pt idx="932">
                  <c:v>1.6405348099999999</c:v>
                </c:pt>
                <c:pt idx="933">
                  <c:v>1.6405348</c:v>
                </c:pt>
                <c:pt idx="934">
                  <c:v>1.6405348</c:v>
                </c:pt>
                <c:pt idx="935">
                  <c:v>1.6405348</c:v>
                </c:pt>
                <c:pt idx="936">
                  <c:v>1.64053479</c:v>
                </c:pt>
                <c:pt idx="937">
                  <c:v>1.64053479</c:v>
                </c:pt>
                <c:pt idx="938">
                  <c:v>1.64053479</c:v>
                </c:pt>
                <c:pt idx="939">
                  <c:v>1.64053479</c:v>
                </c:pt>
                <c:pt idx="940">
                  <c:v>1.6405347800000001</c:v>
                </c:pt>
                <c:pt idx="941">
                  <c:v>1.6405347800000001</c:v>
                </c:pt>
                <c:pt idx="942">
                  <c:v>1.6405347800000001</c:v>
                </c:pt>
                <c:pt idx="943">
                  <c:v>1.6405347699999999</c:v>
                </c:pt>
                <c:pt idx="944">
                  <c:v>1.6405347699999999</c:v>
                </c:pt>
                <c:pt idx="945">
                  <c:v>1.6405347699999999</c:v>
                </c:pt>
                <c:pt idx="946">
                  <c:v>1.64053476</c:v>
                </c:pt>
                <c:pt idx="947">
                  <c:v>1.64053476</c:v>
                </c:pt>
                <c:pt idx="948">
                  <c:v>1.64053476</c:v>
                </c:pt>
                <c:pt idx="949">
                  <c:v>1.64053475</c:v>
                </c:pt>
                <c:pt idx="950">
                  <c:v>1.64053475</c:v>
                </c:pt>
                <c:pt idx="951">
                  <c:v>1.64053475</c:v>
                </c:pt>
                <c:pt idx="952">
                  <c:v>1.64053475</c:v>
                </c:pt>
                <c:pt idx="953">
                  <c:v>1.6405347400000001</c:v>
                </c:pt>
                <c:pt idx="954">
                  <c:v>1.6405347400000001</c:v>
                </c:pt>
                <c:pt idx="955">
                  <c:v>1.6405347400000001</c:v>
                </c:pt>
                <c:pt idx="956">
                  <c:v>1.6405347299999999</c:v>
                </c:pt>
                <c:pt idx="957">
                  <c:v>1.6405347299999999</c:v>
                </c:pt>
                <c:pt idx="958">
                  <c:v>1.6405347299999999</c:v>
                </c:pt>
                <c:pt idx="959">
                  <c:v>1.6405347299999999</c:v>
                </c:pt>
                <c:pt idx="960">
                  <c:v>1.64053472</c:v>
                </c:pt>
                <c:pt idx="961">
                  <c:v>1.64053472</c:v>
                </c:pt>
                <c:pt idx="962">
                  <c:v>1.64053472</c:v>
                </c:pt>
                <c:pt idx="963">
                  <c:v>1.6405347100000001</c:v>
                </c:pt>
                <c:pt idx="964">
                  <c:v>1.6405347100000001</c:v>
                </c:pt>
                <c:pt idx="965">
                  <c:v>1.6405347100000001</c:v>
                </c:pt>
                <c:pt idx="966">
                  <c:v>1.6405347100000001</c:v>
                </c:pt>
                <c:pt idx="967">
                  <c:v>1.6405346999999999</c:v>
                </c:pt>
                <c:pt idx="968">
                  <c:v>1.6405346999999999</c:v>
                </c:pt>
                <c:pt idx="969">
                  <c:v>1.6405346999999999</c:v>
                </c:pt>
                <c:pt idx="970">
                  <c:v>1.64053469</c:v>
                </c:pt>
                <c:pt idx="971">
                  <c:v>1.64053469</c:v>
                </c:pt>
                <c:pt idx="972">
                  <c:v>1.64053469</c:v>
                </c:pt>
                <c:pt idx="973">
                  <c:v>1.64053469</c:v>
                </c:pt>
                <c:pt idx="974">
                  <c:v>1.64053468</c:v>
                </c:pt>
                <c:pt idx="975">
                  <c:v>1.64053468</c:v>
                </c:pt>
                <c:pt idx="976">
                  <c:v>1.64053468</c:v>
                </c:pt>
                <c:pt idx="977">
                  <c:v>1.6405346700000001</c:v>
                </c:pt>
                <c:pt idx="978">
                  <c:v>1.6405346700000001</c:v>
                </c:pt>
                <c:pt idx="979">
                  <c:v>1.6405346700000001</c:v>
                </c:pt>
                <c:pt idx="980">
                  <c:v>1.6405346700000001</c:v>
                </c:pt>
                <c:pt idx="981">
                  <c:v>1.6405346599999999</c:v>
                </c:pt>
                <c:pt idx="982">
                  <c:v>1.6405346599999999</c:v>
                </c:pt>
                <c:pt idx="983">
                  <c:v>1.6405346599999999</c:v>
                </c:pt>
                <c:pt idx="984">
                  <c:v>1.6405346599999999</c:v>
                </c:pt>
                <c:pt idx="985">
                  <c:v>1.64053465</c:v>
                </c:pt>
                <c:pt idx="986">
                  <c:v>1.64053465</c:v>
                </c:pt>
                <c:pt idx="987">
                  <c:v>1.64053465</c:v>
                </c:pt>
                <c:pt idx="988">
                  <c:v>1.64053464</c:v>
                </c:pt>
                <c:pt idx="989">
                  <c:v>1.64053464</c:v>
                </c:pt>
                <c:pt idx="990">
                  <c:v>1.64053464</c:v>
                </c:pt>
                <c:pt idx="991">
                  <c:v>1.64053464</c:v>
                </c:pt>
                <c:pt idx="992">
                  <c:v>1.6405346300000001</c:v>
                </c:pt>
                <c:pt idx="993">
                  <c:v>1.6405346300000001</c:v>
                </c:pt>
                <c:pt idx="994">
                  <c:v>1.6405346300000001</c:v>
                </c:pt>
                <c:pt idx="995">
                  <c:v>1.6405346300000001</c:v>
                </c:pt>
                <c:pt idx="996">
                  <c:v>1.6405346199999999</c:v>
                </c:pt>
                <c:pt idx="997">
                  <c:v>1.6405346199999999</c:v>
                </c:pt>
                <c:pt idx="998">
                  <c:v>1.6405346199999999</c:v>
                </c:pt>
                <c:pt idx="999">
                  <c:v>1.6405346199999999</c:v>
                </c:pt>
                <c:pt idx="1000">
                  <c:v>1.64053461</c:v>
                </c:pt>
                <c:pt idx="1001">
                  <c:v>1.64053461</c:v>
                </c:pt>
                <c:pt idx="1002">
                  <c:v>1.64053461</c:v>
                </c:pt>
                <c:pt idx="1003">
                  <c:v>1.64053461</c:v>
                </c:pt>
                <c:pt idx="1004">
                  <c:v>1.6405346000000001</c:v>
                </c:pt>
                <c:pt idx="1005">
                  <c:v>1.6405346000000001</c:v>
                </c:pt>
                <c:pt idx="1006">
                  <c:v>1.6405346000000001</c:v>
                </c:pt>
                <c:pt idx="1007">
                  <c:v>1.6405346000000001</c:v>
                </c:pt>
                <c:pt idx="1008">
                  <c:v>1.6405345899999999</c:v>
                </c:pt>
                <c:pt idx="1009">
                  <c:v>1.6405345899999999</c:v>
                </c:pt>
                <c:pt idx="1010">
                  <c:v>1.6405345899999999</c:v>
                </c:pt>
                <c:pt idx="1011">
                  <c:v>1.6405345899999999</c:v>
                </c:pt>
                <c:pt idx="1012">
                  <c:v>1.64053458</c:v>
                </c:pt>
                <c:pt idx="1013">
                  <c:v>1.64053458</c:v>
                </c:pt>
                <c:pt idx="1014">
                  <c:v>1.64053458</c:v>
                </c:pt>
                <c:pt idx="1015">
                  <c:v>1.64053458</c:v>
                </c:pt>
                <c:pt idx="1016">
                  <c:v>1.64053457</c:v>
                </c:pt>
                <c:pt idx="1017">
                  <c:v>1.64053457</c:v>
                </c:pt>
                <c:pt idx="1018">
                  <c:v>1.64053457</c:v>
                </c:pt>
                <c:pt idx="1019">
                  <c:v>1.64053457</c:v>
                </c:pt>
                <c:pt idx="1020">
                  <c:v>1.6405345600000001</c:v>
                </c:pt>
                <c:pt idx="1021">
                  <c:v>1.6405345600000001</c:v>
                </c:pt>
                <c:pt idx="1022">
                  <c:v>1.6405345600000001</c:v>
                </c:pt>
                <c:pt idx="1023">
                  <c:v>1.6405345600000001</c:v>
                </c:pt>
                <c:pt idx="1024">
                  <c:v>1.6405345499999999</c:v>
                </c:pt>
              </c:numCache>
            </c:numRef>
          </c:yVal>
          <c:smooth val="1"/>
        </c:ser>
        <c:ser>
          <c:idx val="0"/>
          <c:order val="1"/>
          <c:tx>
            <c:v>Trapezoidal</c:v>
          </c:tx>
          <c:marker>
            <c:symbol val="diamond"/>
            <c:size val="2"/>
          </c:marker>
          <c:xVal>
            <c:numRef>
              <c:f>Sheet1!$E$2:$E$1025</c:f>
              <c:numCache>
                <c:formatCode>General</c:formatCode>
                <c:ptCount val="10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</c:numCache>
            </c:numRef>
          </c:xVal>
          <c:yVal>
            <c:numRef>
              <c:f>Sheet1!$F$2:$F$1025</c:f>
              <c:numCache>
                <c:formatCode>General</c:formatCode>
                <c:ptCount val="1024"/>
                <c:pt idx="0">
                  <c:v>0.17280000000000001</c:v>
                </c:pt>
                <c:pt idx="1">
                  <c:v>1.0688</c:v>
                </c:pt>
                <c:pt idx="2">
                  <c:v>1.3695736599999999</c:v>
                </c:pt>
                <c:pt idx="3">
                  <c:v>1.4847999999999999</c:v>
                </c:pt>
                <c:pt idx="4">
                  <c:v>1.5398809600000001</c:v>
                </c:pt>
                <c:pt idx="5">
                  <c:v>1.5702650199999999</c:v>
                </c:pt>
                <c:pt idx="6">
                  <c:v>1.58874336</c:v>
                </c:pt>
                <c:pt idx="7">
                  <c:v>1.6008</c:v>
                </c:pt>
                <c:pt idx="8">
                  <c:v>1.6090948700000001</c:v>
                </c:pt>
                <c:pt idx="9">
                  <c:v>1.61504256</c:v>
                </c:pt>
                <c:pt idx="10">
                  <c:v>1.6194509100000001</c:v>
                </c:pt>
                <c:pt idx="11">
                  <c:v>1.62280823</c:v>
                </c:pt>
                <c:pt idx="12">
                  <c:v>1.6254236500000001</c:v>
                </c:pt>
                <c:pt idx="13">
                  <c:v>1.62750054</c:v>
                </c:pt>
                <c:pt idx="14">
                  <c:v>1.62917713</c:v>
                </c:pt>
                <c:pt idx="15">
                  <c:v>1.6305499999999999</c:v>
                </c:pt>
                <c:pt idx="16">
                  <c:v>1.6316882800000001</c:v>
                </c:pt>
                <c:pt idx="17">
                  <c:v>1.6326425</c:v>
                </c:pt>
                <c:pt idx="18">
                  <c:v>1.6334503</c:v>
                </c:pt>
                <c:pt idx="19">
                  <c:v>1.6341401600000001</c:v>
                </c:pt>
                <c:pt idx="20">
                  <c:v>1.6347339599999999</c:v>
                </c:pt>
                <c:pt idx="21">
                  <c:v>1.63524874</c:v>
                </c:pt>
                <c:pt idx="22">
                  <c:v>1.6356979199999999</c:v>
                </c:pt>
                <c:pt idx="23">
                  <c:v>1.6360921799999999</c:v>
                </c:pt>
                <c:pt idx="24">
                  <c:v>1.63644013</c:v>
                </c:pt>
                <c:pt idx="25">
                  <c:v>1.63674874</c:v>
                </c:pt>
                <c:pt idx="26">
                  <c:v>1.6370237299999999</c:v>
                </c:pt>
                <c:pt idx="27">
                  <c:v>1.6372698000000001</c:v>
                </c:pt>
                <c:pt idx="28">
                  <c:v>1.6374908800000001</c:v>
                </c:pt>
                <c:pt idx="29">
                  <c:v>1.63769024</c:v>
                </c:pt>
                <c:pt idx="30">
                  <c:v>1.6378706199999999</c:v>
                </c:pt>
                <c:pt idx="31">
                  <c:v>1.6380343799999999</c:v>
                </c:pt>
                <c:pt idx="32">
                  <c:v>1.63818347</c:v>
                </c:pt>
                <c:pt idx="33">
                  <c:v>1.6383196200000001</c:v>
                </c:pt>
                <c:pt idx="34">
                  <c:v>1.6384442699999999</c:v>
                </c:pt>
                <c:pt idx="35">
                  <c:v>1.6385586700000001</c:v>
                </c:pt>
                <c:pt idx="36">
                  <c:v>1.63866394</c:v>
                </c:pt>
                <c:pt idx="37">
                  <c:v>1.6387609999999999</c:v>
                </c:pt>
                <c:pt idx="38">
                  <c:v>1.6388507000000001</c:v>
                </c:pt>
                <c:pt idx="39">
                  <c:v>1.63893376</c:v>
                </c:pt>
                <c:pt idx="40">
                  <c:v>1.63901082</c:v>
                </c:pt>
                <c:pt idx="41">
                  <c:v>1.6390824399999999</c:v>
                </c:pt>
                <c:pt idx="42">
                  <c:v>1.6391491199999999</c:v>
                </c:pt>
                <c:pt idx="43">
                  <c:v>1.6392113100000001</c:v>
                </c:pt>
                <c:pt idx="44">
                  <c:v>1.6392694000000001</c:v>
                </c:pt>
                <c:pt idx="45">
                  <c:v>1.63932375</c:v>
                </c:pt>
                <c:pt idx="46">
                  <c:v>1.6393746600000001</c:v>
                </c:pt>
                <c:pt idx="47">
                  <c:v>1.63942243</c:v>
                </c:pt>
                <c:pt idx="48">
                  <c:v>1.6394673</c:v>
                </c:pt>
                <c:pt idx="49">
                  <c:v>1.6395095099999999</c:v>
                </c:pt>
                <c:pt idx="50">
                  <c:v>1.6395492599999999</c:v>
                </c:pt>
                <c:pt idx="51">
                  <c:v>1.6395867399999999</c:v>
                </c:pt>
                <c:pt idx="52">
                  <c:v>1.6396221200000001</c:v>
                </c:pt>
                <c:pt idx="53">
                  <c:v>1.6396555500000001</c:v>
                </c:pt>
                <c:pt idx="54">
                  <c:v>1.63968717</c:v>
                </c:pt>
                <c:pt idx="55">
                  <c:v>1.63971712</c:v>
                </c:pt>
                <c:pt idx="56">
                  <c:v>1.6397455000000001</c:v>
                </c:pt>
                <c:pt idx="57">
                  <c:v>1.6397724300000001</c:v>
                </c:pt>
                <c:pt idx="58">
                  <c:v>1.6397980000000001</c:v>
                </c:pt>
                <c:pt idx="59">
                  <c:v>1.63982231</c:v>
                </c:pt>
                <c:pt idx="60">
                  <c:v>1.63984543</c:v>
                </c:pt>
                <c:pt idx="61">
                  <c:v>1.63986743</c:v>
                </c:pt>
                <c:pt idx="62">
                  <c:v>1.6398884</c:v>
                </c:pt>
                <c:pt idx="63">
                  <c:v>1.6399083999999999</c:v>
                </c:pt>
                <c:pt idx="64">
                  <c:v>1.6399274800000001</c:v>
                </c:pt>
                <c:pt idx="65">
                  <c:v>1.6399457</c:v>
                </c:pt>
                <c:pt idx="66">
                  <c:v>1.6399630999999999</c:v>
                </c:pt>
                <c:pt idx="67">
                  <c:v>1.63997975</c:v>
                </c:pt>
                <c:pt idx="68">
                  <c:v>1.63999568</c:v>
                </c:pt>
                <c:pt idx="69">
                  <c:v>1.6400109300000001</c:v>
                </c:pt>
                <c:pt idx="70">
                  <c:v>1.6400255399999999</c:v>
                </c:pt>
                <c:pt idx="71">
                  <c:v>1.64003955</c:v>
                </c:pt>
                <c:pt idx="72">
                  <c:v>1.6400529800000001</c:v>
                </c:pt>
                <c:pt idx="73">
                  <c:v>1.6400658800000001</c:v>
                </c:pt>
                <c:pt idx="74">
                  <c:v>1.6400782599999999</c:v>
                </c:pt>
                <c:pt idx="75">
                  <c:v>1.64009015</c:v>
                </c:pt>
                <c:pt idx="76">
                  <c:v>1.64010159</c:v>
                </c:pt>
                <c:pt idx="77">
                  <c:v>1.64011259</c:v>
                </c:pt>
                <c:pt idx="78">
                  <c:v>1.6401231700000001</c:v>
                </c:pt>
                <c:pt idx="79">
                  <c:v>1.6401333600000001</c:v>
                </c:pt>
                <c:pt idx="80">
                  <c:v>1.64014317</c:v>
                </c:pt>
                <c:pt idx="81">
                  <c:v>1.64015263</c:v>
                </c:pt>
                <c:pt idx="82">
                  <c:v>1.6401617500000001</c:v>
                </c:pt>
                <c:pt idx="83">
                  <c:v>1.64017054</c:v>
                </c:pt>
                <c:pt idx="84">
                  <c:v>1.6401790300000001</c:v>
                </c:pt>
                <c:pt idx="85">
                  <c:v>1.6401872200000001</c:v>
                </c:pt>
                <c:pt idx="86">
                  <c:v>1.6401951299999999</c:v>
                </c:pt>
                <c:pt idx="87">
                  <c:v>1.6402027699999999</c:v>
                </c:pt>
                <c:pt idx="88">
                  <c:v>1.6402101600000001</c:v>
                </c:pt>
                <c:pt idx="89">
                  <c:v>1.6402173</c:v>
                </c:pt>
                <c:pt idx="90">
                  <c:v>1.64022421</c:v>
                </c:pt>
                <c:pt idx="91">
                  <c:v>1.64023089</c:v>
                </c:pt>
                <c:pt idx="92">
                  <c:v>1.64023736</c:v>
                </c:pt>
                <c:pt idx="93">
                  <c:v>1.6402436199999999</c:v>
                </c:pt>
                <c:pt idx="94">
                  <c:v>1.6402496900000001</c:v>
                </c:pt>
                <c:pt idx="95">
                  <c:v>1.6402555700000001</c:v>
                </c:pt>
                <c:pt idx="96">
                  <c:v>1.6402612700000001</c:v>
                </c:pt>
                <c:pt idx="97">
                  <c:v>1.6402667900000001</c:v>
                </c:pt>
                <c:pt idx="98">
                  <c:v>1.6402721499999999</c:v>
                </c:pt>
                <c:pt idx="99">
                  <c:v>1.6402773399999999</c:v>
                </c:pt>
                <c:pt idx="100">
                  <c:v>1.6402823900000001</c:v>
                </c:pt>
                <c:pt idx="101">
                  <c:v>1.6402872799999999</c:v>
                </c:pt>
                <c:pt idx="102">
                  <c:v>1.6402920400000001</c:v>
                </c:pt>
                <c:pt idx="103">
                  <c:v>1.64029666</c:v>
                </c:pt>
                <c:pt idx="104">
                  <c:v>1.64030114</c:v>
                </c:pt>
                <c:pt idx="105">
                  <c:v>1.6403055</c:v>
                </c:pt>
                <c:pt idx="106">
                  <c:v>1.64030974</c:v>
                </c:pt>
                <c:pt idx="107">
                  <c:v>1.64031386</c:v>
                </c:pt>
                <c:pt idx="108">
                  <c:v>1.6403178700000001</c:v>
                </c:pt>
                <c:pt idx="109">
                  <c:v>1.6403217699999999</c:v>
                </c:pt>
                <c:pt idx="110">
                  <c:v>1.6403255699999999</c:v>
                </c:pt>
                <c:pt idx="111">
                  <c:v>1.6403292599999999</c:v>
                </c:pt>
                <c:pt idx="112">
                  <c:v>1.6403328500000001</c:v>
                </c:pt>
                <c:pt idx="113">
                  <c:v>1.64033636</c:v>
                </c:pt>
                <c:pt idx="114">
                  <c:v>1.64033977</c:v>
                </c:pt>
                <c:pt idx="115">
                  <c:v>1.64034309</c:v>
                </c:pt>
                <c:pt idx="116">
                  <c:v>1.6403463300000001</c:v>
                </c:pt>
                <c:pt idx="117">
                  <c:v>1.64034948</c:v>
                </c:pt>
                <c:pt idx="118">
                  <c:v>1.64035256</c:v>
                </c:pt>
                <c:pt idx="119">
                  <c:v>1.6403555599999999</c:v>
                </c:pt>
                <c:pt idx="120">
                  <c:v>1.6403584899999999</c:v>
                </c:pt>
                <c:pt idx="121">
                  <c:v>1.6403613399999999</c:v>
                </c:pt>
                <c:pt idx="122">
                  <c:v>1.64036413</c:v>
                </c:pt>
                <c:pt idx="123">
                  <c:v>1.64036684</c:v>
                </c:pt>
                <c:pt idx="124">
                  <c:v>1.6403695</c:v>
                </c:pt>
                <c:pt idx="125">
                  <c:v>1.6403720900000001</c:v>
                </c:pt>
                <c:pt idx="126">
                  <c:v>1.64037462</c:v>
                </c:pt>
                <c:pt idx="127">
                  <c:v>1.6403770900000001</c:v>
                </c:pt>
                <c:pt idx="128">
                  <c:v>1.6403795000000001</c:v>
                </c:pt>
                <c:pt idx="129">
                  <c:v>1.64038186</c:v>
                </c:pt>
                <c:pt idx="130">
                  <c:v>1.64038416</c:v>
                </c:pt>
                <c:pt idx="131">
                  <c:v>1.6403864100000001</c:v>
                </c:pt>
                <c:pt idx="132">
                  <c:v>1.64038861</c:v>
                </c:pt>
                <c:pt idx="133">
                  <c:v>1.64039077</c:v>
                </c:pt>
                <c:pt idx="134">
                  <c:v>1.6403928699999999</c:v>
                </c:pt>
                <c:pt idx="135">
                  <c:v>1.64039493</c:v>
                </c:pt>
                <c:pt idx="136">
                  <c:v>1.64039694</c:v>
                </c:pt>
                <c:pt idx="137">
                  <c:v>1.64039891</c:v>
                </c:pt>
                <c:pt idx="138">
                  <c:v>1.6404008400000001</c:v>
                </c:pt>
                <c:pt idx="139">
                  <c:v>1.64040272</c:v>
                </c:pt>
                <c:pt idx="140">
                  <c:v>1.6404045700000001</c:v>
                </c:pt>
                <c:pt idx="141">
                  <c:v>1.6404063799999999</c:v>
                </c:pt>
                <c:pt idx="142">
                  <c:v>1.6404081500000001</c:v>
                </c:pt>
                <c:pt idx="143">
                  <c:v>1.64040988</c:v>
                </c:pt>
                <c:pt idx="144">
                  <c:v>1.6404115800000001</c:v>
                </c:pt>
                <c:pt idx="145">
                  <c:v>1.64041324</c:v>
                </c:pt>
                <c:pt idx="146">
                  <c:v>1.6404148700000001</c:v>
                </c:pt>
                <c:pt idx="147">
                  <c:v>1.64041646</c:v>
                </c:pt>
                <c:pt idx="148">
                  <c:v>1.64041803</c:v>
                </c:pt>
                <c:pt idx="149">
                  <c:v>1.64041956</c:v>
                </c:pt>
                <c:pt idx="150">
                  <c:v>1.64042106</c:v>
                </c:pt>
                <c:pt idx="151">
                  <c:v>1.6404225299999999</c:v>
                </c:pt>
                <c:pt idx="152">
                  <c:v>1.64042398</c:v>
                </c:pt>
                <c:pt idx="153">
                  <c:v>1.6404253900000001</c:v>
                </c:pt>
                <c:pt idx="154">
                  <c:v>1.6404267800000001</c:v>
                </c:pt>
                <c:pt idx="155">
                  <c:v>1.64042814</c:v>
                </c:pt>
                <c:pt idx="156">
                  <c:v>1.6404294800000001</c:v>
                </c:pt>
                <c:pt idx="157">
                  <c:v>1.6404307899999999</c:v>
                </c:pt>
                <c:pt idx="158">
                  <c:v>1.6404320699999999</c:v>
                </c:pt>
                <c:pt idx="159">
                  <c:v>1.64043334</c:v>
                </c:pt>
                <c:pt idx="160">
                  <c:v>1.64043457</c:v>
                </c:pt>
                <c:pt idx="161">
                  <c:v>1.6404357899999999</c:v>
                </c:pt>
                <c:pt idx="162">
                  <c:v>1.64043698</c:v>
                </c:pt>
                <c:pt idx="163">
                  <c:v>1.64043815</c:v>
                </c:pt>
                <c:pt idx="164">
                  <c:v>1.6404392999999999</c:v>
                </c:pt>
                <c:pt idx="165">
                  <c:v>1.6404404299999999</c:v>
                </c:pt>
                <c:pt idx="166">
                  <c:v>1.6404415400000001</c:v>
                </c:pt>
                <c:pt idx="167">
                  <c:v>1.6404426299999999</c:v>
                </c:pt>
                <c:pt idx="168">
                  <c:v>1.6404437000000001</c:v>
                </c:pt>
                <c:pt idx="169">
                  <c:v>1.6404447499999999</c:v>
                </c:pt>
                <c:pt idx="170">
                  <c:v>1.64044579</c:v>
                </c:pt>
                <c:pt idx="171">
                  <c:v>1.6404468000000001</c:v>
                </c:pt>
                <c:pt idx="172">
                  <c:v>1.6404478</c:v>
                </c:pt>
                <c:pt idx="173">
                  <c:v>1.6404487800000001</c:v>
                </c:pt>
                <c:pt idx="174">
                  <c:v>1.64044974</c:v>
                </c:pt>
                <c:pt idx="175">
                  <c:v>1.64045069</c:v>
                </c:pt>
                <c:pt idx="176">
                  <c:v>1.6404516200000001</c:v>
                </c:pt>
                <c:pt idx="177">
                  <c:v>1.6404525400000001</c:v>
                </c:pt>
                <c:pt idx="178">
                  <c:v>1.6404534399999999</c:v>
                </c:pt>
                <c:pt idx="179">
                  <c:v>1.6404543199999999</c:v>
                </c:pt>
                <c:pt idx="180">
                  <c:v>1.64045519</c:v>
                </c:pt>
                <c:pt idx="181">
                  <c:v>1.6404560500000001</c:v>
                </c:pt>
                <c:pt idx="182">
                  <c:v>1.6404568900000001</c:v>
                </c:pt>
                <c:pt idx="183">
                  <c:v>1.6404577199999999</c:v>
                </c:pt>
                <c:pt idx="184">
                  <c:v>1.64045854</c:v>
                </c:pt>
                <c:pt idx="185">
                  <c:v>1.64045934</c:v>
                </c:pt>
                <c:pt idx="186">
                  <c:v>1.6404601299999999</c:v>
                </c:pt>
                <c:pt idx="187">
                  <c:v>1.6404609000000001</c:v>
                </c:pt>
                <c:pt idx="188">
                  <c:v>1.6404616700000001</c:v>
                </c:pt>
                <c:pt idx="189">
                  <c:v>1.64046242</c:v>
                </c:pt>
                <c:pt idx="190">
                  <c:v>1.6404631599999999</c:v>
                </c:pt>
                <c:pt idx="191">
                  <c:v>1.6404638899999999</c:v>
                </c:pt>
                <c:pt idx="192">
                  <c:v>1.64046461</c:v>
                </c:pt>
                <c:pt idx="193">
                  <c:v>1.64046531</c:v>
                </c:pt>
                <c:pt idx="194">
                  <c:v>1.6404660099999999</c:v>
                </c:pt>
                <c:pt idx="195">
                  <c:v>1.6404666999999999</c:v>
                </c:pt>
                <c:pt idx="196">
                  <c:v>1.6404673700000001</c:v>
                </c:pt>
                <c:pt idx="197">
                  <c:v>1.6404680300000001</c:v>
                </c:pt>
                <c:pt idx="198">
                  <c:v>1.6404686900000001</c:v>
                </c:pt>
                <c:pt idx="199">
                  <c:v>1.6404693299999999</c:v>
                </c:pt>
                <c:pt idx="200">
                  <c:v>1.6404699700000001</c:v>
                </c:pt>
                <c:pt idx="201">
                  <c:v>1.6404706</c:v>
                </c:pt>
                <c:pt idx="202">
                  <c:v>1.6404712100000001</c:v>
                </c:pt>
                <c:pt idx="203">
                  <c:v>1.6404718199999999</c:v>
                </c:pt>
                <c:pt idx="204">
                  <c:v>1.64047242</c:v>
                </c:pt>
                <c:pt idx="205">
                  <c:v>1.64047301</c:v>
                </c:pt>
                <c:pt idx="206">
                  <c:v>1.64047359</c:v>
                </c:pt>
                <c:pt idx="207">
                  <c:v>1.6404741599999999</c:v>
                </c:pt>
                <c:pt idx="208">
                  <c:v>1.64047473</c:v>
                </c:pt>
                <c:pt idx="209">
                  <c:v>1.64047528</c:v>
                </c:pt>
                <c:pt idx="210">
                  <c:v>1.64047583</c:v>
                </c:pt>
                <c:pt idx="211">
                  <c:v>1.64047637</c:v>
                </c:pt>
                <c:pt idx="212">
                  <c:v>1.6404769100000001</c:v>
                </c:pt>
                <c:pt idx="213">
                  <c:v>1.64047743</c:v>
                </c:pt>
                <c:pt idx="214">
                  <c:v>1.64047795</c:v>
                </c:pt>
                <c:pt idx="215">
                  <c:v>1.64047846</c:v>
                </c:pt>
                <c:pt idx="216">
                  <c:v>1.64047897</c:v>
                </c:pt>
                <c:pt idx="217">
                  <c:v>1.6404794700000001</c:v>
                </c:pt>
                <c:pt idx="218">
                  <c:v>1.64047996</c:v>
                </c:pt>
                <c:pt idx="219">
                  <c:v>1.6404804399999999</c:v>
                </c:pt>
                <c:pt idx="220">
                  <c:v>1.6404809199999999</c:v>
                </c:pt>
                <c:pt idx="221">
                  <c:v>1.6404813899999999</c:v>
                </c:pt>
                <c:pt idx="222">
                  <c:v>1.64048185</c:v>
                </c:pt>
                <c:pt idx="223">
                  <c:v>1.6404823100000001</c:v>
                </c:pt>
                <c:pt idx="224">
                  <c:v>1.64048277</c:v>
                </c:pt>
                <c:pt idx="225">
                  <c:v>1.64048321</c:v>
                </c:pt>
                <c:pt idx="226">
                  <c:v>1.64048365</c:v>
                </c:pt>
                <c:pt idx="227">
                  <c:v>1.64048409</c:v>
                </c:pt>
                <c:pt idx="228">
                  <c:v>1.64048452</c:v>
                </c:pt>
                <c:pt idx="229">
                  <c:v>1.6404849399999999</c:v>
                </c:pt>
                <c:pt idx="230">
                  <c:v>1.64048536</c:v>
                </c:pt>
                <c:pt idx="231">
                  <c:v>1.64048577</c:v>
                </c:pt>
                <c:pt idx="232">
                  <c:v>1.6404861799999999</c:v>
                </c:pt>
                <c:pt idx="233">
                  <c:v>1.6404865799999999</c:v>
                </c:pt>
                <c:pt idx="234">
                  <c:v>1.6404869799999999</c:v>
                </c:pt>
                <c:pt idx="235">
                  <c:v>1.64048737</c:v>
                </c:pt>
                <c:pt idx="236">
                  <c:v>1.6404877600000001</c:v>
                </c:pt>
                <c:pt idx="237">
                  <c:v>1.64048814</c:v>
                </c:pt>
                <c:pt idx="238">
                  <c:v>1.6404885199999999</c:v>
                </c:pt>
                <c:pt idx="239">
                  <c:v>1.6404888900000001</c:v>
                </c:pt>
                <c:pt idx="240">
                  <c:v>1.6404892600000001</c:v>
                </c:pt>
                <c:pt idx="241">
                  <c:v>1.6404896200000001</c:v>
                </c:pt>
                <c:pt idx="242">
                  <c:v>1.6404899799999999</c:v>
                </c:pt>
                <c:pt idx="243">
                  <c:v>1.64049033</c:v>
                </c:pt>
                <c:pt idx="244">
                  <c:v>1.6404906800000001</c:v>
                </c:pt>
                <c:pt idx="245">
                  <c:v>1.64049103</c:v>
                </c:pt>
                <c:pt idx="246">
                  <c:v>1.6404913699999999</c:v>
                </c:pt>
                <c:pt idx="247">
                  <c:v>1.64049171</c:v>
                </c:pt>
                <c:pt idx="248">
                  <c:v>1.64049204</c:v>
                </c:pt>
                <c:pt idx="249">
                  <c:v>1.64049237</c:v>
                </c:pt>
                <c:pt idx="250">
                  <c:v>1.6404927</c:v>
                </c:pt>
                <c:pt idx="251">
                  <c:v>1.6404930200000001</c:v>
                </c:pt>
                <c:pt idx="252">
                  <c:v>1.6404933399999999</c:v>
                </c:pt>
                <c:pt idx="253">
                  <c:v>1.64049365</c:v>
                </c:pt>
                <c:pt idx="254">
                  <c:v>1.6404939599999999</c:v>
                </c:pt>
                <c:pt idx="255">
                  <c:v>1.64049427</c:v>
                </c:pt>
                <c:pt idx="256">
                  <c:v>1.64049457</c:v>
                </c:pt>
                <c:pt idx="257">
                  <c:v>1.6404948699999999</c:v>
                </c:pt>
                <c:pt idx="258">
                  <c:v>1.6404951699999999</c:v>
                </c:pt>
                <c:pt idx="259">
                  <c:v>1.6404954599999999</c:v>
                </c:pt>
                <c:pt idx="260">
                  <c:v>1.6404957499999999</c:v>
                </c:pt>
                <c:pt idx="261">
                  <c:v>1.6404960399999999</c:v>
                </c:pt>
                <c:pt idx="262">
                  <c:v>1.64049632</c:v>
                </c:pt>
                <c:pt idx="263">
                  <c:v>1.6404966000000001</c:v>
                </c:pt>
                <c:pt idx="264">
                  <c:v>1.6404968799999999</c:v>
                </c:pt>
                <c:pt idx="265">
                  <c:v>1.6404971500000001</c:v>
                </c:pt>
                <c:pt idx="266">
                  <c:v>1.64049742</c:v>
                </c:pt>
                <c:pt idx="267">
                  <c:v>1.6404976899999999</c:v>
                </c:pt>
                <c:pt idx="268">
                  <c:v>1.64049796</c:v>
                </c:pt>
                <c:pt idx="269">
                  <c:v>1.64049822</c:v>
                </c:pt>
                <c:pt idx="270">
                  <c:v>1.64049848</c:v>
                </c:pt>
                <c:pt idx="271">
                  <c:v>1.64049873</c:v>
                </c:pt>
                <c:pt idx="272">
                  <c:v>1.6404989800000001</c:v>
                </c:pt>
                <c:pt idx="273">
                  <c:v>1.6404992300000001</c:v>
                </c:pt>
                <c:pt idx="274">
                  <c:v>1.6404994799999999</c:v>
                </c:pt>
                <c:pt idx="275">
                  <c:v>1.6404997299999999</c:v>
                </c:pt>
                <c:pt idx="276">
                  <c:v>1.64049997</c:v>
                </c:pt>
                <c:pt idx="277">
                  <c:v>1.6405002099999999</c:v>
                </c:pt>
                <c:pt idx="278">
                  <c:v>1.64050045</c:v>
                </c:pt>
                <c:pt idx="279">
                  <c:v>1.6405006799999999</c:v>
                </c:pt>
                <c:pt idx="280">
                  <c:v>1.6405009100000001</c:v>
                </c:pt>
                <c:pt idx="281">
                  <c:v>1.64050114</c:v>
                </c:pt>
                <c:pt idx="282">
                  <c:v>1.64050137</c:v>
                </c:pt>
                <c:pt idx="283">
                  <c:v>1.64050159</c:v>
                </c:pt>
                <c:pt idx="284">
                  <c:v>1.6405018200000001</c:v>
                </c:pt>
                <c:pt idx="285">
                  <c:v>1.6405020400000001</c:v>
                </c:pt>
                <c:pt idx="286">
                  <c:v>1.6405022499999999</c:v>
                </c:pt>
                <c:pt idx="287">
                  <c:v>1.6405024699999999</c:v>
                </c:pt>
                <c:pt idx="288">
                  <c:v>1.64050268</c:v>
                </c:pt>
                <c:pt idx="289">
                  <c:v>1.64050289</c:v>
                </c:pt>
                <c:pt idx="290">
                  <c:v>1.6405031000000001</c:v>
                </c:pt>
                <c:pt idx="291">
                  <c:v>1.6405033099999999</c:v>
                </c:pt>
                <c:pt idx="292">
                  <c:v>1.6405035100000001</c:v>
                </c:pt>
                <c:pt idx="293">
                  <c:v>1.6405037200000001</c:v>
                </c:pt>
                <c:pt idx="294">
                  <c:v>1.64050392</c:v>
                </c:pt>
                <c:pt idx="295">
                  <c:v>1.6405041199999999</c:v>
                </c:pt>
                <c:pt idx="296">
                  <c:v>1.6405043100000001</c:v>
                </c:pt>
                <c:pt idx="297">
                  <c:v>1.64050451</c:v>
                </c:pt>
                <c:pt idx="298">
                  <c:v>1.6405046999999999</c:v>
                </c:pt>
                <c:pt idx="299">
                  <c:v>1.6405048900000001</c:v>
                </c:pt>
                <c:pt idx="300">
                  <c:v>1.6405050800000001</c:v>
                </c:pt>
                <c:pt idx="301">
                  <c:v>1.6405052600000001</c:v>
                </c:pt>
                <c:pt idx="302">
                  <c:v>1.64050545</c:v>
                </c:pt>
                <c:pt idx="303">
                  <c:v>1.64050563</c:v>
                </c:pt>
                <c:pt idx="304">
                  <c:v>1.6405058100000001</c:v>
                </c:pt>
                <c:pt idx="305">
                  <c:v>1.6405059900000001</c:v>
                </c:pt>
                <c:pt idx="306">
                  <c:v>1.6405061700000001</c:v>
                </c:pt>
                <c:pt idx="307">
                  <c:v>1.6405063499999999</c:v>
                </c:pt>
                <c:pt idx="308">
                  <c:v>1.64050652</c:v>
                </c:pt>
                <c:pt idx="309">
                  <c:v>1.64050669</c:v>
                </c:pt>
                <c:pt idx="310">
                  <c:v>1.6405068700000001</c:v>
                </c:pt>
                <c:pt idx="311">
                  <c:v>1.64050703</c:v>
                </c:pt>
                <c:pt idx="312">
                  <c:v>1.6405072000000001</c:v>
                </c:pt>
                <c:pt idx="313">
                  <c:v>1.6405073699999999</c:v>
                </c:pt>
                <c:pt idx="314">
                  <c:v>1.64050753</c:v>
                </c:pt>
                <c:pt idx="315">
                  <c:v>1.6405076999999999</c:v>
                </c:pt>
                <c:pt idx="316">
                  <c:v>1.64050786</c:v>
                </c:pt>
                <c:pt idx="317">
                  <c:v>1.64050802</c:v>
                </c:pt>
                <c:pt idx="318">
                  <c:v>1.6405081800000001</c:v>
                </c:pt>
                <c:pt idx="319">
                  <c:v>1.6405083300000001</c:v>
                </c:pt>
                <c:pt idx="320">
                  <c:v>1.64050849</c:v>
                </c:pt>
                <c:pt idx="321">
                  <c:v>1.64050864</c:v>
                </c:pt>
                <c:pt idx="322">
                  <c:v>1.6405088000000001</c:v>
                </c:pt>
                <c:pt idx="323">
                  <c:v>1.6405089500000001</c:v>
                </c:pt>
                <c:pt idx="324">
                  <c:v>1.6405091000000001</c:v>
                </c:pt>
                <c:pt idx="325">
                  <c:v>1.64050925</c:v>
                </c:pt>
                <c:pt idx="326">
                  <c:v>1.6405093900000001</c:v>
                </c:pt>
                <c:pt idx="327">
                  <c:v>1.64050954</c:v>
                </c:pt>
                <c:pt idx="328">
                  <c:v>1.6405096800000001</c:v>
                </c:pt>
                <c:pt idx="329">
                  <c:v>1.6405098300000001</c:v>
                </c:pt>
                <c:pt idx="330">
                  <c:v>1.6405099700000001</c:v>
                </c:pt>
                <c:pt idx="331">
                  <c:v>1.6405101099999999</c:v>
                </c:pt>
                <c:pt idx="332">
                  <c:v>1.6405102499999999</c:v>
                </c:pt>
                <c:pt idx="333">
                  <c:v>1.64051039</c:v>
                </c:pt>
                <c:pt idx="334">
                  <c:v>1.6405105200000001</c:v>
                </c:pt>
                <c:pt idx="335">
                  <c:v>1.6405106599999999</c:v>
                </c:pt>
                <c:pt idx="336">
                  <c:v>1.64051079</c:v>
                </c:pt>
                <c:pt idx="337">
                  <c:v>1.64051093</c:v>
                </c:pt>
                <c:pt idx="338">
                  <c:v>1.6405110599999999</c:v>
                </c:pt>
                <c:pt idx="339">
                  <c:v>1.64051119</c:v>
                </c:pt>
                <c:pt idx="340">
                  <c:v>1.6405113200000001</c:v>
                </c:pt>
                <c:pt idx="341">
                  <c:v>1.64051145</c:v>
                </c:pt>
                <c:pt idx="342">
                  <c:v>1.6405115699999999</c:v>
                </c:pt>
                <c:pt idx="343">
                  <c:v>1.6405117</c:v>
                </c:pt>
                <c:pt idx="344">
                  <c:v>1.6405118299999999</c:v>
                </c:pt>
                <c:pt idx="345">
                  <c:v>1.6405119500000001</c:v>
                </c:pt>
                <c:pt idx="346">
                  <c:v>1.64051207</c:v>
                </c:pt>
                <c:pt idx="347">
                  <c:v>1.6405121899999999</c:v>
                </c:pt>
                <c:pt idx="348">
                  <c:v>1.64051232</c:v>
                </c:pt>
                <c:pt idx="349">
                  <c:v>1.64051244</c:v>
                </c:pt>
                <c:pt idx="350">
                  <c:v>1.64051255</c:v>
                </c:pt>
                <c:pt idx="351">
                  <c:v>1.6405126699999999</c:v>
                </c:pt>
                <c:pt idx="352">
                  <c:v>1.6405127900000001</c:v>
                </c:pt>
                <c:pt idx="353">
                  <c:v>1.64051291</c:v>
                </c:pt>
                <c:pt idx="354">
                  <c:v>1.64051302</c:v>
                </c:pt>
                <c:pt idx="355">
                  <c:v>1.64051313</c:v>
                </c:pt>
                <c:pt idx="356">
                  <c:v>1.6405132499999999</c:v>
                </c:pt>
                <c:pt idx="357">
                  <c:v>1.6405133599999999</c:v>
                </c:pt>
                <c:pt idx="358">
                  <c:v>1.6405134699999999</c:v>
                </c:pt>
                <c:pt idx="359">
                  <c:v>1.6405135799999999</c:v>
                </c:pt>
                <c:pt idx="360">
                  <c:v>1.6405136899999999</c:v>
                </c:pt>
                <c:pt idx="361">
                  <c:v>1.6405137999999999</c:v>
                </c:pt>
                <c:pt idx="362">
                  <c:v>1.6405139099999999</c:v>
                </c:pt>
                <c:pt idx="363">
                  <c:v>1.64051401</c:v>
                </c:pt>
                <c:pt idx="364">
                  <c:v>1.64051412</c:v>
                </c:pt>
                <c:pt idx="365">
                  <c:v>1.64051422</c:v>
                </c:pt>
                <c:pt idx="366">
                  <c:v>1.64051433</c:v>
                </c:pt>
                <c:pt idx="367">
                  <c:v>1.6405144300000001</c:v>
                </c:pt>
                <c:pt idx="368">
                  <c:v>1.6405145299999999</c:v>
                </c:pt>
                <c:pt idx="369">
                  <c:v>1.64051463</c:v>
                </c:pt>
                <c:pt idx="370">
                  <c:v>1.64051473</c:v>
                </c:pt>
                <c:pt idx="371">
                  <c:v>1.6405148300000001</c:v>
                </c:pt>
                <c:pt idx="372">
                  <c:v>1.6405149299999999</c:v>
                </c:pt>
                <c:pt idx="373">
                  <c:v>1.64051503</c:v>
                </c:pt>
                <c:pt idx="374">
                  <c:v>1.64051513</c:v>
                </c:pt>
                <c:pt idx="375">
                  <c:v>1.6405152300000001</c:v>
                </c:pt>
                <c:pt idx="376">
                  <c:v>1.64051532</c:v>
                </c:pt>
                <c:pt idx="377">
                  <c:v>1.6405154200000001</c:v>
                </c:pt>
                <c:pt idx="378">
                  <c:v>1.64051551</c:v>
                </c:pt>
                <c:pt idx="379">
                  <c:v>1.6405156000000001</c:v>
                </c:pt>
                <c:pt idx="380">
                  <c:v>1.6405156999999999</c:v>
                </c:pt>
                <c:pt idx="381">
                  <c:v>1.64051579</c:v>
                </c:pt>
                <c:pt idx="382">
                  <c:v>1.6405158799999999</c:v>
                </c:pt>
                <c:pt idx="383">
                  <c:v>1.64051597</c:v>
                </c:pt>
                <c:pt idx="384">
                  <c:v>1.6405160599999999</c:v>
                </c:pt>
                <c:pt idx="385">
                  <c:v>1.6405161500000001</c:v>
                </c:pt>
                <c:pt idx="386">
                  <c:v>1.64051624</c:v>
                </c:pt>
                <c:pt idx="387">
                  <c:v>1.6405163300000001</c:v>
                </c:pt>
                <c:pt idx="388">
                  <c:v>1.64051642</c:v>
                </c:pt>
                <c:pt idx="389">
                  <c:v>1.6405164999999999</c:v>
                </c:pt>
                <c:pt idx="390">
                  <c:v>1.6405165900000001</c:v>
                </c:pt>
                <c:pt idx="391">
                  <c:v>1.64051667</c:v>
                </c:pt>
                <c:pt idx="392">
                  <c:v>1.6405167599999999</c:v>
                </c:pt>
                <c:pt idx="393">
                  <c:v>1.6405168400000001</c:v>
                </c:pt>
                <c:pt idx="394">
                  <c:v>1.64051693</c:v>
                </c:pt>
                <c:pt idx="395">
                  <c:v>1.6405170099999999</c:v>
                </c:pt>
                <c:pt idx="396">
                  <c:v>1.6405170899999999</c:v>
                </c:pt>
                <c:pt idx="397">
                  <c:v>1.6405171700000001</c:v>
                </c:pt>
                <c:pt idx="398">
                  <c:v>1.64051725</c:v>
                </c:pt>
                <c:pt idx="399">
                  <c:v>1.64051733</c:v>
                </c:pt>
                <c:pt idx="400">
                  <c:v>1.64051741</c:v>
                </c:pt>
                <c:pt idx="401">
                  <c:v>1.6405174899999999</c:v>
                </c:pt>
                <c:pt idx="402">
                  <c:v>1.6405175700000001</c:v>
                </c:pt>
                <c:pt idx="403">
                  <c:v>1.64051765</c:v>
                </c:pt>
                <c:pt idx="404">
                  <c:v>1.64051773</c:v>
                </c:pt>
                <c:pt idx="405">
                  <c:v>1.6405178</c:v>
                </c:pt>
                <c:pt idx="406">
                  <c:v>1.64051788</c:v>
                </c:pt>
                <c:pt idx="407">
                  <c:v>1.64051795</c:v>
                </c:pt>
                <c:pt idx="408">
                  <c:v>1.64051803</c:v>
                </c:pt>
                <c:pt idx="409">
                  <c:v>1.6405181</c:v>
                </c:pt>
                <c:pt idx="410">
                  <c:v>1.6405181799999999</c:v>
                </c:pt>
                <c:pt idx="411">
                  <c:v>1.64051825</c:v>
                </c:pt>
                <c:pt idx="412">
                  <c:v>1.64051832</c:v>
                </c:pt>
                <c:pt idx="413">
                  <c:v>1.6405183999999999</c:v>
                </c:pt>
                <c:pt idx="414">
                  <c:v>1.64051847</c:v>
                </c:pt>
                <c:pt idx="415">
                  <c:v>1.64051854</c:v>
                </c:pt>
                <c:pt idx="416">
                  <c:v>1.64051861</c:v>
                </c:pt>
                <c:pt idx="417">
                  <c:v>1.64051868</c:v>
                </c:pt>
                <c:pt idx="418">
                  <c:v>1.64051875</c:v>
                </c:pt>
                <c:pt idx="419">
                  <c:v>1.64051882</c:v>
                </c:pt>
                <c:pt idx="420">
                  <c:v>1.6405188900000001</c:v>
                </c:pt>
                <c:pt idx="421">
                  <c:v>1.6405189600000001</c:v>
                </c:pt>
                <c:pt idx="422">
                  <c:v>1.6405190300000001</c:v>
                </c:pt>
                <c:pt idx="423">
                  <c:v>1.64051909</c:v>
                </c:pt>
                <c:pt idx="424">
                  <c:v>1.64051916</c:v>
                </c:pt>
                <c:pt idx="425">
                  <c:v>1.64051923</c:v>
                </c:pt>
                <c:pt idx="426">
                  <c:v>1.6405192900000001</c:v>
                </c:pt>
                <c:pt idx="427">
                  <c:v>1.6405193600000001</c:v>
                </c:pt>
                <c:pt idx="428">
                  <c:v>1.64051942</c:v>
                </c:pt>
                <c:pt idx="429">
                  <c:v>1.64051949</c:v>
                </c:pt>
                <c:pt idx="430">
                  <c:v>1.64051955</c:v>
                </c:pt>
                <c:pt idx="431">
                  <c:v>1.6405196200000001</c:v>
                </c:pt>
                <c:pt idx="432">
                  <c:v>1.6405196799999999</c:v>
                </c:pt>
                <c:pt idx="433">
                  <c:v>1.64051974</c:v>
                </c:pt>
                <c:pt idx="434">
                  <c:v>1.6405198000000001</c:v>
                </c:pt>
                <c:pt idx="435">
                  <c:v>1.6405198700000001</c:v>
                </c:pt>
                <c:pt idx="436">
                  <c:v>1.64051993</c:v>
                </c:pt>
                <c:pt idx="437">
                  <c:v>1.64051999</c:v>
                </c:pt>
                <c:pt idx="438">
                  <c:v>1.6405200499999999</c:v>
                </c:pt>
                <c:pt idx="439">
                  <c:v>1.64052011</c:v>
                </c:pt>
                <c:pt idx="440">
                  <c:v>1.6405201700000001</c:v>
                </c:pt>
                <c:pt idx="441">
                  <c:v>1.6405202299999999</c:v>
                </c:pt>
                <c:pt idx="442">
                  <c:v>1.64052029</c:v>
                </c:pt>
                <c:pt idx="443">
                  <c:v>1.6405203500000001</c:v>
                </c:pt>
                <c:pt idx="444">
                  <c:v>1.6405204099999999</c:v>
                </c:pt>
                <c:pt idx="445">
                  <c:v>1.6405204600000001</c:v>
                </c:pt>
                <c:pt idx="446">
                  <c:v>1.6405205199999999</c:v>
                </c:pt>
                <c:pt idx="447">
                  <c:v>1.64052058</c:v>
                </c:pt>
                <c:pt idx="448">
                  <c:v>1.6405206400000001</c:v>
                </c:pt>
                <c:pt idx="449">
                  <c:v>1.64052069</c:v>
                </c:pt>
                <c:pt idx="450">
                  <c:v>1.6405207500000001</c:v>
                </c:pt>
                <c:pt idx="451">
                  <c:v>1.6405208</c:v>
                </c:pt>
                <c:pt idx="452">
                  <c:v>1.6405208600000001</c:v>
                </c:pt>
                <c:pt idx="453">
                  <c:v>1.64052091</c:v>
                </c:pt>
                <c:pt idx="454">
                  <c:v>1.6405209700000001</c:v>
                </c:pt>
                <c:pt idx="455">
                  <c:v>1.64052102</c:v>
                </c:pt>
                <c:pt idx="456">
                  <c:v>1.6405210800000001</c:v>
                </c:pt>
                <c:pt idx="457">
                  <c:v>1.64052113</c:v>
                </c:pt>
                <c:pt idx="458">
                  <c:v>1.6405211799999999</c:v>
                </c:pt>
                <c:pt idx="459">
                  <c:v>1.64052124</c:v>
                </c:pt>
                <c:pt idx="460">
                  <c:v>1.6405212899999999</c:v>
                </c:pt>
                <c:pt idx="461">
                  <c:v>1.6405213400000001</c:v>
                </c:pt>
                <c:pt idx="462">
                  <c:v>1.64052139</c:v>
                </c:pt>
                <c:pt idx="463">
                  <c:v>1.6405214400000001</c:v>
                </c:pt>
                <c:pt idx="464">
                  <c:v>1.64052149</c:v>
                </c:pt>
                <c:pt idx="465">
                  <c:v>1.6405215399999999</c:v>
                </c:pt>
                <c:pt idx="466">
                  <c:v>1.6405216</c:v>
                </c:pt>
                <c:pt idx="467">
                  <c:v>1.6405216499999999</c:v>
                </c:pt>
                <c:pt idx="468">
                  <c:v>1.6405216899999999</c:v>
                </c:pt>
                <c:pt idx="469">
                  <c:v>1.6405217400000001</c:v>
                </c:pt>
                <c:pt idx="470">
                  <c:v>1.64052179</c:v>
                </c:pt>
                <c:pt idx="471">
                  <c:v>1.6405218399999999</c:v>
                </c:pt>
                <c:pt idx="472">
                  <c:v>1.64052189</c:v>
                </c:pt>
                <c:pt idx="473">
                  <c:v>1.64052194</c:v>
                </c:pt>
                <c:pt idx="474">
                  <c:v>1.6405219900000001</c:v>
                </c:pt>
                <c:pt idx="475">
                  <c:v>1.6405220300000001</c:v>
                </c:pt>
                <c:pt idx="476">
                  <c:v>1.64052208</c:v>
                </c:pt>
                <c:pt idx="477">
                  <c:v>1.6405221299999999</c:v>
                </c:pt>
                <c:pt idx="478">
                  <c:v>1.6405221800000001</c:v>
                </c:pt>
                <c:pt idx="479">
                  <c:v>1.64052222</c:v>
                </c:pt>
                <c:pt idx="480">
                  <c:v>1.6405222699999999</c:v>
                </c:pt>
                <c:pt idx="481">
                  <c:v>1.6405223099999999</c:v>
                </c:pt>
                <c:pt idx="482">
                  <c:v>1.6405223600000001</c:v>
                </c:pt>
                <c:pt idx="483">
                  <c:v>1.64052241</c:v>
                </c:pt>
                <c:pt idx="484">
                  <c:v>1.64052245</c:v>
                </c:pt>
                <c:pt idx="485">
                  <c:v>1.6405224899999999</c:v>
                </c:pt>
                <c:pt idx="486">
                  <c:v>1.6405225400000001</c:v>
                </c:pt>
                <c:pt idx="487">
                  <c:v>1.6405225800000001</c:v>
                </c:pt>
                <c:pt idx="488">
                  <c:v>1.64052263</c:v>
                </c:pt>
                <c:pt idx="489">
                  <c:v>1.64052267</c:v>
                </c:pt>
                <c:pt idx="490">
                  <c:v>1.6405227099999999</c:v>
                </c:pt>
                <c:pt idx="491">
                  <c:v>1.6405227600000001</c:v>
                </c:pt>
                <c:pt idx="492">
                  <c:v>1.6405228000000001</c:v>
                </c:pt>
                <c:pt idx="493">
                  <c:v>1.64052284</c:v>
                </c:pt>
                <c:pt idx="494">
                  <c:v>1.64052289</c:v>
                </c:pt>
                <c:pt idx="495">
                  <c:v>1.6405229299999999</c:v>
                </c:pt>
                <c:pt idx="496">
                  <c:v>1.6405229699999999</c:v>
                </c:pt>
                <c:pt idx="497">
                  <c:v>1.6405230099999999</c:v>
                </c:pt>
                <c:pt idx="498">
                  <c:v>1.6405230500000001</c:v>
                </c:pt>
                <c:pt idx="499">
                  <c:v>1.6405230900000001</c:v>
                </c:pt>
                <c:pt idx="500">
                  <c:v>1.6405231300000001</c:v>
                </c:pt>
                <c:pt idx="501">
                  <c:v>1.64052317</c:v>
                </c:pt>
                <c:pt idx="502">
                  <c:v>1.6405232199999999</c:v>
                </c:pt>
                <c:pt idx="503">
                  <c:v>1.6405232599999999</c:v>
                </c:pt>
                <c:pt idx="504">
                  <c:v>1.6405232999999999</c:v>
                </c:pt>
                <c:pt idx="505">
                  <c:v>1.6405233299999999</c:v>
                </c:pt>
                <c:pt idx="506">
                  <c:v>1.6405233699999999</c:v>
                </c:pt>
                <c:pt idx="507">
                  <c:v>1.6405234099999999</c:v>
                </c:pt>
                <c:pt idx="508">
                  <c:v>1.6405234500000001</c:v>
                </c:pt>
                <c:pt idx="509">
                  <c:v>1.6405234900000001</c:v>
                </c:pt>
                <c:pt idx="510">
                  <c:v>1.6405235300000001</c:v>
                </c:pt>
                <c:pt idx="511">
                  <c:v>1.64052357</c:v>
                </c:pt>
                <c:pt idx="512">
                  <c:v>1.64052361</c:v>
                </c:pt>
                <c:pt idx="513">
                  <c:v>1.6405236400000001</c:v>
                </c:pt>
                <c:pt idx="514">
                  <c:v>1.64052368</c:v>
                </c:pt>
                <c:pt idx="515">
                  <c:v>1.64052372</c:v>
                </c:pt>
                <c:pt idx="516">
                  <c:v>1.64052376</c:v>
                </c:pt>
                <c:pt idx="517">
                  <c:v>1.64052379</c:v>
                </c:pt>
                <c:pt idx="518">
                  <c:v>1.64052383</c:v>
                </c:pt>
                <c:pt idx="519">
                  <c:v>1.64052387</c:v>
                </c:pt>
                <c:pt idx="520">
                  <c:v>1.6405239</c:v>
                </c:pt>
                <c:pt idx="521">
                  <c:v>1.64052394</c:v>
                </c:pt>
                <c:pt idx="522">
                  <c:v>1.6405239700000001</c:v>
                </c:pt>
                <c:pt idx="523">
                  <c:v>1.64052401</c:v>
                </c:pt>
                <c:pt idx="524">
                  <c:v>1.64052405</c:v>
                </c:pt>
                <c:pt idx="525">
                  <c:v>1.6405240800000001</c:v>
                </c:pt>
                <c:pt idx="526">
                  <c:v>1.64052412</c:v>
                </c:pt>
                <c:pt idx="527">
                  <c:v>1.6405241500000001</c:v>
                </c:pt>
                <c:pt idx="528">
                  <c:v>1.64052419</c:v>
                </c:pt>
                <c:pt idx="529">
                  <c:v>1.6405242200000001</c:v>
                </c:pt>
                <c:pt idx="530">
                  <c:v>1.6405242499999999</c:v>
                </c:pt>
                <c:pt idx="531">
                  <c:v>1.6405242900000001</c:v>
                </c:pt>
                <c:pt idx="532">
                  <c:v>1.6405243199999999</c:v>
                </c:pt>
                <c:pt idx="533">
                  <c:v>1.6405243599999999</c:v>
                </c:pt>
                <c:pt idx="534">
                  <c:v>1.6405243899999999</c:v>
                </c:pt>
                <c:pt idx="535">
                  <c:v>1.64052442</c:v>
                </c:pt>
                <c:pt idx="536">
                  <c:v>1.64052446</c:v>
                </c:pt>
                <c:pt idx="537">
                  <c:v>1.64052449</c:v>
                </c:pt>
                <c:pt idx="538">
                  <c:v>1.64052452</c:v>
                </c:pt>
                <c:pt idx="539">
                  <c:v>1.6405245500000001</c:v>
                </c:pt>
                <c:pt idx="540">
                  <c:v>1.6405245900000001</c:v>
                </c:pt>
                <c:pt idx="541">
                  <c:v>1.6405246200000001</c:v>
                </c:pt>
                <c:pt idx="542">
                  <c:v>1.6405246499999999</c:v>
                </c:pt>
                <c:pt idx="543">
                  <c:v>1.64052468</c:v>
                </c:pt>
                <c:pt idx="544">
                  <c:v>1.64052471</c:v>
                </c:pt>
                <c:pt idx="545">
                  <c:v>1.64052475</c:v>
                </c:pt>
                <c:pt idx="546">
                  <c:v>1.64052478</c:v>
                </c:pt>
                <c:pt idx="547">
                  <c:v>1.6405248100000001</c:v>
                </c:pt>
                <c:pt idx="548">
                  <c:v>1.6405248400000001</c:v>
                </c:pt>
                <c:pt idx="549">
                  <c:v>1.6405248699999999</c:v>
                </c:pt>
                <c:pt idx="550">
                  <c:v>1.6405249</c:v>
                </c:pt>
                <c:pt idx="551">
                  <c:v>1.64052493</c:v>
                </c:pt>
                <c:pt idx="552">
                  <c:v>1.64052496</c:v>
                </c:pt>
                <c:pt idx="553">
                  <c:v>1.6405249900000001</c:v>
                </c:pt>
                <c:pt idx="554">
                  <c:v>1.6405250199999999</c:v>
                </c:pt>
                <c:pt idx="555">
                  <c:v>1.6405250499999999</c:v>
                </c:pt>
                <c:pt idx="556">
                  <c:v>1.64052508</c:v>
                </c:pt>
                <c:pt idx="557">
                  <c:v>1.64052511</c:v>
                </c:pt>
                <c:pt idx="558">
                  <c:v>1.64052514</c:v>
                </c:pt>
                <c:pt idx="559">
                  <c:v>1.6405251700000001</c:v>
                </c:pt>
                <c:pt idx="560">
                  <c:v>1.6405251999999999</c:v>
                </c:pt>
                <c:pt idx="561">
                  <c:v>1.6405252299999999</c:v>
                </c:pt>
                <c:pt idx="562">
                  <c:v>1.64052526</c:v>
                </c:pt>
                <c:pt idx="563">
                  <c:v>1.64052529</c:v>
                </c:pt>
                <c:pt idx="564">
                  <c:v>1.6405253099999999</c:v>
                </c:pt>
                <c:pt idx="565">
                  <c:v>1.6405253399999999</c:v>
                </c:pt>
                <c:pt idx="566">
                  <c:v>1.64052537</c:v>
                </c:pt>
                <c:pt idx="567">
                  <c:v>1.6405254</c:v>
                </c:pt>
                <c:pt idx="568">
                  <c:v>1.6405254300000001</c:v>
                </c:pt>
                <c:pt idx="569">
                  <c:v>1.6405254499999999</c:v>
                </c:pt>
                <c:pt idx="570">
                  <c:v>1.64052548</c:v>
                </c:pt>
                <c:pt idx="571">
                  <c:v>1.64052551</c:v>
                </c:pt>
                <c:pt idx="572">
                  <c:v>1.6405255400000001</c:v>
                </c:pt>
                <c:pt idx="573">
                  <c:v>1.6405255599999999</c:v>
                </c:pt>
                <c:pt idx="574">
                  <c:v>1.64052559</c:v>
                </c:pt>
                <c:pt idx="575">
                  <c:v>1.64052562</c:v>
                </c:pt>
                <c:pt idx="576">
                  <c:v>1.6405256399999999</c:v>
                </c:pt>
                <c:pt idx="577">
                  <c:v>1.6405256699999999</c:v>
                </c:pt>
                <c:pt idx="578">
                  <c:v>1.6405257</c:v>
                </c:pt>
                <c:pt idx="579">
                  <c:v>1.6405257200000001</c:v>
                </c:pt>
                <c:pt idx="580">
                  <c:v>1.6405257499999999</c:v>
                </c:pt>
                <c:pt idx="581">
                  <c:v>1.6405257799999999</c:v>
                </c:pt>
                <c:pt idx="582">
                  <c:v>1.6405258</c:v>
                </c:pt>
                <c:pt idx="583">
                  <c:v>1.6405258300000001</c:v>
                </c:pt>
                <c:pt idx="584">
                  <c:v>1.64052585</c:v>
                </c:pt>
                <c:pt idx="585">
                  <c:v>1.64052588</c:v>
                </c:pt>
                <c:pt idx="586">
                  <c:v>1.6405259000000001</c:v>
                </c:pt>
                <c:pt idx="587">
                  <c:v>1.6405259299999999</c:v>
                </c:pt>
                <c:pt idx="588">
                  <c:v>1.64052595</c:v>
                </c:pt>
                <c:pt idx="589">
                  <c:v>1.6405259800000001</c:v>
                </c:pt>
                <c:pt idx="590">
                  <c:v>1.6405259999999999</c:v>
                </c:pt>
                <c:pt idx="591">
                  <c:v>1.64052603</c:v>
                </c:pt>
                <c:pt idx="592">
                  <c:v>1.6405260500000001</c:v>
                </c:pt>
                <c:pt idx="593">
                  <c:v>1.6405260800000001</c:v>
                </c:pt>
                <c:pt idx="594">
                  <c:v>1.6405261</c:v>
                </c:pt>
                <c:pt idx="595">
                  <c:v>1.64052613</c:v>
                </c:pt>
                <c:pt idx="596">
                  <c:v>1.6405261499999999</c:v>
                </c:pt>
                <c:pt idx="597">
                  <c:v>1.64052617</c:v>
                </c:pt>
                <c:pt idx="598">
                  <c:v>1.6405262</c:v>
                </c:pt>
                <c:pt idx="599">
                  <c:v>1.6405262199999999</c:v>
                </c:pt>
                <c:pt idx="600">
                  <c:v>1.64052625</c:v>
                </c:pt>
                <c:pt idx="601">
                  <c:v>1.6405262700000001</c:v>
                </c:pt>
                <c:pt idx="602">
                  <c:v>1.6405262899999999</c:v>
                </c:pt>
                <c:pt idx="603">
                  <c:v>1.64052632</c:v>
                </c:pt>
                <c:pt idx="604">
                  <c:v>1.6405263400000001</c:v>
                </c:pt>
                <c:pt idx="605">
                  <c:v>1.64052636</c:v>
                </c:pt>
                <c:pt idx="606">
                  <c:v>1.64052639</c:v>
                </c:pt>
                <c:pt idx="607">
                  <c:v>1.6405264100000001</c:v>
                </c:pt>
                <c:pt idx="608">
                  <c:v>1.64052643</c:v>
                </c:pt>
                <c:pt idx="609">
                  <c:v>1.6405264500000001</c:v>
                </c:pt>
                <c:pt idx="610">
                  <c:v>1.6405264799999999</c:v>
                </c:pt>
                <c:pt idx="611">
                  <c:v>1.6405265</c:v>
                </c:pt>
                <c:pt idx="612">
                  <c:v>1.6405265200000001</c:v>
                </c:pt>
                <c:pt idx="613">
                  <c:v>1.64052654</c:v>
                </c:pt>
                <c:pt idx="614">
                  <c:v>1.6405265600000001</c:v>
                </c:pt>
                <c:pt idx="615">
                  <c:v>1.6405265899999999</c:v>
                </c:pt>
                <c:pt idx="616">
                  <c:v>1.64052661</c:v>
                </c:pt>
                <c:pt idx="617">
                  <c:v>1.6405266300000001</c:v>
                </c:pt>
                <c:pt idx="618">
                  <c:v>1.64052665</c:v>
                </c:pt>
                <c:pt idx="619">
                  <c:v>1.6405266700000001</c:v>
                </c:pt>
                <c:pt idx="620">
                  <c:v>1.6405266999999999</c:v>
                </c:pt>
                <c:pt idx="621">
                  <c:v>1.64052672</c:v>
                </c:pt>
                <c:pt idx="622">
                  <c:v>1.6405267400000001</c:v>
                </c:pt>
                <c:pt idx="623">
                  <c:v>1.64052676</c:v>
                </c:pt>
                <c:pt idx="624">
                  <c:v>1.6405267800000001</c:v>
                </c:pt>
                <c:pt idx="625">
                  <c:v>1.6405268</c:v>
                </c:pt>
                <c:pt idx="626">
                  <c:v>1.6405268200000001</c:v>
                </c:pt>
                <c:pt idx="627">
                  <c:v>1.6405268399999999</c:v>
                </c:pt>
                <c:pt idx="628">
                  <c:v>1.64052686</c:v>
                </c:pt>
                <c:pt idx="629">
                  <c:v>1.6405268799999999</c:v>
                </c:pt>
                <c:pt idx="630">
                  <c:v>1.6405269</c:v>
                </c:pt>
                <c:pt idx="631">
                  <c:v>1.6405269200000001</c:v>
                </c:pt>
                <c:pt idx="632">
                  <c:v>1.64052694</c:v>
                </c:pt>
                <c:pt idx="633">
                  <c:v>1.6405269600000001</c:v>
                </c:pt>
                <c:pt idx="634">
                  <c:v>1.64052698</c:v>
                </c:pt>
                <c:pt idx="635">
                  <c:v>1.6405270000000001</c:v>
                </c:pt>
                <c:pt idx="636">
                  <c:v>1.6405270199999999</c:v>
                </c:pt>
                <c:pt idx="637">
                  <c:v>1.64052704</c:v>
                </c:pt>
                <c:pt idx="638">
                  <c:v>1.6405270599999999</c:v>
                </c:pt>
                <c:pt idx="639">
                  <c:v>1.64052708</c:v>
                </c:pt>
                <c:pt idx="640">
                  <c:v>1.6405270999999999</c:v>
                </c:pt>
                <c:pt idx="641">
                  <c:v>1.64052712</c:v>
                </c:pt>
                <c:pt idx="642">
                  <c:v>1.6405271400000001</c:v>
                </c:pt>
                <c:pt idx="643">
                  <c:v>1.64052716</c:v>
                </c:pt>
                <c:pt idx="644">
                  <c:v>1.6405271800000001</c:v>
                </c:pt>
                <c:pt idx="645">
                  <c:v>1.6405272</c:v>
                </c:pt>
                <c:pt idx="646">
                  <c:v>1.6405272200000001</c:v>
                </c:pt>
                <c:pt idx="647">
                  <c:v>1.6405272399999999</c:v>
                </c:pt>
                <c:pt idx="648">
                  <c:v>1.64052726</c:v>
                </c:pt>
                <c:pt idx="649">
                  <c:v>1.64052727</c:v>
                </c:pt>
                <c:pt idx="650">
                  <c:v>1.6405272900000001</c:v>
                </c:pt>
                <c:pt idx="651">
                  <c:v>1.64052731</c:v>
                </c:pt>
                <c:pt idx="652">
                  <c:v>1.6405273300000001</c:v>
                </c:pt>
                <c:pt idx="653">
                  <c:v>1.6405273499999999</c:v>
                </c:pt>
                <c:pt idx="654">
                  <c:v>1.64052737</c:v>
                </c:pt>
                <c:pt idx="655">
                  <c:v>1.64052738</c:v>
                </c:pt>
                <c:pt idx="656">
                  <c:v>1.6405274000000001</c:v>
                </c:pt>
                <c:pt idx="657">
                  <c:v>1.64052742</c:v>
                </c:pt>
                <c:pt idx="658">
                  <c:v>1.6405274400000001</c:v>
                </c:pt>
                <c:pt idx="659">
                  <c:v>1.6405274599999999</c:v>
                </c:pt>
                <c:pt idx="660">
                  <c:v>1.6405274700000001</c:v>
                </c:pt>
                <c:pt idx="661">
                  <c:v>1.64052749</c:v>
                </c:pt>
                <c:pt idx="662">
                  <c:v>1.6405275100000001</c:v>
                </c:pt>
                <c:pt idx="663">
                  <c:v>1.64052753</c:v>
                </c:pt>
                <c:pt idx="664">
                  <c:v>1.6405275399999999</c:v>
                </c:pt>
                <c:pt idx="665">
                  <c:v>1.64052756</c:v>
                </c:pt>
                <c:pt idx="666">
                  <c:v>1.6405275800000001</c:v>
                </c:pt>
                <c:pt idx="667">
                  <c:v>1.6405276</c:v>
                </c:pt>
                <c:pt idx="668">
                  <c:v>1.6405276099999999</c:v>
                </c:pt>
                <c:pt idx="669">
                  <c:v>1.64052763</c:v>
                </c:pt>
                <c:pt idx="670">
                  <c:v>1.6405276499999999</c:v>
                </c:pt>
                <c:pt idx="671">
                  <c:v>1.6405276600000001</c:v>
                </c:pt>
                <c:pt idx="672">
                  <c:v>1.6405276799999999</c:v>
                </c:pt>
                <c:pt idx="673">
                  <c:v>1.6405277</c:v>
                </c:pt>
                <c:pt idx="674">
                  <c:v>1.64052771</c:v>
                </c:pt>
                <c:pt idx="675">
                  <c:v>1.6405277300000001</c:v>
                </c:pt>
                <c:pt idx="676">
                  <c:v>1.64052775</c:v>
                </c:pt>
                <c:pt idx="677">
                  <c:v>1.6405277599999999</c:v>
                </c:pt>
                <c:pt idx="678">
                  <c:v>1.64052778</c:v>
                </c:pt>
                <c:pt idx="679">
                  <c:v>1.6405278000000001</c:v>
                </c:pt>
                <c:pt idx="680">
                  <c:v>1.64052781</c:v>
                </c:pt>
                <c:pt idx="681">
                  <c:v>1.6405278299999999</c:v>
                </c:pt>
                <c:pt idx="682">
                  <c:v>1.64052785</c:v>
                </c:pt>
                <c:pt idx="683">
                  <c:v>1.6405278599999999</c:v>
                </c:pt>
                <c:pt idx="684">
                  <c:v>1.64052788</c:v>
                </c:pt>
                <c:pt idx="685">
                  <c:v>1.64052789</c:v>
                </c:pt>
                <c:pt idx="686">
                  <c:v>1.6405279100000001</c:v>
                </c:pt>
                <c:pt idx="687">
                  <c:v>1.64052793</c:v>
                </c:pt>
                <c:pt idx="688">
                  <c:v>1.6405279399999999</c:v>
                </c:pt>
                <c:pt idx="689">
                  <c:v>1.64052796</c:v>
                </c:pt>
                <c:pt idx="690">
                  <c:v>1.6405279699999999</c:v>
                </c:pt>
                <c:pt idx="691">
                  <c:v>1.64052799</c:v>
                </c:pt>
                <c:pt idx="692">
                  <c:v>1.640528</c:v>
                </c:pt>
                <c:pt idx="693">
                  <c:v>1.6405280200000001</c:v>
                </c:pt>
                <c:pt idx="694">
                  <c:v>1.64052803</c:v>
                </c:pt>
                <c:pt idx="695">
                  <c:v>1.6405280499999999</c:v>
                </c:pt>
                <c:pt idx="696">
                  <c:v>1.6405280600000001</c:v>
                </c:pt>
                <c:pt idx="697">
                  <c:v>1.6405280799999999</c:v>
                </c:pt>
                <c:pt idx="698">
                  <c:v>1.6405280900000001</c:v>
                </c:pt>
                <c:pt idx="699">
                  <c:v>1.64052811</c:v>
                </c:pt>
                <c:pt idx="700">
                  <c:v>1.6405281199999999</c:v>
                </c:pt>
                <c:pt idx="701">
                  <c:v>1.64052814</c:v>
                </c:pt>
                <c:pt idx="702">
                  <c:v>1.64052815</c:v>
                </c:pt>
                <c:pt idx="703">
                  <c:v>1.6405281700000001</c:v>
                </c:pt>
                <c:pt idx="704">
                  <c:v>1.64052818</c:v>
                </c:pt>
                <c:pt idx="705">
                  <c:v>1.6405282000000001</c:v>
                </c:pt>
                <c:pt idx="706">
                  <c:v>1.64052821</c:v>
                </c:pt>
                <c:pt idx="707">
                  <c:v>1.6405282299999999</c:v>
                </c:pt>
                <c:pt idx="708">
                  <c:v>1.6405282400000001</c:v>
                </c:pt>
                <c:pt idx="709">
                  <c:v>1.64052825</c:v>
                </c:pt>
                <c:pt idx="710">
                  <c:v>1.6405282699999999</c:v>
                </c:pt>
                <c:pt idx="711">
                  <c:v>1.6405282800000001</c:v>
                </c:pt>
                <c:pt idx="712">
                  <c:v>1.6405282999999999</c:v>
                </c:pt>
                <c:pt idx="713">
                  <c:v>1.6405283100000001</c:v>
                </c:pt>
                <c:pt idx="714">
                  <c:v>1.64052833</c:v>
                </c:pt>
                <c:pt idx="715">
                  <c:v>1.6405283399999999</c:v>
                </c:pt>
                <c:pt idx="716">
                  <c:v>1.6405283500000001</c:v>
                </c:pt>
                <c:pt idx="717">
                  <c:v>1.64052837</c:v>
                </c:pt>
                <c:pt idx="718">
                  <c:v>1.6405283799999999</c:v>
                </c:pt>
                <c:pt idx="719">
                  <c:v>1.6405284</c:v>
                </c:pt>
                <c:pt idx="720">
                  <c:v>1.6405284099999999</c:v>
                </c:pt>
                <c:pt idx="721">
                  <c:v>1.6405284200000001</c:v>
                </c:pt>
                <c:pt idx="722">
                  <c:v>1.64052844</c:v>
                </c:pt>
                <c:pt idx="723">
                  <c:v>1.6405284499999999</c:v>
                </c:pt>
                <c:pt idx="724">
                  <c:v>1.6405284600000001</c:v>
                </c:pt>
                <c:pt idx="725">
                  <c:v>1.64052848</c:v>
                </c:pt>
                <c:pt idx="726">
                  <c:v>1.6405284899999999</c:v>
                </c:pt>
                <c:pt idx="727">
                  <c:v>1.6405285000000001</c:v>
                </c:pt>
                <c:pt idx="728">
                  <c:v>1.6405285199999999</c:v>
                </c:pt>
                <c:pt idx="729">
                  <c:v>1.6405285300000001</c:v>
                </c:pt>
                <c:pt idx="730">
                  <c:v>1.64052854</c:v>
                </c:pt>
                <c:pt idx="731">
                  <c:v>1.6405285599999999</c:v>
                </c:pt>
                <c:pt idx="732">
                  <c:v>1.6405285700000001</c:v>
                </c:pt>
                <c:pt idx="733">
                  <c:v>1.64052858</c:v>
                </c:pt>
                <c:pt idx="734">
                  <c:v>1.64052859</c:v>
                </c:pt>
                <c:pt idx="735">
                  <c:v>1.6405286100000001</c:v>
                </c:pt>
                <c:pt idx="736">
                  <c:v>1.64052862</c:v>
                </c:pt>
                <c:pt idx="737">
                  <c:v>1.6405286299999999</c:v>
                </c:pt>
                <c:pt idx="738">
                  <c:v>1.64052865</c:v>
                </c:pt>
                <c:pt idx="739">
                  <c:v>1.64052866</c:v>
                </c:pt>
                <c:pt idx="740">
                  <c:v>1.6405286699999999</c:v>
                </c:pt>
                <c:pt idx="741">
                  <c:v>1.6405286800000001</c:v>
                </c:pt>
                <c:pt idx="742">
                  <c:v>1.6405287</c:v>
                </c:pt>
                <c:pt idx="743">
                  <c:v>1.6405287099999999</c:v>
                </c:pt>
                <c:pt idx="744">
                  <c:v>1.6405287200000001</c:v>
                </c:pt>
                <c:pt idx="745">
                  <c:v>1.64052873</c:v>
                </c:pt>
                <c:pt idx="746">
                  <c:v>1.6405287500000001</c:v>
                </c:pt>
                <c:pt idx="747">
                  <c:v>1.64052876</c:v>
                </c:pt>
                <c:pt idx="748">
                  <c:v>1.64052877</c:v>
                </c:pt>
                <c:pt idx="749">
                  <c:v>1.6405287799999999</c:v>
                </c:pt>
                <c:pt idx="750">
                  <c:v>1.6405287900000001</c:v>
                </c:pt>
                <c:pt idx="751">
                  <c:v>1.6405288099999999</c:v>
                </c:pt>
                <c:pt idx="752">
                  <c:v>1.6405288200000001</c:v>
                </c:pt>
                <c:pt idx="753">
                  <c:v>1.64052883</c:v>
                </c:pt>
                <c:pt idx="754">
                  <c:v>1.64052884</c:v>
                </c:pt>
                <c:pt idx="755">
                  <c:v>1.6405288499999999</c:v>
                </c:pt>
                <c:pt idx="756">
                  <c:v>1.64052887</c:v>
                </c:pt>
                <c:pt idx="757">
                  <c:v>1.64052888</c:v>
                </c:pt>
                <c:pt idx="758">
                  <c:v>1.6405288899999999</c:v>
                </c:pt>
                <c:pt idx="759">
                  <c:v>1.6405289000000001</c:v>
                </c:pt>
                <c:pt idx="760">
                  <c:v>1.64052891</c:v>
                </c:pt>
                <c:pt idx="761">
                  <c:v>1.6405289199999999</c:v>
                </c:pt>
                <c:pt idx="762">
                  <c:v>1.64052894</c:v>
                </c:pt>
                <c:pt idx="763">
                  <c:v>1.64052895</c:v>
                </c:pt>
                <c:pt idx="764">
                  <c:v>1.6405289599999999</c:v>
                </c:pt>
                <c:pt idx="765">
                  <c:v>1.6405289700000001</c:v>
                </c:pt>
                <c:pt idx="766">
                  <c:v>1.64052898</c:v>
                </c:pt>
                <c:pt idx="767">
                  <c:v>1.64052899</c:v>
                </c:pt>
                <c:pt idx="768">
                  <c:v>1.6405289999999999</c:v>
                </c:pt>
                <c:pt idx="769">
                  <c:v>1.64052902</c:v>
                </c:pt>
                <c:pt idx="770">
                  <c:v>1.6405290299999999</c:v>
                </c:pt>
                <c:pt idx="771">
                  <c:v>1.6405290400000001</c:v>
                </c:pt>
                <c:pt idx="772">
                  <c:v>1.64052905</c:v>
                </c:pt>
                <c:pt idx="773">
                  <c:v>1.64052906</c:v>
                </c:pt>
                <c:pt idx="774">
                  <c:v>1.6405290699999999</c:v>
                </c:pt>
                <c:pt idx="775">
                  <c:v>1.6405290800000001</c:v>
                </c:pt>
                <c:pt idx="776">
                  <c:v>1.64052909</c:v>
                </c:pt>
                <c:pt idx="777">
                  <c:v>1.6405291</c:v>
                </c:pt>
                <c:pt idx="778">
                  <c:v>1.6405291099999999</c:v>
                </c:pt>
                <c:pt idx="779">
                  <c:v>1.64052913</c:v>
                </c:pt>
                <c:pt idx="780">
                  <c:v>1.6405291399999999</c:v>
                </c:pt>
                <c:pt idx="781">
                  <c:v>1.6405291500000001</c:v>
                </c:pt>
                <c:pt idx="782">
                  <c:v>1.64052916</c:v>
                </c:pt>
                <c:pt idx="783">
                  <c:v>1.64052917</c:v>
                </c:pt>
                <c:pt idx="784">
                  <c:v>1.6405291799999999</c:v>
                </c:pt>
                <c:pt idx="785">
                  <c:v>1.6405291900000001</c:v>
                </c:pt>
                <c:pt idx="786">
                  <c:v>1.6405292</c:v>
                </c:pt>
                <c:pt idx="787">
                  <c:v>1.64052921</c:v>
                </c:pt>
                <c:pt idx="788">
                  <c:v>1.6405292199999999</c:v>
                </c:pt>
                <c:pt idx="789">
                  <c:v>1.6405292300000001</c:v>
                </c:pt>
                <c:pt idx="790">
                  <c:v>1.64052924</c:v>
                </c:pt>
                <c:pt idx="791">
                  <c:v>1.6405292499999999</c:v>
                </c:pt>
                <c:pt idx="792">
                  <c:v>1.6405292600000001</c:v>
                </c:pt>
                <c:pt idx="793">
                  <c:v>1.64052927</c:v>
                </c:pt>
                <c:pt idx="794">
                  <c:v>1.64052928</c:v>
                </c:pt>
                <c:pt idx="795">
                  <c:v>1.6405292899999999</c:v>
                </c:pt>
                <c:pt idx="796">
                  <c:v>1.6405293000000001</c:v>
                </c:pt>
                <c:pt idx="797">
                  <c:v>1.64052931</c:v>
                </c:pt>
                <c:pt idx="798">
                  <c:v>1.64052932</c:v>
                </c:pt>
                <c:pt idx="799">
                  <c:v>1.6405293299999999</c:v>
                </c:pt>
                <c:pt idx="800">
                  <c:v>1.6405293400000001</c:v>
                </c:pt>
                <c:pt idx="801">
                  <c:v>1.64052935</c:v>
                </c:pt>
                <c:pt idx="802">
                  <c:v>1.6405293599999999</c:v>
                </c:pt>
                <c:pt idx="803">
                  <c:v>1.6405293700000001</c:v>
                </c:pt>
                <c:pt idx="804">
                  <c:v>1.64052938</c:v>
                </c:pt>
                <c:pt idx="805">
                  <c:v>1.64052939</c:v>
                </c:pt>
                <c:pt idx="806">
                  <c:v>1.6405293999999999</c:v>
                </c:pt>
                <c:pt idx="807">
                  <c:v>1.6405294100000001</c:v>
                </c:pt>
                <c:pt idx="808">
                  <c:v>1.64052942</c:v>
                </c:pt>
                <c:pt idx="809">
                  <c:v>1.64052943</c:v>
                </c:pt>
                <c:pt idx="810">
                  <c:v>1.6405294399999999</c:v>
                </c:pt>
                <c:pt idx="811">
                  <c:v>1.6405294500000001</c:v>
                </c:pt>
                <c:pt idx="812">
                  <c:v>1.64052946</c:v>
                </c:pt>
                <c:pt idx="813">
                  <c:v>1.6405294699999999</c:v>
                </c:pt>
                <c:pt idx="814">
                  <c:v>1.6405294800000001</c:v>
                </c:pt>
                <c:pt idx="815">
                  <c:v>1.64052949</c:v>
                </c:pt>
                <c:pt idx="816">
                  <c:v>1.6405295</c:v>
                </c:pt>
                <c:pt idx="817">
                  <c:v>1.6405295099999999</c:v>
                </c:pt>
                <c:pt idx="818">
                  <c:v>1.6405295200000001</c:v>
                </c:pt>
                <c:pt idx="819">
                  <c:v>1.64052953</c:v>
                </c:pt>
                <c:pt idx="820">
                  <c:v>1.64052954</c:v>
                </c:pt>
                <c:pt idx="821">
                  <c:v>1.64052954</c:v>
                </c:pt>
                <c:pt idx="822">
                  <c:v>1.6405295499999999</c:v>
                </c:pt>
                <c:pt idx="823">
                  <c:v>1.6405295600000001</c:v>
                </c:pt>
                <c:pt idx="824">
                  <c:v>1.64052957</c:v>
                </c:pt>
                <c:pt idx="825">
                  <c:v>1.6405295799999999</c:v>
                </c:pt>
                <c:pt idx="826">
                  <c:v>1.6405295900000001</c:v>
                </c:pt>
                <c:pt idx="827">
                  <c:v>1.6405296</c:v>
                </c:pt>
                <c:pt idx="828">
                  <c:v>1.64052961</c:v>
                </c:pt>
                <c:pt idx="829">
                  <c:v>1.6405296199999999</c:v>
                </c:pt>
                <c:pt idx="830">
                  <c:v>1.6405296300000001</c:v>
                </c:pt>
                <c:pt idx="831">
                  <c:v>1.64052964</c:v>
                </c:pt>
                <c:pt idx="832">
                  <c:v>1.64052964</c:v>
                </c:pt>
                <c:pt idx="833">
                  <c:v>1.64052965</c:v>
                </c:pt>
                <c:pt idx="834">
                  <c:v>1.6405296599999999</c:v>
                </c:pt>
                <c:pt idx="835">
                  <c:v>1.6405296700000001</c:v>
                </c:pt>
                <c:pt idx="836">
                  <c:v>1.64052968</c:v>
                </c:pt>
                <c:pt idx="837">
                  <c:v>1.6405296899999999</c:v>
                </c:pt>
                <c:pt idx="838">
                  <c:v>1.6405297000000001</c:v>
                </c:pt>
                <c:pt idx="839">
                  <c:v>1.64052971</c:v>
                </c:pt>
                <c:pt idx="840">
                  <c:v>1.64052971</c:v>
                </c:pt>
                <c:pt idx="841">
                  <c:v>1.64052972</c:v>
                </c:pt>
                <c:pt idx="842">
                  <c:v>1.6405297299999999</c:v>
                </c:pt>
                <c:pt idx="843">
                  <c:v>1.6405297400000001</c:v>
                </c:pt>
                <c:pt idx="844">
                  <c:v>1.64052975</c:v>
                </c:pt>
                <c:pt idx="845">
                  <c:v>1.6405297599999999</c:v>
                </c:pt>
                <c:pt idx="846">
                  <c:v>1.6405297599999999</c:v>
                </c:pt>
                <c:pt idx="847">
                  <c:v>1.6405297700000001</c:v>
                </c:pt>
                <c:pt idx="848">
                  <c:v>1.64052978</c:v>
                </c:pt>
                <c:pt idx="849">
                  <c:v>1.64052979</c:v>
                </c:pt>
                <c:pt idx="850">
                  <c:v>1.6405297999999999</c:v>
                </c:pt>
                <c:pt idx="851">
                  <c:v>1.6405298100000001</c:v>
                </c:pt>
                <c:pt idx="852">
                  <c:v>1.6405298100000001</c:v>
                </c:pt>
                <c:pt idx="853">
                  <c:v>1.64052982</c:v>
                </c:pt>
                <c:pt idx="854">
                  <c:v>1.64052983</c:v>
                </c:pt>
                <c:pt idx="855">
                  <c:v>1.6405298399999999</c:v>
                </c:pt>
                <c:pt idx="856">
                  <c:v>1.6405298500000001</c:v>
                </c:pt>
                <c:pt idx="857">
                  <c:v>1.64052986</c:v>
                </c:pt>
                <c:pt idx="858">
                  <c:v>1.64052986</c:v>
                </c:pt>
                <c:pt idx="859">
                  <c:v>1.6405298699999999</c:v>
                </c:pt>
                <c:pt idx="860">
                  <c:v>1.6405298800000001</c:v>
                </c:pt>
                <c:pt idx="861">
                  <c:v>1.64052989</c:v>
                </c:pt>
                <c:pt idx="862">
                  <c:v>1.6405299</c:v>
                </c:pt>
                <c:pt idx="863">
                  <c:v>1.6405299</c:v>
                </c:pt>
                <c:pt idx="864">
                  <c:v>1.6405299099999999</c:v>
                </c:pt>
                <c:pt idx="865">
                  <c:v>1.6405299200000001</c:v>
                </c:pt>
                <c:pt idx="866">
                  <c:v>1.64052993</c:v>
                </c:pt>
                <c:pt idx="867">
                  <c:v>1.64052994</c:v>
                </c:pt>
                <c:pt idx="868">
                  <c:v>1.64052994</c:v>
                </c:pt>
                <c:pt idx="869">
                  <c:v>1.6405299499999999</c:v>
                </c:pt>
                <c:pt idx="870">
                  <c:v>1.6405299600000001</c:v>
                </c:pt>
                <c:pt idx="871">
                  <c:v>1.64052997</c:v>
                </c:pt>
                <c:pt idx="872">
                  <c:v>1.64052997</c:v>
                </c:pt>
                <c:pt idx="873">
                  <c:v>1.6405299799999999</c:v>
                </c:pt>
                <c:pt idx="874">
                  <c:v>1.6405299900000001</c:v>
                </c:pt>
                <c:pt idx="875">
                  <c:v>1.64053</c:v>
                </c:pt>
                <c:pt idx="876">
                  <c:v>1.64053</c:v>
                </c:pt>
                <c:pt idx="877">
                  <c:v>1.64053001</c:v>
                </c:pt>
                <c:pt idx="878">
                  <c:v>1.6405300199999999</c:v>
                </c:pt>
                <c:pt idx="879">
                  <c:v>1.6405300300000001</c:v>
                </c:pt>
                <c:pt idx="880">
                  <c:v>1.64053004</c:v>
                </c:pt>
                <c:pt idx="881">
                  <c:v>1.64053004</c:v>
                </c:pt>
                <c:pt idx="882">
                  <c:v>1.64053005</c:v>
                </c:pt>
                <c:pt idx="883">
                  <c:v>1.6405300599999999</c:v>
                </c:pt>
                <c:pt idx="884">
                  <c:v>1.6405300599999999</c:v>
                </c:pt>
                <c:pt idx="885">
                  <c:v>1.6405300700000001</c:v>
                </c:pt>
                <c:pt idx="886">
                  <c:v>1.64053008</c:v>
                </c:pt>
                <c:pt idx="887">
                  <c:v>1.6405300899999999</c:v>
                </c:pt>
                <c:pt idx="888">
                  <c:v>1.6405300899999999</c:v>
                </c:pt>
                <c:pt idx="889">
                  <c:v>1.6405301000000001</c:v>
                </c:pt>
                <c:pt idx="890">
                  <c:v>1.64053011</c:v>
                </c:pt>
                <c:pt idx="891">
                  <c:v>1.64053012</c:v>
                </c:pt>
                <c:pt idx="892">
                  <c:v>1.64053012</c:v>
                </c:pt>
                <c:pt idx="893">
                  <c:v>1.6405301299999999</c:v>
                </c:pt>
                <c:pt idx="894">
                  <c:v>1.6405301400000001</c:v>
                </c:pt>
                <c:pt idx="895">
                  <c:v>1.6405301400000001</c:v>
                </c:pt>
                <c:pt idx="896">
                  <c:v>1.64053015</c:v>
                </c:pt>
                <c:pt idx="897">
                  <c:v>1.64053016</c:v>
                </c:pt>
                <c:pt idx="898">
                  <c:v>1.6405301699999999</c:v>
                </c:pt>
                <c:pt idx="899">
                  <c:v>1.6405301699999999</c:v>
                </c:pt>
                <c:pt idx="900">
                  <c:v>1.6405301800000001</c:v>
                </c:pt>
                <c:pt idx="901">
                  <c:v>1.64053019</c:v>
                </c:pt>
                <c:pt idx="902">
                  <c:v>1.64053019</c:v>
                </c:pt>
                <c:pt idx="903">
                  <c:v>1.6405301999999999</c:v>
                </c:pt>
                <c:pt idx="904">
                  <c:v>1.6405302100000001</c:v>
                </c:pt>
                <c:pt idx="905">
                  <c:v>1.6405302100000001</c:v>
                </c:pt>
                <c:pt idx="906">
                  <c:v>1.64053022</c:v>
                </c:pt>
                <c:pt idx="907">
                  <c:v>1.64053023</c:v>
                </c:pt>
                <c:pt idx="908">
                  <c:v>1.6405302399999999</c:v>
                </c:pt>
                <c:pt idx="909">
                  <c:v>1.6405302399999999</c:v>
                </c:pt>
                <c:pt idx="910">
                  <c:v>1.6405302500000001</c:v>
                </c:pt>
                <c:pt idx="911">
                  <c:v>1.64053026</c:v>
                </c:pt>
                <c:pt idx="912">
                  <c:v>1.64053026</c:v>
                </c:pt>
                <c:pt idx="913">
                  <c:v>1.64053027</c:v>
                </c:pt>
                <c:pt idx="914">
                  <c:v>1.6405302799999999</c:v>
                </c:pt>
                <c:pt idx="915">
                  <c:v>1.6405302799999999</c:v>
                </c:pt>
                <c:pt idx="916">
                  <c:v>1.6405302900000001</c:v>
                </c:pt>
                <c:pt idx="917">
                  <c:v>1.6405303</c:v>
                </c:pt>
                <c:pt idx="918">
                  <c:v>1.6405303</c:v>
                </c:pt>
                <c:pt idx="919">
                  <c:v>1.6405303099999999</c:v>
                </c:pt>
                <c:pt idx="920">
                  <c:v>1.6405303200000001</c:v>
                </c:pt>
                <c:pt idx="921">
                  <c:v>1.6405303200000001</c:v>
                </c:pt>
                <c:pt idx="922">
                  <c:v>1.64053033</c:v>
                </c:pt>
                <c:pt idx="923">
                  <c:v>1.64053033</c:v>
                </c:pt>
                <c:pt idx="924">
                  <c:v>1.64053034</c:v>
                </c:pt>
                <c:pt idx="925">
                  <c:v>1.6405303499999999</c:v>
                </c:pt>
                <c:pt idx="926">
                  <c:v>1.6405303499999999</c:v>
                </c:pt>
                <c:pt idx="927">
                  <c:v>1.6405303600000001</c:v>
                </c:pt>
                <c:pt idx="928">
                  <c:v>1.64053037</c:v>
                </c:pt>
                <c:pt idx="929">
                  <c:v>1.64053037</c:v>
                </c:pt>
                <c:pt idx="930">
                  <c:v>1.64053038</c:v>
                </c:pt>
                <c:pt idx="931">
                  <c:v>1.6405303899999999</c:v>
                </c:pt>
                <c:pt idx="932">
                  <c:v>1.6405303899999999</c:v>
                </c:pt>
                <c:pt idx="933">
                  <c:v>1.6405304000000001</c:v>
                </c:pt>
                <c:pt idx="934">
                  <c:v>1.64053041</c:v>
                </c:pt>
                <c:pt idx="935">
                  <c:v>1.64053041</c:v>
                </c:pt>
                <c:pt idx="936">
                  <c:v>1.6405304199999999</c:v>
                </c:pt>
                <c:pt idx="937">
                  <c:v>1.6405304199999999</c:v>
                </c:pt>
                <c:pt idx="938">
                  <c:v>1.6405304300000001</c:v>
                </c:pt>
                <c:pt idx="939">
                  <c:v>1.64053044</c:v>
                </c:pt>
                <c:pt idx="940">
                  <c:v>1.64053044</c:v>
                </c:pt>
                <c:pt idx="941">
                  <c:v>1.64053045</c:v>
                </c:pt>
                <c:pt idx="942">
                  <c:v>1.64053045</c:v>
                </c:pt>
                <c:pt idx="943">
                  <c:v>1.6405304599999999</c:v>
                </c:pt>
                <c:pt idx="944">
                  <c:v>1.6405304700000001</c:v>
                </c:pt>
                <c:pt idx="945">
                  <c:v>1.6405304700000001</c:v>
                </c:pt>
                <c:pt idx="946">
                  <c:v>1.64053048</c:v>
                </c:pt>
                <c:pt idx="947">
                  <c:v>1.64053048</c:v>
                </c:pt>
                <c:pt idx="948">
                  <c:v>1.64053049</c:v>
                </c:pt>
                <c:pt idx="949">
                  <c:v>1.6405304999999999</c:v>
                </c:pt>
                <c:pt idx="950">
                  <c:v>1.6405304999999999</c:v>
                </c:pt>
                <c:pt idx="951">
                  <c:v>1.6405305100000001</c:v>
                </c:pt>
                <c:pt idx="952">
                  <c:v>1.6405305100000001</c:v>
                </c:pt>
                <c:pt idx="953">
                  <c:v>1.64053052</c:v>
                </c:pt>
                <c:pt idx="954">
                  <c:v>1.6405305299999999</c:v>
                </c:pt>
                <c:pt idx="955">
                  <c:v>1.6405305299999999</c:v>
                </c:pt>
                <c:pt idx="956">
                  <c:v>1.6405305400000001</c:v>
                </c:pt>
                <c:pt idx="957">
                  <c:v>1.6405305400000001</c:v>
                </c:pt>
                <c:pt idx="958">
                  <c:v>1.64053055</c:v>
                </c:pt>
                <c:pt idx="959">
                  <c:v>1.64053056</c:v>
                </c:pt>
                <c:pt idx="960">
                  <c:v>1.64053056</c:v>
                </c:pt>
                <c:pt idx="961">
                  <c:v>1.6405305699999999</c:v>
                </c:pt>
                <c:pt idx="962">
                  <c:v>1.6405305699999999</c:v>
                </c:pt>
                <c:pt idx="963">
                  <c:v>1.6405305800000001</c:v>
                </c:pt>
                <c:pt idx="964">
                  <c:v>1.6405305800000001</c:v>
                </c:pt>
                <c:pt idx="965">
                  <c:v>1.64053059</c:v>
                </c:pt>
                <c:pt idx="966">
                  <c:v>1.6405306</c:v>
                </c:pt>
                <c:pt idx="967">
                  <c:v>1.6405306</c:v>
                </c:pt>
                <c:pt idx="968">
                  <c:v>1.6405306099999999</c:v>
                </c:pt>
                <c:pt idx="969">
                  <c:v>1.6405306099999999</c:v>
                </c:pt>
                <c:pt idx="970">
                  <c:v>1.6405306200000001</c:v>
                </c:pt>
                <c:pt idx="971">
                  <c:v>1.6405306200000001</c:v>
                </c:pt>
                <c:pt idx="972">
                  <c:v>1.64053063</c:v>
                </c:pt>
                <c:pt idx="973">
                  <c:v>1.64053063</c:v>
                </c:pt>
                <c:pt idx="974">
                  <c:v>1.6405306399999999</c:v>
                </c:pt>
                <c:pt idx="975">
                  <c:v>1.6405306500000001</c:v>
                </c:pt>
                <c:pt idx="976">
                  <c:v>1.6405306500000001</c:v>
                </c:pt>
                <c:pt idx="977">
                  <c:v>1.64053066</c:v>
                </c:pt>
                <c:pt idx="978">
                  <c:v>1.64053066</c:v>
                </c:pt>
                <c:pt idx="979">
                  <c:v>1.64053067</c:v>
                </c:pt>
                <c:pt idx="980">
                  <c:v>1.64053067</c:v>
                </c:pt>
                <c:pt idx="981">
                  <c:v>1.6405306799999999</c:v>
                </c:pt>
                <c:pt idx="982">
                  <c:v>1.6405306799999999</c:v>
                </c:pt>
                <c:pt idx="983">
                  <c:v>1.6405306900000001</c:v>
                </c:pt>
                <c:pt idx="984">
                  <c:v>1.6405306900000001</c:v>
                </c:pt>
                <c:pt idx="985">
                  <c:v>1.6405307</c:v>
                </c:pt>
                <c:pt idx="986">
                  <c:v>1.6405307099999999</c:v>
                </c:pt>
                <c:pt idx="987">
                  <c:v>1.6405307099999999</c:v>
                </c:pt>
                <c:pt idx="988">
                  <c:v>1.6405307200000001</c:v>
                </c:pt>
                <c:pt idx="989">
                  <c:v>1.6405307200000001</c:v>
                </c:pt>
                <c:pt idx="990">
                  <c:v>1.64053073</c:v>
                </c:pt>
                <c:pt idx="991">
                  <c:v>1.64053073</c:v>
                </c:pt>
                <c:pt idx="992">
                  <c:v>1.64053074</c:v>
                </c:pt>
                <c:pt idx="993">
                  <c:v>1.64053074</c:v>
                </c:pt>
                <c:pt idx="994">
                  <c:v>1.6405307499999999</c:v>
                </c:pt>
                <c:pt idx="995">
                  <c:v>1.6405307499999999</c:v>
                </c:pt>
                <c:pt idx="996">
                  <c:v>1.6405307600000001</c:v>
                </c:pt>
                <c:pt idx="997">
                  <c:v>1.6405307600000001</c:v>
                </c:pt>
                <c:pt idx="998">
                  <c:v>1.64053077</c:v>
                </c:pt>
                <c:pt idx="999">
                  <c:v>1.64053077</c:v>
                </c:pt>
                <c:pt idx="1000">
                  <c:v>1.64053078</c:v>
                </c:pt>
                <c:pt idx="1001">
                  <c:v>1.64053078</c:v>
                </c:pt>
                <c:pt idx="1002">
                  <c:v>1.6405307899999999</c:v>
                </c:pt>
                <c:pt idx="1003">
                  <c:v>1.6405307899999999</c:v>
                </c:pt>
                <c:pt idx="1004">
                  <c:v>1.6405308000000001</c:v>
                </c:pt>
                <c:pt idx="1005">
                  <c:v>1.6405308000000001</c:v>
                </c:pt>
                <c:pt idx="1006">
                  <c:v>1.64053081</c:v>
                </c:pt>
                <c:pt idx="1007">
                  <c:v>1.64053081</c:v>
                </c:pt>
                <c:pt idx="1008">
                  <c:v>1.6405308199999999</c:v>
                </c:pt>
                <c:pt idx="1009">
                  <c:v>1.6405308199999999</c:v>
                </c:pt>
                <c:pt idx="1010">
                  <c:v>1.6405308300000001</c:v>
                </c:pt>
                <c:pt idx="1011">
                  <c:v>1.6405308300000001</c:v>
                </c:pt>
                <c:pt idx="1012">
                  <c:v>1.64053084</c:v>
                </c:pt>
                <c:pt idx="1013">
                  <c:v>1.64053084</c:v>
                </c:pt>
                <c:pt idx="1014">
                  <c:v>1.64053085</c:v>
                </c:pt>
                <c:pt idx="1015">
                  <c:v>1.64053085</c:v>
                </c:pt>
                <c:pt idx="1016">
                  <c:v>1.6405308599999999</c:v>
                </c:pt>
                <c:pt idx="1017">
                  <c:v>1.6405308599999999</c:v>
                </c:pt>
                <c:pt idx="1018">
                  <c:v>1.6405308700000001</c:v>
                </c:pt>
                <c:pt idx="1019">
                  <c:v>1.6405308700000001</c:v>
                </c:pt>
                <c:pt idx="1020">
                  <c:v>1.64053088</c:v>
                </c:pt>
                <c:pt idx="1021">
                  <c:v>1.64053088</c:v>
                </c:pt>
                <c:pt idx="1022">
                  <c:v>1.64053089</c:v>
                </c:pt>
                <c:pt idx="1023">
                  <c:v>1.64053089</c:v>
                </c:pt>
              </c:numCache>
            </c:numRef>
          </c:yVal>
          <c:smooth val="1"/>
        </c:ser>
        <c:ser>
          <c:idx val="2"/>
          <c:order val="2"/>
          <c:tx>
            <c:v>Simpson</c:v>
          </c:tx>
          <c:marker>
            <c:symbol val="diamond"/>
            <c:size val="2"/>
          </c:marker>
          <c:xVal>
            <c:numRef>
              <c:f>Sheet1!$I$2:$I$513</c:f>
              <c:numCache>
                <c:formatCode>General</c:formatCode>
                <c:ptCount val="5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  <c:pt idx="50">
                  <c:v>102</c:v>
                </c:pt>
                <c:pt idx="51">
                  <c:v>104</c:v>
                </c:pt>
                <c:pt idx="52">
                  <c:v>106</c:v>
                </c:pt>
                <c:pt idx="53">
                  <c:v>108</c:v>
                </c:pt>
                <c:pt idx="54">
                  <c:v>110</c:v>
                </c:pt>
                <c:pt idx="55">
                  <c:v>112</c:v>
                </c:pt>
                <c:pt idx="56">
                  <c:v>114</c:v>
                </c:pt>
                <c:pt idx="57">
                  <c:v>116</c:v>
                </c:pt>
                <c:pt idx="58">
                  <c:v>118</c:v>
                </c:pt>
                <c:pt idx="59">
                  <c:v>120</c:v>
                </c:pt>
                <c:pt idx="60">
                  <c:v>122</c:v>
                </c:pt>
                <c:pt idx="61">
                  <c:v>124</c:v>
                </c:pt>
                <c:pt idx="62">
                  <c:v>126</c:v>
                </c:pt>
                <c:pt idx="63">
                  <c:v>128</c:v>
                </c:pt>
                <c:pt idx="64">
                  <c:v>130</c:v>
                </c:pt>
                <c:pt idx="65">
                  <c:v>132</c:v>
                </c:pt>
                <c:pt idx="66">
                  <c:v>134</c:v>
                </c:pt>
                <c:pt idx="67">
                  <c:v>136</c:v>
                </c:pt>
                <c:pt idx="68">
                  <c:v>138</c:v>
                </c:pt>
                <c:pt idx="69">
                  <c:v>140</c:v>
                </c:pt>
                <c:pt idx="70">
                  <c:v>142</c:v>
                </c:pt>
                <c:pt idx="71">
                  <c:v>144</c:v>
                </c:pt>
                <c:pt idx="72">
                  <c:v>146</c:v>
                </c:pt>
                <c:pt idx="73">
                  <c:v>148</c:v>
                </c:pt>
                <c:pt idx="74">
                  <c:v>150</c:v>
                </c:pt>
                <c:pt idx="75">
                  <c:v>152</c:v>
                </c:pt>
                <c:pt idx="76">
                  <c:v>154</c:v>
                </c:pt>
                <c:pt idx="77">
                  <c:v>156</c:v>
                </c:pt>
                <c:pt idx="78">
                  <c:v>158</c:v>
                </c:pt>
                <c:pt idx="79">
                  <c:v>160</c:v>
                </c:pt>
                <c:pt idx="80">
                  <c:v>162</c:v>
                </c:pt>
                <c:pt idx="81">
                  <c:v>164</c:v>
                </c:pt>
                <c:pt idx="82">
                  <c:v>166</c:v>
                </c:pt>
                <c:pt idx="83">
                  <c:v>168</c:v>
                </c:pt>
                <c:pt idx="84">
                  <c:v>170</c:v>
                </c:pt>
                <c:pt idx="85">
                  <c:v>172</c:v>
                </c:pt>
                <c:pt idx="86">
                  <c:v>174</c:v>
                </c:pt>
                <c:pt idx="87">
                  <c:v>176</c:v>
                </c:pt>
                <c:pt idx="88">
                  <c:v>178</c:v>
                </c:pt>
                <c:pt idx="89">
                  <c:v>180</c:v>
                </c:pt>
                <c:pt idx="90">
                  <c:v>182</c:v>
                </c:pt>
                <c:pt idx="91">
                  <c:v>184</c:v>
                </c:pt>
                <c:pt idx="92">
                  <c:v>186</c:v>
                </c:pt>
                <c:pt idx="93">
                  <c:v>188</c:v>
                </c:pt>
                <c:pt idx="94">
                  <c:v>190</c:v>
                </c:pt>
                <c:pt idx="95">
                  <c:v>192</c:v>
                </c:pt>
                <c:pt idx="96">
                  <c:v>194</c:v>
                </c:pt>
                <c:pt idx="97">
                  <c:v>196</c:v>
                </c:pt>
                <c:pt idx="98">
                  <c:v>198</c:v>
                </c:pt>
                <c:pt idx="99">
                  <c:v>200</c:v>
                </c:pt>
                <c:pt idx="100">
                  <c:v>202</c:v>
                </c:pt>
                <c:pt idx="101">
                  <c:v>204</c:v>
                </c:pt>
                <c:pt idx="102">
                  <c:v>206</c:v>
                </c:pt>
                <c:pt idx="103">
                  <c:v>208</c:v>
                </c:pt>
                <c:pt idx="104">
                  <c:v>210</c:v>
                </c:pt>
                <c:pt idx="105">
                  <c:v>212</c:v>
                </c:pt>
                <c:pt idx="106">
                  <c:v>214</c:v>
                </c:pt>
                <c:pt idx="107">
                  <c:v>216</c:v>
                </c:pt>
                <c:pt idx="108">
                  <c:v>218</c:v>
                </c:pt>
                <c:pt idx="109">
                  <c:v>220</c:v>
                </c:pt>
                <c:pt idx="110">
                  <c:v>222</c:v>
                </c:pt>
                <c:pt idx="111">
                  <c:v>224</c:v>
                </c:pt>
                <c:pt idx="112">
                  <c:v>226</c:v>
                </c:pt>
                <c:pt idx="113">
                  <c:v>228</c:v>
                </c:pt>
                <c:pt idx="114">
                  <c:v>230</c:v>
                </c:pt>
                <c:pt idx="115">
                  <c:v>232</c:v>
                </c:pt>
                <c:pt idx="116">
                  <c:v>234</c:v>
                </c:pt>
                <c:pt idx="117">
                  <c:v>236</c:v>
                </c:pt>
                <c:pt idx="118">
                  <c:v>238</c:v>
                </c:pt>
                <c:pt idx="119">
                  <c:v>240</c:v>
                </c:pt>
                <c:pt idx="120">
                  <c:v>242</c:v>
                </c:pt>
                <c:pt idx="121">
                  <c:v>244</c:v>
                </c:pt>
                <c:pt idx="122">
                  <c:v>246</c:v>
                </c:pt>
                <c:pt idx="123">
                  <c:v>248</c:v>
                </c:pt>
                <c:pt idx="124">
                  <c:v>250</c:v>
                </c:pt>
                <c:pt idx="125">
                  <c:v>252</c:v>
                </c:pt>
                <c:pt idx="126">
                  <c:v>254</c:v>
                </c:pt>
                <c:pt idx="127">
                  <c:v>256</c:v>
                </c:pt>
                <c:pt idx="128">
                  <c:v>258</c:v>
                </c:pt>
                <c:pt idx="129">
                  <c:v>260</c:v>
                </c:pt>
                <c:pt idx="130">
                  <c:v>262</c:v>
                </c:pt>
                <c:pt idx="131">
                  <c:v>264</c:v>
                </c:pt>
                <c:pt idx="132">
                  <c:v>266</c:v>
                </c:pt>
                <c:pt idx="133">
                  <c:v>268</c:v>
                </c:pt>
                <c:pt idx="134">
                  <c:v>270</c:v>
                </c:pt>
                <c:pt idx="135">
                  <c:v>272</c:v>
                </c:pt>
                <c:pt idx="136">
                  <c:v>274</c:v>
                </c:pt>
                <c:pt idx="137">
                  <c:v>276</c:v>
                </c:pt>
                <c:pt idx="138">
                  <c:v>278</c:v>
                </c:pt>
                <c:pt idx="139">
                  <c:v>280</c:v>
                </c:pt>
                <c:pt idx="140">
                  <c:v>282</c:v>
                </c:pt>
                <c:pt idx="141">
                  <c:v>284</c:v>
                </c:pt>
                <c:pt idx="142">
                  <c:v>286</c:v>
                </c:pt>
                <c:pt idx="143">
                  <c:v>288</c:v>
                </c:pt>
                <c:pt idx="144">
                  <c:v>290</c:v>
                </c:pt>
                <c:pt idx="145">
                  <c:v>292</c:v>
                </c:pt>
                <c:pt idx="146">
                  <c:v>294</c:v>
                </c:pt>
                <c:pt idx="147">
                  <c:v>296</c:v>
                </c:pt>
                <c:pt idx="148">
                  <c:v>298</c:v>
                </c:pt>
                <c:pt idx="149">
                  <c:v>300</c:v>
                </c:pt>
                <c:pt idx="150">
                  <c:v>302</c:v>
                </c:pt>
                <c:pt idx="151">
                  <c:v>304</c:v>
                </c:pt>
                <c:pt idx="152">
                  <c:v>306</c:v>
                </c:pt>
                <c:pt idx="153">
                  <c:v>308</c:v>
                </c:pt>
                <c:pt idx="154">
                  <c:v>310</c:v>
                </c:pt>
                <c:pt idx="155">
                  <c:v>312</c:v>
                </c:pt>
                <c:pt idx="156">
                  <c:v>314</c:v>
                </c:pt>
                <c:pt idx="157">
                  <c:v>316</c:v>
                </c:pt>
                <c:pt idx="158">
                  <c:v>318</c:v>
                </c:pt>
                <c:pt idx="159">
                  <c:v>320</c:v>
                </c:pt>
                <c:pt idx="160">
                  <c:v>322</c:v>
                </c:pt>
                <c:pt idx="161">
                  <c:v>324</c:v>
                </c:pt>
                <c:pt idx="162">
                  <c:v>326</c:v>
                </c:pt>
                <c:pt idx="163">
                  <c:v>328</c:v>
                </c:pt>
                <c:pt idx="164">
                  <c:v>330</c:v>
                </c:pt>
                <c:pt idx="165">
                  <c:v>332</c:v>
                </c:pt>
                <c:pt idx="166">
                  <c:v>334</c:v>
                </c:pt>
                <c:pt idx="167">
                  <c:v>336</c:v>
                </c:pt>
                <c:pt idx="168">
                  <c:v>338</c:v>
                </c:pt>
                <c:pt idx="169">
                  <c:v>340</c:v>
                </c:pt>
                <c:pt idx="170">
                  <c:v>342</c:v>
                </c:pt>
                <c:pt idx="171">
                  <c:v>344</c:v>
                </c:pt>
                <c:pt idx="172">
                  <c:v>346</c:v>
                </c:pt>
                <c:pt idx="173">
                  <c:v>348</c:v>
                </c:pt>
                <c:pt idx="174">
                  <c:v>350</c:v>
                </c:pt>
                <c:pt idx="175">
                  <c:v>352</c:v>
                </c:pt>
                <c:pt idx="176">
                  <c:v>354</c:v>
                </c:pt>
                <c:pt idx="177">
                  <c:v>356</c:v>
                </c:pt>
                <c:pt idx="178">
                  <c:v>358</c:v>
                </c:pt>
                <c:pt idx="179">
                  <c:v>360</c:v>
                </c:pt>
                <c:pt idx="180">
                  <c:v>362</c:v>
                </c:pt>
                <c:pt idx="181">
                  <c:v>364</c:v>
                </c:pt>
                <c:pt idx="182">
                  <c:v>366</c:v>
                </c:pt>
                <c:pt idx="183">
                  <c:v>368</c:v>
                </c:pt>
                <c:pt idx="184">
                  <c:v>370</c:v>
                </c:pt>
                <c:pt idx="185">
                  <c:v>372</c:v>
                </c:pt>
                <c:pt idx="186">
                  <c:v>374</c:v>
                </c:pt>
                <c:pt idx="187">
                  <c:v>376</c:v>
                </c:pt>
                <c:pt idx="188">
                  <c:v>378</c:v>
                </c:pt>
                <c:pt idx="189">
                  <c:v>380</c:v>
                </c:pt>
                <c:pt idx="190">
                  <c:v>382</c:v>
                </c:pt>
                <c:pt idx="191">
                  <c:v>384</c:v>
                </c:pt>
                <c:pt idx="192">
                  <c:v>386</c:v>
                </c:pt>
                <c:pt idx="193">
                  <c:v>388</c:v>
                </c:pt>
                <c:pt idx="194">
                  <c:v>390</c:v>
                </c:pt>
                <c:pt idx="195">
                  <c:v>392</c:v>
                </c:pt>
                <c:pt idx="196">
                  <c:v>394</c:v>
                </c:pt>
                <c:pt idx="197">
                  <c:v>396</c:v>
                </c:pt>
                <c:pt idx="198">
                  <c:v>398</c:v>
                </c:pt>
                <c:pt idx="199">
                  <c:v>400</c:v>
                </c:pt>
                <c:pt idx="200">
                  <c:v>402</c:v>
                </c:pt>
                <c:pt idx="201">
                  <c:v>404</c:v>
                </c:pt>
                <c:pt idx="202">
                  <c:v>406</c:v>
                </c:pt>
                <c:pt idx="203">
                  <c:v>408</c:v>
                </c:pt>
                <c:pt idx="204">
                  <c:v>410</c:v>
                </c:pt>
                <c:pt idx="205">
                  <c:v>412</c:v>
                </c:pt>
                <c:pt idx="206">
                  <c:v>414</c:v>
                </c:pt>
                <c:pt idx="207">
                  <c:v>416</c:v>
                </c:pt>
                <c:pt idx="208">
                  <c:v>418</c:v>
                </c:pt>
                <c:pt idx="209">
                  <c:v>420</c:v>
                </c:pt>
                <c:pt idx="210">
                  <c:v>422</c:v>
                </c:pt>
                <c:pt idx="211">
                  <c:v>424</c:v>
                </c:pt>
                <c:pt idx="212">
                  <c:v>426</c:v>
                </c:pt>
                <c:pt idx="213">
                  <c:v>428</c:v>
                </c:pt>
                <c:pt idx="214">
                  <c:v>430</c:v>
                </c:pt>
                <c:pt idx="215">
                  <c:v>432</c:v>
                </c:pt>
                <c:pt idx="216">
                  <c:v>434</c:v>
                </c:pt>
                <c:pt idx="217">
                  <c:v>436</c:v>
                </c:pt>
                <c:pt idx="218">
                  <c:v>438</c:v>
                </c:pt>
                <c:pt idx="219">
                  <c:v>440</c:v>
                </c:pt>
                <c:pt idx="220">
                  <c:v>442</c:v>
                </c:pt>
                <c:pt idx="221">
                  <c:v>444</c:v>
                </c:pt>
                <c:pt idx="222">
                  <c:v>446</c:v>
                </c:pt>
                <c:pt idx="223">
                  <c:v>448</c:v>
                </c:pt>
                <c:pt idx="224">
                  <c:v>450</c:v>
                </c:pt>
                <c:pt idx="225">
                  <c:v>452</c:v>
                </c:pt>
                <c:pt idx="226">
                  <c:v>454</c:v>
                </c:pt>
                <c:pt idx="227">
                  <c:v>456</c:v>
                </c:pt>
                <c:pt idx="228">
                  <c:v>458</c:v>
                </c:pt>
                <c:pt idx="229">
                  <c:v>460</c:v>
                </c:pt>
                <c:pt idx="230">
                  <c:v>462</c:v>
                </c:pt>
                <c:pt idx="231">
                  <c:v>464</c:v>
                </c:pt>
                <c:pt idx="232">
                  <c:v>466</c:v>
                </c:pt>
                <c:pt idx="233">
                  <c:v>468</c:v>
                </c:pt>
                <c:pt idx="234">
                  <c:v>470</c:v>
                </c:pt>
                <c:pt idx="235">
                  <c:v>472</c:v>
                </c:pt>
                <c:pt idx="236">
                  <c:v>474</c:v>
                </c:pt>
                <c:pt idx="237">
                  <c:v>476</c:v>
                </c:pt>
                <c:pt idx="238">
                  <c:v>478</c:v>
                </c:pt>
                <c:pt idx="239">
                  <c:v>480</c:v>
                </c:pt>
                <c:pt idx="240">
                  <c:v>482</c:v>
                </c:pt>
                <c:pt idx="241">
                  <c:v>484</c:v>
                </c:pt>
                <c:pt idx="242">
                  <c:v>486</c:v>
                </c:pt>
                <c:pt idx="243">
                  <c:v>488</c:v>
                </c:pt>
                <c:pt idx="244">
                  <c:v>490</c:v>
                </c:pt>
                <c:pt idx="245">
                  <c:v>492</c:v>
                </c:pt>
                <c:pt idx="246">
                  <c:v>494</c:v>
                </c:pt>
                <c:pt idx="247">
                  <c:v>496</c:v>
                </c:pt>
                <c:pt idx="248">
                  <c:v>498</c:v>
                </c:pt>
                <c:pt idx="249">
                  <c:v>500</c:v>
                </c:pt>
                <c:pt idx="250">
                  <c:v>502</c:v>
                </c:pt>
                <c:pt idx="251">
                  <c:v>504</c:v>
                </c:pt>
                <c:pt idx="252">
                  <c:v>506</c:v>
                </c:pt>
                <c:pt idx="253">
                  <c:v>508</c:v>
                </c:pt>
                <c:pt idx="254">
                  <c:v>510</c:v>
                </c:pt>
                <c:pt idx="255">
                  <c:v>512</c:v>
                </c:pt>
                <c:pt idx="256">
                  <c:v>514</c:v>
                </c:pt>
                <c:pt idx="257">
                  <c:v>516</c:v>
                </c:pt>
                <c:pt idx="258">
                  <c:v>518</c:v>
                </c:pt>
                <c:pt idx="259">
                  <c:v>520</c:v>
                </c:pt>
                <c:pt idx="260">
                  <c:v>522</c:v>
                </c:pt>
                <c:pt idx="261">
                  <c:v>524</c:v>
                </c:pt>
                <c:pt idx="262">
                  <c:v>526</c:v>
                </c:pt>
                <c:pt idx="263">
                  <c:v>528</c:v>
                </c:pt>
                <c:pt idx="264">
                  <c:v>530</c:v>
                </c:pt>
                <c:pt idx="265">
                  <c:v>532</c:v>
                </c:pt>
                <c:pt idx="266">
                  <c:v>534</c:v>
                </c:pt>
                <c:pt idx="267">
                  <c:v>536</c:v>
                </c:pt>
                <c:pt idx="268">
                  <c:v>538</c:v>
                </c:pt>
                <c:pt idx="269">
                  <c:v>540</c:v>
                </c:pt>
                <c:pt idx="270">
                  <c:v>542</c:v>
                </c:pt>
                <c:pt idx="271">
                  <c:v>544</c:v>
                </c:pt>
                <c:pt idx="272">
                  <c:v>546</c:v>
                </c:pt>
                <c:pt idx="273">
                  <c:v>548</c:v>
                </c:pt>
                <c:pt idx="274">
                  <c:v>550</c:v>
                </c:pt>
                <c:pt idx="275">
                  <c:v>552</c:v>
                </c:pt>
                <c:pt idx="276">
                  <c:v>554</c:v>
                </c:pt>
                <c:pt idx="277">
                  <c:v>556</c:v>
                </c:pt>
                <c:pt idx="278">
                  <c:v>558</c:v>
                </c:pt>
                <c:pt idx="279">
                  <c:v>560</c:v>
                </c:pt>
                <c:pt idx="280">
                  <c:v>562</c:v>
                </c:pt>
                <c:pt idx="281">
                  <c:v>564</c:v>
                </c:pt>
                <c:pt idx="282">
                  <c:v>566</c:v>
                </c:pt>
                <c:pt idx="283">
                  <c:v>568</c:v>
                </c:pt>
                <c:pt idx="284">
                  <c:v>570</c:v>
                </c:pt>
                <c:pt idx="285">
                  <c:v>572</c:v>
                </c:pt>
                <c:pt idx="286">
                  <c:v>574</c:v>
                </c:pt>
                <c:pt idx="287">
                  <c:v>576</c:v>
                </c:pt>
                <c:pt idx="288">
                  <c:v>578</c:v>
                </c:pt>
                <c:pt idx="289">
                  <c:v>580</c:v>
                </c:pt>
                <c:pt idx="290">
                  <c:v>582</c:v>
                </c:pt>
                <c:pt idx="291">
                  <c:v>584</c:v>
                </c:pt>
                <c:pt idx="292">
                  <c:v>586</c:v>
                </c:pt>
                <c:pt idx="293">
                  <c:v>588</c:v>
                </c:pt>
                <c:pt idx="294">
                  <c:v>590</c:v>
                </c:pt>
                <c:pt idx="295">
                  <c:v>592</c:v>
                </c:pt>
                <c:pt idx="296">
                  <c:v>594</c:v>
                </c:pt>
                <c:pt idx="297">
                  <c:v>596</c:v>
                </c:pt>
                <c:pt idx="298">
                  <c:v>598</c:v>
                </c:pt>
                <c:pt idx="299">
                  <c:v>600</c:v>
                </c:pt>
                <c:pt idx="300">
                  <c:v>602</c:v>
                </c:pt>
                <c:pt idx="301">
                  <c:v>604</c:v>
                </c:pt>
                <c:pt idx="302">
                  <c:v>606</c:v>
                </c:pt>
                <c:pt idx="303">
                  <c:v>608</c:v>
                </c:pt>
                <c:pt idx="304">
                  <c:v>610</c:v>
                </c:pt>
                <c:pt idx="305">
                  <c:v>612</c:v>
                </c:pt>
                <c:pt idx="306">
                  <c:v>614</c:v>
                </c:pt>
                <c:pt idx="307">
                  <c:v>616</c:v>
                </c:pt>
                <c:pt idx="308">
                  <c:v>618</c:v>
                </c:pt>
                <c:pt idx="309">
                  <c:v>620</c:v>
                </c:pt>
                <c:pt idx="310">
                  <c:v>622</c:v>
                </c:pt>
                <c:pt idx="311">
                  <c:v>624</c:v>
                </c:pt>
                <c:pt idx="312">
                  <c:v>626</c:v>
                </c:pt>
                <c:pt idx="313">
                  <c:v>628</c:v>
                </c:pt>
                <c:pt idx="314">
                  <c:v>630</c:v>
                </c:pt>
                <c:pt idx="315">
                  <c:v>632</c:v>
                </c:pt>
                <c:pt idx="316">
                  <c:v>634</c:v>
                </c:pt>
                <c:pt idx="317">
                  <c:v>636</c:v>
                </c:pt>
                <c:pt idx="318">
                  <c:v>638</c:v>
                </c:pt>
                <c:pt idx="319">
                  <c:v>640</c:v>
                </c:pt>
                <c:pt idx="320">
                  <c:v>642</c:v>
                </c:pt>
                <c:pt idx="321">
                  <c:v>644</c:v>
                </c:pt>
                <c:pt idx="322">
                  <c:v>646</c:v>
                </c:pt>
                <c:pt idx="323">
                  <c:v>648</c:v>
                </c:pt>
                <c:pt idx="324">
                  <c:v>650</c:v>
                </c:pt>
                <c:pt idx="325">
                  <c:v>652</c:v>
                </c:pt>
                <c:pt idx="326">
                  <c:v>654</c:v>
                </c:pt>
                <c:pt idx="327">
                  <c:v>656</c:v>
                </c:pt>
                <c:pt idx="328">
                  <c:v>658</c:v>
                </c:pt>
                <c:pt idx="329">
                  <c:v>660</c:v>
                </c:pt>
                <c:pt idx="330">
                  <c:v>662</c:v>
                </c:pt>
                <c:pt idx="331">
                  <c:v>664</c:v>
                </c:pt>
                <c:pt idx="332">
                  <c:v>666</c:v>
                </c:pt>
                <c:pt idx="333">
                  <c:v>668</c:v>
                </c:pt>
                <c:pt idx="334">
                  <c:v>670</c:v>
                </c:pt>
                <c:pt idx="335">
                  <c:v>672</c:v>
                </c:pt>
                <c:pt idx="336">
                  <c:v>674</c:v>
                </c:pt>
                <c:pt idx="337">
                  <c:v>676</c:v>
                </c:pt>
                <c:pt idx="338">
                  <c:v>678</c:v>
                </c:pt>
                <c:pt idx="339">
                  <c:v>680</c:v>
                </c:pt>
                <c:pt idx="340">
                  <c:v>682</c:v>
                </c:pt>
                <c:pt idx="341">
                  <c:v>684</c:v>
                </c:pt>
                <c:pt idx="342">
                  <c:v>686</c:v>
                </c:pt>
                <c:pt idx="343">
                  <c:v>688</c:v>
                </c:pt>
                <c:pt idx="344">
                  <c:v>690</c:v>
                </c:pt>
                <c:pt idx="345">
                  <c:v>692</c:v>
                </c:pt>
                <c:pt idx="346">
                  <c:v>694</c:v>
                </c:pt>
                <c:pt idx="347">
                  <c:v>696</c:v>
                </c:pt>
                <c:pt idx="348">
                  <c:v>698</c:v>
                </c:pt>
                <c:pt idx="349">
                  <c:v>700</c:v>
                </c:pt>
                <c:pt idx="350">
                  <c:v>702</c:v>
                </c:pt>
                <c:pt idx="351">
                  <c:v>704</c:v>
                </c:pt>
                <c:pt idx="352">
                  <c:v>706</c:v>
                </c:pt>
                <c:pt idx="353">
                  <c:v>708</c:v>
                </c:pt>
                <c:pt idx="354">
                  <c:v>710</c:v>
                </c:pt>
                <c:pt idx="355">
                  <c:v>712</c:v>
                </c:pt>
                <c:pt idx="356">
                  <c:v>714</c:v>
                </c:pt>
                <c:pt idx="357">
                  <c:v>716</c:v>
                </c:pt>
                <c:pt idx="358">
                  <c:v>718</c:v>
                </c:pt>
                <c:pt idx="359">
                  <c:v>720</c:v>
                </c:pt>
                <c:pt idx="360">
                  <c:v>722</c:v>
                </c:pt>
                <c:pt idx="361">
                  <c:v>724</c:v>
                </c:pt>
                <c:pt idx="362">
                  <c:v>726</c:v>
                </c:pt>
                <c:pt idx="363">
                  <c:v>728</c:v>
                </c:pt>
                <c:pt idx="364">
                  <c:v>730</c:v>
                </c:pt>
                <c:pt idx="365">
                  <c:v>732</c:v>
                </c:pt>
                <c:pt idx="366">
                  <c:v>734</c:v>
                </c:pt>
                <c:pt idx="367">
                  <c:v>736</c:v>
                </c:pt>
                <c:pt idx="368">
                  <c:v>738</c:v>
                </c:pt>
                <c:pt idx="369">
                  <c:v>740</c:v>
                </c:pt>
                <c:pt idx="370">
                  <c:v>742</c:v>
                </c:pt>
                <c:pt idx="371">
                  <c:v>744</c:v>
                </c:pt>
                <c:pt idx="372">
                  <c:v>746</c:v>
                </c:pt>
                <c:pt idx="373">
                  <c:v>748</c:v>
                </c:pt>
                <c:pt idx="374">
                  <c:v>750</c:v>
                </c:pt>
                <c:pt idx="375">
                  <c:v>752</c:v>
                </c:pt>
                <c:pt idx="376">
                  <c:v>754</c:v>
                </c:pt>
                <c:pt idx="377">
                  <c:v>756</c:v>
                </c:pt>
                <c:pt idx="378">
                  <c:v>758</c:v>
                </c:pt>
                <c:pt idx="379">
                  <c:v>760</c:v>
                </c:pt>
                <c:pt idx="380">
                  <c:v>762</c:v>
                </c:pt>
                <c:pt idx="381">
                  <c:v>764</c:v>
                </c:pt>
                <c:pt idx="382">
                  <c:v>766</c:v>
                </c:pt>
                <c:pt idx="383">
                  <c:v>768</c:v>
                </c:pt>
                <c:pt idx="384">
                  <c:v>770</c:v>
                </c:pt>
                <c:pt idx="385">
                  <c:v>772</c:v>
                </c:pt>
                <c:pt idx="386">
                  <c:v>774</c:v>
                </c:pt>
                <c:pt idx="387">
                  <c:v>776</c:v>
                </c:pt>
                <c:pt idx="388">
                  <c:v>778</c:v>
                </c:pt>
                <c:pt idx="389">
                  <c:v>780</c:v>
                </c:pt>
                <c:pt idx="390">
                  <c:v>782</c:v>
                </c:pt>
                <c:pt idx="391">
                  <c:v>784</c:v>
                </c:pt>
                <c:pt idx="392">
                  <c:v>786</c:v>
                </c:pt>
                <c:pt idx="393">
                  <c:v>788</c:v>
                </c:pt>
                <c:pt idx="394">
                  <c:v>790</c:v>
                </c:pt>
                <c:pt idx="395">
                  <c:v>792</c:v>
                </c:pt>
                <c:pt idx="396">
                  <c:v>794</c:v>
                </c:pt>
                <c:pt idx="397">
                  <c:v>796</c:v>
                </c:pt>
                <c:pt idx="398">
                  <c:v>798</c:v>
                </c:pt>
                <c:pt idx="399">
                  <c:v>800</c:v>
                </c:pt>
                <c:pt idx="400">
                  <c:v>802</c:v>
                </c:pt>
                <c:pt idx="401">
                  <c:v>804</c:v>
                </c:pt>
                <c:pt idx="402">
                  <c:v>806</c:v>
                </c:pt>
                <c:pt idx="403">
                  <c:v>808</c:v>
                </c:pt>
                <c:pt idx="404">
                  <c:v>810</c:v>
                </c:pt>
                <c:pt idx="405">
                  <c:v>812</c:v>
                </c:pt>
                <c:pt idx="406">
                  <c:v>814</c:v>
                </c:pt>
                <c:pt idx="407">
                  <c:v>816</c:v>
                </c:pt>
                <c:pt idx="408">
                  <c:v>818</c:v>
                </c:pt>
                <c:pt idx="409">
                  <c:v>820</c:v>
                </c:pt>
                <c:pt idx="410">
                  <c:v>822</c:v>
                </c:pt>
                <c:pt idx="411">
                  <c:v>824</c:v>
                </c:pt>
                <c:pt idx="412">
                  <c:v>826</c:v>
                </c:pt>
                <c:pt idx="413">
                  <c:v>828</c:v>
                </c:pt>
                <c:pt idx="414">
                  <c:v>830</c:v>
                </c:pt>
                <c:pt idx="415">
                  <c:v>832</c:v>
                </c:pt>
                <c:pt idx="416">
                  <c:v>834</c:v>
                </c:pt>
                <c:pt idx="417">
                  <c:v>836</c:v>
                </c:pt>
                <c:pt idx="418">
                  <c:v>838</c:v>
                </c:pt>
                <c:pt idx="419">
                  <c:v>840</c:v>
                </c:pt>
                <c:pt idx="420">
                  <c:v>842</c:v>
                </c:pt>
                <c:pt idx="421">
                  <c:v>844</c:v>
                </c:pt>
                <c:pt idx="422">
                  <c:v>846</c:v>
                </c:pt>
                <c:pt idx="423">
                  <c:v>848</c:v>
                </c:pt>
                <c:pt idx="424">
                  <c:v>850</c:v>
                </c:pt>
                <c:pt idx="425">
                  <c:v>852</c:v>
                </c:pt>
                <c:pt idx="426">
                  <c:v>854</c:v>
                </c:pt>
                <c:pt idx="427">
                  <c:v>856</c:v>
                </c:pt>
                <c:pt idx="428">
                  <c:v>858</c:v>
                </c:pt>
                <c:pt idx="429">
                  <c:v>860</c:v>
                </c:pt>
                <c:pt idx="430">
                  <c:v>862</c:v>
                </c:pt>
                <c:pt idx="431">
                  <c:v>864</c:v>
                </c:pt>
                <c:pt idx="432">
                  <c:v>866</c:v>
                </c:pt>
                <c:pt idx="433">
                  <c:v>868</c:v>
                </c:pt>
                <c:pt idx="434">
                  <c:v>870</c:v>
                </c:pt>
                <c:pt idx="435">
                  <c:v>872</c:v>
                </c:pt>
                <c:pt idx="436">
                  <c:v>874</c:v>
                </c:pt>
                <c:pt idx="437">
                  <c:v>876</c:v>
                </c:pt>
                <c:pt idx="438">
                  <c:v>878</c:v>
                </c:pt>
                <c:pt idx="439">
                  <c:v>880</c:v>
                </c:pt>
                <c:pt idx="440">
                  <c:v>882</c:v>
                </c:pt>
                <c:pt idx="441">
                  <c:v>884</c:v>
                </c:pt>
                <c:pt idx="442">
                  <c:v>886</c:v>
                </c:pt>
                <c:pt idx="443">
                  <c:v>888</c:v>
                </c:pt>
                <c:pt idx="444">
                  <c:v>890</c:v>
                </c:pt>
                <c:pt idx="445">
                  <c:v>892</c:v>
                </c:pt>
                <c:pt idx="446">
                  <c:v>894</c:v>
                </c:pt>
                <c:pt idx="447">
                  <c:v>896</c:v>
                </c:pt>
                <c:pt idx="448">
                  <c:v>898</c:v>
                </c:pt>
                <c:pt idx="449">
                  <c:v>900</c:v>
                </c:pt>
                <c:pt idx="450">
                  <c:v>902</c:v>
                </c:pt>
                <c:pt idx="451">
                  <c:v>904</c:v>
                </c:pt>
                <c:pt idx="452">
                  <c:v>906</c:v>
                </c:pt>
                <c:pt idx="453">
                  <c:v>908</c:v>
                </c:pt>
                <c:pt idx="454">
                  <c:v>910</c:v>
                </c:pt>
                <c:pt idx="455">
                  <c:v>912</c:v>
                </c:pt>
                <c:pt idx="456">
                  <c:v>914</c:v>
                </c:pt>
                <c:pt idx="457">
                  <c:v>916</c:v>
                </c:pt>
                <c:pt idx="458">
                  <c:v>918</c:v>
                </c:pt>
                <c:pt idx="459">
                  <c:v>920</c:v>
                </c:pt>
                <c:pt idx="460">
                  <c:v>922</c:v>
                </c:pt>
                <c:pt idx="461">
                  <c:v>924</c:v>
                </c:pt>
                <c:pt idx="462">
                  <c:v>926</c:v>
                </c:pt>
                <c:pt idx="463">
                  <c:v>928</c:v>
                </c:pt>
                <c:pt idx="464">
                  <c:v>930</c:v>
                </c:pt>
                <c:pt idx="465">
                  <c:v>932</c:v>
                </c:pt>
                <c:pt idx="466">
                  <c:v>934</c:v>
                </c:pt>
                <c:pt idx="467">
                  <c:v>936</c:v>
                </c:pt>
                <c:pt idx="468">
                  <c:v>938</c:v>
                </c:pt>
                <c:pt idx="469">
                  <c:v>940</c:v>
                </c:pt>
                <c:pt idx="470">
                  <c:v>942</c:v>
                </c:pt>
                <c:pt idx="471">
                  <c:v>944</c:v>
                </c:pt>
                <c:pt idx="472">
                  <c:v>946</c:v>
                </c:pt>
                <c:pt idx="473">
                  <c:v>948</c:v>
                </c:pt>
                <c:pt idx="474">
                  <c:v>950</c:v>
                </c:pt>
                <c:pt idx="475">
                  <c:v>952</c:v>
                </c:pt>
                <c:pt idx="476">
                  <c:v>954</c:v>
                </c:pt>
                <c:pt idx="477">
                  <c:v>956</c:v>
                </c:pt>
                <c:pt idx="478">
                  <c:v>958</c:v>
                </c:pt>
                <c:pt idx="479">
                  <c:v>960</c:v>
                </c:pt>
                <c:pt idx="480">
                  <c:v>962</c:v>
                </c:pt>
                <c:pt idx="481">
                  <c:v>964</c:v>
                </c:pt>
                <c:pt idx="482">
                  <c:v>966</c:v>
                </c:pt>
                <c:pt idx="483">
                  <c:v>968</c:v>
                </c:pt>
                <c:pt idx="484">
                  <c:v>970</c:v>
                </c:pt>
                <c:pt idx="485">
                  <c:v>972</c:v>
                </c:pt>
                <c:pt idx="486">
                  <c:v>974</c:v>
                </c:pt>
                <c:pt idx="487">
                  <c:v>976</c:v>
                </c:pt>
                <c:pt idx="488">
                  <c:v>978</c:v>
                </c:pt>
                <c:pt idx="489">
                  <c:v>980</c:v>
                </c:pt>
                <c:pt idx="490">
                  <c:v>982</c:v>
                </c:pt>
                <c:pt idx="491">
                  <c:v>984</c:v>
                </c:pt>
                <c:pt idx="492">
                  <c:v>986</c:v>
                </c:pt>
                <c:pt idx="493">
                  <c:v>988</c:v>
                </c:pt>
                <c:pt idx="494">
                  <c:v>990</c:v>
                </c:pt>
                <c:pt idx="495">
                  <c:v>992</c:v>
                </c:pt>
                <c:pt idx="496">
                  <c:v>994</c:v>
                </c:pt>
                <c:pt idx="497">
                  <c:v>996</c:v>
                </c:pt>
                <c:pt idx="498">
                  <c:v>998</c:v>
                </c:pt>
                <c:pt idx="499">
                  <c:v>1000</c:v>
                </c:pt>
                <c:pt idx="500">
                  <c:v>1002</c:v>
                </c:pt>
                <c:pt idx="501">
                  <c:v>1004</c:v>
                </c:pt>
                <c:pt idx="502">
                  <c:v>1006</c:v>
                </c:pt>
                <c:pt idx="503">
                  <c:v>1008</c:v>
                </c:pt>
                <c:pt idx="504">
                  <c:v>1010</c:v>
                </c:pt>
                <c:pt idx="505">
                  <c:v>1012</c:v>
                </c:pt>
                <c:pt idx="506">
                  <c:v>1014</c:v>
                </c:pt>
                <c:pt idx="507">
                  <c:v>1016</c:v>
                </c:pt>
                <c:pt idx="508">
                  <c:v>1018</c:v>
                </c:pt>
                <c:pt idx="509">
                  <c:v>1020</c:v>
                </c:pt>
                <c:pt idx="510">
                  <c:v>1022</c:v>
                </c:pt>
                <c:pt idx="511">
                  <c:v>1024</c:v>
                </c:pt>
              </c:numCache>
            </c:numRef>
          </c:xVal>
          <c:yVal>
            <c:numRef>
              <c:f>Sheet1!$J$2:$J$513</c:f>
              <c:numCache>
                <c:formatCode>General</c:formatCode>
                <c:ptCount val="512"/>
                <c:pt idx="0">
                  <c:v>1.36746667</c:v>
                </c:pt>
                <c:pt idx="1">
                  <c:v>1.62346667</c:v>
                </c:pt>
                <c:pt idx="2">
                  <c:v>1.63716214</c:v>
                </c:pt>
                <c:pt idx="3">
                  <c:v>1.63946667</c:v>
                </c:pt>
                <c:pt idx="4">
                  <c:v>1.64009643</c:v>
                </c:pt>
                <c:pt idx="5">
                  <c:v>1.64032263</c:v>
                </c:pt>
                <c:pt idx="6">
                  <c:v>1.6404196</c:v>
                </c:pt>
                <c:pt idx="7">
                  <c:v>1.6404666699999999</c:v>
                </c:pt>
                <c:pt idx="8">
                  <c:v>1.64049171</c:v>
                </c:pt>
                <c:pt idx="9">
                  <c:v>1.6405060300000001</c:v>
                </c:pt>
                <c:pt idx="10">
                  <c:v>1.6405146799999999</c:v>
                </c:pt>
                <c:pt idx="11">
                  <c:v>1.6405201599999999</c:v>
                </c:pt>
                <c:pt idx="12">
                  <c:v>1.6405237699999999</c:v>
                </c:pt>
                <c:pt idx="13">
                  <c:v>1.6405262300000001</c:v>
                </c:pt>
                <c:pt idx="14">
                  <c:v>1.6405279399999999</c:v>
                </c:pt>
                <c:pt idx="15">
                  <c:v>1.64052917</c:v>
                </c:pt>
                <c:pt idx="16">
                  <c:v>1.6405300599999999</c:v>
                </c:pt>
                <c:pt idx="17">
                  <c:v>1.64053073</c:v>
                </c:pt>
                <c:pt idx="18">
                  <c:v>1.6405312400000001</c:v>
                </c:pt>
                <c:pt idx="19">
                  <c:v>1.6405316299999999</c:v>
                </c:pt>
                <c:pt idx="20">
                  <c:v>1.6405319300000001</c:v>
                </c:pt>
                <c:pt idx="21">
                  <c:v>1.64053217</c:v>
                </c:pt>
                <c:pt idx="22">
                  <c:v>1.6405323599999999</c:v>
                </c:pt>
                <c:pt idx="23">
                  <c:v>1.6405325100000001</c:v>
                </c:pt>
                <c:pt idx="24">
                  <c:v>1.64053263</c:v>
                </c:pt>
                <c:pt idx="25">
                  <c:v>1.64053274</c:v>
                </c:pt>
                <c:pt idx="26">
                  <c:v>1.64053282</c:v>
                </c:pt>
                <c:pt idx="27">
                  <c:v>1.64053289</c:v>
                </c:pt>
                <c:pt idx="28">
                  <c:v>1.6405329500000001</c:v>
                </c:pt>
                <c:pt idx="29">
                  <c:v>1.640533</c:v>
                </c:pt>
                <c:pt idx="30">
                  <c:v>1.64053304</c:v>
                </c:pt>
                <c:pt idx="31">
                  <c:v>1.64053307</c:v>
                </c:pt>
                <c:pt idx="32">
                  <c:v>1.6405331000000001</c:v>
                </c:pt>
                <c:pt idx="33">
                  <c:v>1.6405331299999999</c:v>
                </c:pt>
                <c:pt idx="34">
                  <c:v>1.64053315</c:v>
                </c:pt>
                <c:pt idx="35">
                  <c:v>1.6405331700000001</c:v>
                </c:pt>
                <c:pt idx="36">
                  <c:v>1.64053319</c:v>
                </c:pt>
                <c:pt idx="37">
                  <c:v>1.6405331999999999</c:v>
                </c:pt>
                <c:pt idx="38">
                  <c:v>1.64053322</c:v>
                </c:pt>
                <c:pt idx="39">
                  <c:v>1.64053323</c:v>
                </c:pt>
                <c:pt idx="40">
                  <c:v>1.6405332399999999</c:v>
                </c:pt>
                <c:pt idx="41">
                  <c:v>1.6405332500000001</c:v>
                </c:pt>
                <c:pt idx="42">
                  <c:v>1.6405332500000001</c:v>
                </c:pt>
                <c:pt idx="43">
                  <c:v>1.64053326</c:v>
                </c:pt>
                <c:pt idx="44">
                  <c:v>1.6405332699999999</c:v>
                </c:pt>
                <c:pt idx="45">
                  <c:v>1.6405332699999999</c:v>
                </c:pt>
                <c:pt idx="46">
                  <c:v>1.6405332800000001</c:v>
                </c:pt>
                <c:pt idx="47">
                  <c:v>1.6405332800000001</c:v>
                </c:pt>
                <c:pt idx="48">
                  <c:v>1.64053329</c:v>
                </c:pt>
                <c:pt idx="49">
                  <c:v>1.64053329</c:v>
                </c:pt>
                <c:pt idx="50">
                  <c:v>1.64053329</c:v>
                </c:pt>
                <c:pt idx="51">
                  <c:v>1.6405333</c:v>
                </c:pt>
                <c:pt idx="52">
                  <c:v>1.6405333</c:v>
                </c:pt>
                <c:pt idx="53">
                  <c:v>1.6405333</c:v>
                </c:pt>
                <c:pt idx="54">
                  <c:v>1.6405333</c:v>
                </c:pt>
                <c:pt idx="55">
                  <c:v>1.6405333099999999</c:v>
                </c:pt>
                <c:pt idx="56">
                  <c:v>1.6405333099999999</c:v>
                </c:pt>
                <c:pt idx="57">
                  <c:v>1.6405333099999999</c:v>
                </c:pt>
                <c:pt idx="58">
                  <c:v>1.6405333099999999</c:v>
                </c:pt>
                <c:pt idx="59">
                  <c:v>1.6405333099999999</c:v>
                </c:pt>
                <c:pt idx="60">
                  <c:v>1.6405333099999999</c:v>
                </c:pt>
                <c:pt idx="61">
                  <c:v>1.6405333099999999</c:v>
                </c:pt>
                <c:pt idx="62">
                  <c:v>1.6405333200000001</c:v>
                </c:pt>
                <c:pt idx="63">
                  <c:v>1.6405333200000001</c:v>
                </c:pt>
                <c:pt idx="64">
                  <c:v>1.6405333200000001</c:v>
                </c:pt>
                <c:pt idx="65">
                  <c:v>1.6405333200000001</c:v>
                </c:pt>
                <c:pt idx="66">
                  <c:v>1.6405333200000001</c:v>
                </c:pt>
                <c:pt idx="67">
                  <c:v>1.6405333200000001</c:v>
                </c:pt>
                <c:pt idx="68">
                  <c:v>1.6405333200000001</c:v>
                </c:pt>
                <c:pt idx="69">
                  <c:v>1.6405333200000001</c:v>
                </c:pt>
                <c:pt idx="70">
                  <c:v>1.6405333200000001</c:v>
                </c:pt>
                <c:pt idx="71">
                  <c:v>1.6405333200000001</c:v>
                </c:pt>
                <c:pt idx="72">
                  <c:v>1.6405333200000001</c:v>
                </c:pt>
                <c:pt idx="73">
                  <c:v>1.6405333200000001</c:v>
                </c:pt>
                <c:pt idx="74">
                  <c:v>1.6405333200000001</c:v>
                </c:pt>
                <c:pt idx="75">
                  <c:v>1.64053333</c:v>
                </c:pt>
                <c:pt idx="76">
                  <c:v>1.64053333</c:v>
                </c:pt>
                <c:pt idx="77">
                  <c:v>1.64053333</c:v>
                </c:pt>
                <c:pt idx="78">
                  <c:v>1.64053333</c:v>
                </c:pt>
                <c:pt idx="79">
                  <c:v>1.64053333</c:v>
                </c:pt>
                <c:pt idx="80">
                  <c:v>1.64053333</c:v>
                </c:pt>
                <c:pt idx="81">
                  <c:v>1.64053333</c:v>
                </c:pt>
                <c:pt idx="82">
                  <c:v>1.64053333</c:v>
                </c:pt>
                <c:pt idx="83">
                  <c:v>1.64053333</c:v>
                </c:pt>
                <c:pt idx="84">
                  <c:v>1.64053333</c:v>
                </c:pt>
                <c:pt idx="85">
                  <c:v>1.64053333</c:v>
                </c:pt>
                <c:pt idx="86">
                  <c:v>1.64053333</c:v>
                </c:pt>
                <c:pt idx="87">
                  <c:v>1.64053333</c:v>
                </c:pt>
                <c:pt idx="88">
                  <c:v>1.64053333</c:v>
                </c:pt>
                <c:pt idx="89">
                  <c:v>1.64053333</c:v>
                </c:pt>
                <c:pt idx="90">
                  <c:v>1.64053333</c:v>
                </c:pt>
                <c:pt idx="91">
                  <c:v>1.64053333</c:v>
                </c:pt>
                <c:pt idx="92">
                  <c:v>1.64053333</c:v>
                </c:pt>
                <c:pt idx="93">
                  <c:v>1.64053333</c:v>
                </c:pt>
                <c:pt idx="94">
                  <c:v>1.64053333</c:v>
                </c:pt>
                <c:pt idx="95">
                  <c:v>1.64053333</c:v>
                </c:pt>
                <c:pt idx="96">
                  <c:v>1.64053333</c:v>
                </c:pt>
                <c:pt idx="97">
                  <c:v>1.64053333</c:v>
                </c:pt>
                <c:pt idx="98">
                  <c:v>1.64053333</c:v>
                </c:pt>
                <c:pt idx="99">
                  <c:v>1.64053333</c:v>
                </c:pt>
                <c:pt idx="100">
                  <c:v>1.64053333</c:v>
                </c:pt>
                <c:pt idx="101">
                  <c:v>1.64053333</c:v>
                </c:pt>
                <c:pt idx="102">
                  <c:v>1.64053333</c:v>
                </c:pt>
                <c:pt idx="103">
                  <c:v>1.64053333</c:v>
                </c:pt>
                <c:pt idx="104">
                  <c:v>1.64053333</c:v>
                </c:pt>
                <c:pt idx="105">
                  <c:v>1.64053333</c:v>
                </c:pt>
                <c:pt idx="106">
                  <c:v>1.64053333</c:v>
                </c:pt>
                <c:pt idx="107">
                  <c:v>1.64053333</c:v>
                </c:pt>
                <c:pt idx="108">
                  <c:v>1.64053333</c:v>
                </c:pt>
                <c:pt idx="109">
                  <c:v>1.64053333</c:v>
                </c:pt>
                <c:pt idx="110">
                  <c:v>1.64053333</c:v>
                </c:pt>
                <c:pt idx="111">
                  <c:v>1.64053333</c:v>
                </c:pt>
                <c:pt idx="112">
                  <c:v>1.64053333</c:v>
                </c:pt>
                <c:pt idx="113">
                  <c:v>1.64053333</c:v>
                </c:pt>
                <c:pt idx="114">
                  <c:v>1.64053333</c:v>
                </c:pt>
                <c:pt idx="115">
                  <c:v>1.64053333</c:v>
                </c:pt>
                <c:pt idx="116">
                  <c:v>1.64053333</c:v>
                </c:pt>
                <c:pt idx="117">
                  <c:v>1.64053333</c:v>
                </c:pt>
                <c:pt idx="118">
                  <c:v>1.64053333</c:v>
                </c:pt>
                <c:pt idx="119">
                  <c:v>1.64053333</c:v>
                </c:pt>
                <c:pt idx="120">
                  <c:v>1.64053333</c:v>
                </c:pt>
                <c:pt idx="121">
                  <c:v>1.64053333</c:v>
                </c:pt>
                <c:pt idx="122">
                  <c:v>1.64053333</c:v>
                </c:pt>
                <c:pt idx="123">
                  <c:v>1.64053333</c:v>
                </c:pt>
                <c:pt idx="124">
                  <c:v>1.64053333</c:v>
                </c:pt>
                <c:pt idx="125">
                  <c:v>1.64053333</c:v>
                </c:pt>
                <c:pt idx="126">
                  <c:v>1.64053333</c:v>
                </c:pt>
                <c:pt idx="127">
                  <c:v>1.64053333</c:v>
                </c:pt>
                <c:pt idx="128">
                  <c:v>1.64053333</c:v>
                </c:pt>
                <c:pt idx="129">
                  <c:v>1.64053333</c:v>
                </c:pt>
                <c:pt idx="130">
                  <c:v>1.64053333</c:v>
                </c:pt>
                <c:pt idx="131">
                  <c:v>1.64053333</c:v>
                </c:pt>
                <c:pt idx="132">
                  <c:v>1.64053333</c:v>
                </c:pt>
                <c:pt idx="133">
                  <c:v>1.64053333</c:v>
                </c:pt>
                <c:pt idx="134">
                  <c:v>1.64053333</c:v>
                </c:pt>
                <c:pt idx="135">
                  <c:v>1.64053333</c:v>
                </c:pt>
                <c:pt idx="136">
                  <c:v>1.64053333</c:v>
                </c:pt>
                <c:pt idx="137">
                  <c:v>1.64053333</c:v>
                </c:pt>
                <c:pt idx="138">
                  <c:v>1.64053333</c:v>
                </c:pt>
                <c:pt idx="139">
                  <c:v>1.64053333</c:v>
                </c:pt>
                <c:pt idx="140">
                  <c:v>1.64053333</c:v>
                </c:pt>
                <c:pt idx="141">
                  <c:v>1.64053333</c:v>
                </c:pt>
                <c:pt idx="142">
                  <c:v>1.64053333</c:v>
                </c:pt>
                <c:pt idx="143">
                  <c:v>1.64053333</c:v>
                </c:pt>
                <c:pt idx="144">
                  <c:v>1.64053333</c:v>
                </c:pt>
                <c:pt idx="145">
                  <c:v>1.64053333</c:v>
                </c:pt>
                <c:pt idx="146">
                  <c:v>1.64053333</c:v>
                </c:pt>
                <c:pt idx="147">
                  <c:v>1.64053333</c:v>
                </c:pt>
                <c:pt idx="148">
                  <c:v>1.64053333</c:v>
                </c:pt>
                <c:pt idx="149">
                  <c:v>1.64053333</c:v>
                </c:pt>
                <c:pt idx="150">
                  <c:v>1.64053333</c:v>
                </c:pt>
                <c:pt idx="151">
                  <c:v>1.64053333</c:v>
                </c:pt>
                <c:pt idx="152">
                  <c:v>1.64053333</c:v>
                </c:pt>
                <c:pt idx="153">
                  <c:v>1.64053333</c:v>
                </c:pt>
                <c:pt idx="154">
                  <c:v>1.64053333</c:v>
                </c:pt>
                <c:pt idx="155">
                  <c:v>1.64053333</c:v>
                </c:pt>
                <c:pt idx="156">
                  <c:v>1.64053333</c:v>
                </c:pt>
                <c:pt idx="157">
                  <c:v>1.64053333</c:v>
                </c:pt>
                <c:pt idx="158">
                  <c:v>1.64053333</c:v>
                </c:pt>
                <c:pt idx="159">
                  <c:v>1.64053333</c:v>
                </c:pt>
                <c:pt idx="160">
                  <c:v>1.64053333</c:v>
                </c:pt>
                <c:pt idx="161">
                  <c:v>1.64053333</c:v>
                </c:pt>
                <c:pt idx="162">
                  <c:v>1.64053333</c:v>
                </c:pt>
                <c:pt idx="163">
                  <c:v>1.64053333</c:v>
                </c:pt>
                <c:pt idx="164">
                  <c:v>1.64053333</c:v>
                </c:pt>
                <c:pt idx="165">
                  <c:v>1.64053333</c:v>
                </c:pt>
                <c:pt idx="166">
                  <c:v>1.64053333</c:v>
                </c:pt>
                <c:pt idx="167">
                  <c:v>1.64053333</c:v>
                </c:pt>
                <c:pt idx="168">
                  <c:v>1.64053333</c:v>
                </c:pt>
                <c:pt idx="169">
                  <c:v>1.64053333</c:v>
                </c:pt>
                <c:pt idx="170">
                  <c:v>1.64053333</c:v>
                </c:pt>
                <c:pt idx="171">
                  <c:v>1.64053333</c:v>
                </c:pt>
                <c:pt idx="172">
                  <c:v>1.64053333</c:v>
                </c:pt>
                <c:pt idx="173">
                  <c:v>1.64053333</c:v>
                </c:pt>
                <c:pt idx="174">
                  <c:v>1.64053333</c:v>
                </c:pt>
                <c:pt idx="175">
                  <c:v>1.64053333</c:v>
                </c:pt>
                <c:pt idx="176">
                  <c:v>1.64053333</c:v>
                </c:pt>
                <c:pt idx="177">
                  <c:v>1.64053333</c:v>
                </c:pt>
                <c:pt idx="178">
                  <c:v>1.64053333</c:v>
                </c:pt>
                <c:pt idx="179">
                  <c:v>1.64053333</c:v>
                </c:pt>
                <c:pt idx="180">
                  <c:v>1.64053333</c:v>
                </c:pt>
                <c:pt idx="181">
                  <c:v>1.64053333</c:v>
                </c:pt>
                <c:pt idx="182">
                  <c:v>1.64053333</c:v>
                </c:pt>
                <c:pt idx="183">
                  <c:v>1.64053333</c:v>
                </c:pt>
                <c:pt idx="184">
                  <c:v>1.64053333</c:v>
                </c:pt>
                <c:pt idx="185">
                  <c:v>1.64053333</c:v>
                </c:pt>
                <c:pt idx="186">
                  <c:v>1.64053333</c:v>
                </c:pt>
                <c:pt idx="187">
                  <c:v>1.64053333</c:v>
                </c:pt>
                <c:pt idx="188">
                  <c:v>1.64053333</c:v>
                </c:pt>
                <c:pt idx="189">
                  <c:v>1.64053333</c:v>
                </c:pt>
                <c:pt idx="190">
                  <c:v>1.64053333</c:v>
                </c:pt>
                <c:pt idx="191">
                  <c:v>1.64053333</c:v>
                </c:pt>
                <c:pt idx="192">
                  <c:v>1.64053333</c:v>
                </c:pt>
                <c:pt idx="193">
                  <c:v>1.64053333</c:v>
                </c:pt>
                <c:pt idx="194">
                  <c:v>1.64053333</c:v>
                </c:pt>
                <c:pt idx="195">
                  <c:v>1.64053333</c:v>
                </c:pt>
                <c:pt idx="196">
                  <c:v>1.64053333</c:v>
                </c:pt>
                <c:pt idx="197">
                  <c:v>1.64053333</c:v>
                </c:pt>
                <c:pt idx="198">
                  <c:v>1.64053333</c:v>
                </c:pt>
                <c:pt idx="199">
                  <c:v>1.64053333</c:v>
                </c:pt>
                <c:pt idx="200">
                  <c:v>1.64053333</c:v>
                </c:pt>
                <c:pt idx="201">
                  <c:v>1.64053333</c:v>
                </c:pt>
                <c:pt idx="202">
                  <c:v>1.64053333</c:v>
                </c:pt>
                <c:pt idx="203">
                  <c:v>1.64053333</c:v>
                </c:pt>
                <c:pt idx="204">
                  <c:v>1.64053333</c:v>
                </c:pt>
                <c:pt idx="205">
                  <c:v>1.64053333</c:v>
                </c:pt>
                <c:pt idx="206">
                  <c:v>1.64053333</c:v>
                </c:pt>
                <c:pt idx="207">
                  <c:v>1.64053333</c:v>
                </c:pt>
                <c:pt idx="208">
                  <c:v>1.64053333</c:v>
                </c:pt>
                <c:pt idx="209">
                  <c:v>1.64053333</c:v>
                </c:pt>
                <c:pt idx="210">
                  <c:v>1.64053333</c:v>
                </c:pt>
                <c:pt idx="211">
                  <c:v>1.64053333</c:v>
                </c:pt>
                <c:pt idx="212">
                  <c:v>1.64053333</c:v>
                </c:pt>
                <c:pt idx="213">
                  <c:v>1.64053333</c:v>
                </c:pt>
                <c:pt idx="214">
                  <c:v>1.64053333</c:v>
                </c:pt>
                <c:pt idx="215">
                  <c:v>1.64053333</c:v>
                </c:pt>
                <c:pt idx="216">
                  <c:v>1.64053333</c:v>
                </c:pt>
                <c:pt idx="217">
                  <c:v>1.64053333</c:v>
                </c:pt>
                <c:pt idx="218">
                  <c:v>1.64053333</c:v>
                </c:pt>
                <c:pt idx="219">
                  <c:v>1.64053333</c:v>
                </c:pt>
                <c:pt idx="220">
                  <c:v>1.64053333</c:v>
                </c:pt>
                <c:pt idx="221">
                  <c:v>1.64053333</c:v>
                </c:pt>
                <c:pt idx="222">
                  <c:v>1.64053333</c:v>
                </c:pt>
                <c:pt idx="223">
                  <c:v>1.64053333</c:v>
                </c:pt>
                <c:pt idx="224">
                  <c:v>1.64053333</c:v>
                </c:pt>
                <c:pt idx="225">
                  <c:v>1.64053333</c:v>
                </c:pt>
                <c:pt idx="226">
                  <c:v>1.64053333</c:v>
                </c:pt>
                <c:pt idx="227">
                  <c:v>1.64053333</c:v>
                </c:pt>
                <c:pt idx="228">
                  <c:v>1.64053333</c:v>
                </c:pt>
                <c:pt idx="229">
                  <c:v>1.64053333</c:v>
                </c:pt>
                <c:pt idx="230">
                  <c:v>1.64053333</c:v>
                </c:pt>
                <c:pt idx="231">
                  <c:v>1.64053333</c:v>
                </c:pt>
                <c:pt idx="232">
                  <c:v>1.64053333</c:v>
                </c:pt>
                <c:pt idx="233">
                  <c:v>1.64053333</c:v>
                </c:pt>
                <c:pt idx="234">
                  <c:v>1.64053333</c:v>
                </c:pt>
                <c:pt idx="235">
                  <c:v>1.64053333</c:v>
                </c:pt>
                <c:pt idx="236">
                  <c:v>1.64053333</c:v>
                </c:pt>
                <c:pt idx="237">
                  <c:v>1.64053333</c:v>
                </c:pt>
                <c:pt idx="238">
                  <c:v>1.64053333</c:v>
                </c:pt>
                <c:pt idx="239">
                  <c:v>1.64053333</c:v>
                </c:pt>
                <c:pt idx="240">
                  <c:v>1.64053333</c:v>
                </c:pt>
                <c:pt idx="241">
                  <c:v>1.64053333</c:v>
                </c:pt>
                <c:pt idx="242">
                  <c:v>1.64053333</c:v>
                </c:pt>
                <c:pt idx="243">
                  <c:v>1.64053333</c:v>
                </c:pt>
                <c:pt idx="244">
                  <c:v>1.64053333</c:v>
                </c:pt>
                <c:pt idx="245">
                  <c:v>1.64053333</c:v>
                </c:pt>
                <c:pt idx="246">
                  <c:v>1.64053333</c:v>
                </c:pt>
                <c:pt idx="247">
                  <c:v>1.64053333</c:v>
                </c:pt>
                <c:pt idx="248">
                  <c:v>1.64053333</c:v>
                </c:pt>
                <c:pt idx="249">
                  <c:v>1.64053333</c:v>
                </c:pt>
                <c:pt idx="250">
                  <c:v>1.64053333</c:v>
                </c:pt>
                <c:pt idx="251">
                  <c:v>1.64053333</c:v>
                </c:pt>
                <c:pt idx="252">
                  <c:v>1.64053333</c:v>
                </c:pt>
                <c:pt idx="253">
                  <c:v>1.64053333</c:v>
                </c:pt>
                <c:pt idx="254">
                  <c:v>1.64053333</c:v>
                </c:pt>
                <c:pt idx="255">
                  <c:v>1.64053333</c:v>
                </c:pt>
                <c:pt idx="256">
                  <c:v>1.64053333</c:v>
                </c:pt>
                <c:pt idx="257">
                  <c:v>1.64053333</c:v>
                </c:pt>
                <c:pt idx="258">
                  <c:v>1.64053333</c:v>
                </c:pt>
                <c:pt idx="259">
                  <c:v>1.64053333</c:v>
                </c:pt>
                <c:pt idx="260">
                  <c:v>1.64053333</c:v>
                </c:pt>
                <c:pt idx="261">
                  <c:v>1.64053333</c:v>
                </c:pt>
                <c:pt idx="262">
                  <c:v>1.64053333</c:v>
                </c:pt>
                <c:pt idx="263">
                  <c:v>1.64053333</c:v>
                </c:pt>
                <c:pt idx="264">
                  <c:v>1.64053333</c:v>
                </c:pt>
                <c:pt idx="265">
                  <c:v>1.64053333</c:v>
                </c:pt>
                <c:pt idx="266">
                  <c:v>1.64053333</c:v>
                </c:pt>
                <c:pt idx="267">
                  <c:v>1.64053333</c:v>
                </c:pt>
                <c:pt idx="268">
                  <c:v>1.64053333</c:v>
                </c:pt>
                <c:pt idx="269">
                  <c:v>1.64053333</c:v>
                </c:pt>
                <c:pt idx="270">
                  <c:v>1.64053333</c:v>
                </c:pt>
                <c:pt idx="271">
                  <c:v>1.64053333</c:v>
                </c:pt>
                <c:pt idx="272">
                  <c:v>1.64053333</c:v>
                </c:pt>
                <c:pt idx="273">
                  <c:v>1.64053333</c:v>
                </c:pt>
                <c:pt idx="274">
                  <c:v>1.64053333</c:v>
                </c:pt>
                <c:pt idx="275">
                  <c:v>1.64053333</c:v>
                </c:pt>
                <c:pt idx="276">
                  <c:v>1.64053333</c:v>
                </c:pt>
                <c:pt idx="277">
                  <c:v>1.64053333</c:v>
                </c:pt>
                <c:pt idx="278">
                  <c:v>1.64053333</c:v>
                </c:pt>
                <c:pt idx="279">
                  <c:v>1.64053333</c:v>
                </c:pt>
                <c:pt idx="280">
                  <c:v>1.64053333</c:v>
                </c:pt>
                <c:pt idx="281">
                  <c:v>1.64053333</c:v>
                </c:pt>
                <c:pt idx="282">
                  <c:v>1.64053333</c:v>
                </c:pt>
                <c:pt idx="283">
                  <c:v>1.64053333</c:v>
                </c:pt>
                <c:pt idx="284">
                  <c:v>1.64053333</c:v>
                </c:pt>
                <c:pt idx="285">
                  <c:v>1.64053333</c:v>
                </c:pt>
                <c:pt idx="286">
                  <c:v>1.64053333</c:v>
                </c:pt>
                <c:pt idx="287">
                  <c:v>1.64053333</c:v>
                </c:pt>
                <c:pt idx="288">
                  <c:v>1.64053333</c:v>
                </c:pt>
                <c:pt idx="289">
                  <c:v>1.64053333</c:v>
                </c:pt>
                <c:pt idx="290">
                  <c:v>1.64053333</c:v>
                </c:pt>
                <c:pt idx="291">
                  <c:v>1.64053333</c:v>
                </c:pt>
                <c:pt idx="292">
                  <c:v>1.64053333</c:v>
                </c:pt>
                <c:pt idx="293">
                  <c:v>1.64053333</c:v>
                </c:pt>
                <c:pt idx="294">
                  <c:v>1.64053333</c:v>
                </c:pt>
                <c:pt idx="295">
                  <c:v>1.64053333</c:v>
                </c:pt>
                <c:pt idx="296">
                  <c:v>1.64053333</c:v>
                </c:pt>
                <c:pt idx="297">
                  <c:v>1.64053333</c:v>
                </c:pt>
                <c:pt idx="298">
                  <c:v>1.64053333</c:v>
                </c:pt>
                <c:pt idx="299">
                  <c:v>1.64053333</c:v>
                </c:pt>
                <c:pt idx="300">
                  <c:v>1.64053333</c:v>
                </c:pt>
                <c:pt idx="301">
                  <c:v>1.64053333</c:v>
                </c:pt>
                <c:pt idx="302">
                  <c:v>1.64053333</c:v>
                </c:pt>
                <c:pt idx="303">
                  <c:v>1.64053333</c:v>
                </c:pt>
                <c:pt idx="304">
                  <c:v>1.64053333</c:v>
                </c:pt>
                <c:pt idx="305">
                  <c:v>1.64053333</c:v>
                </c:pt>
                <c:pt idx="306">
                  <c:v>1.64053333</c:v>
                </c:pt>
                <c:pt idx="307">
                  <c:v>1.64053333</c:v>
                </c:pt>
                <c:pt idx="308">
                  <c:v>1.64053333</c:v>
                </c:pt>
                <c:pt idx="309">
                  <c:v>1.64053333</c:v>
                </c:pt>
                <c:pt idx="310">
                  <c:v>1.64053333</c:v>
                </c:pt>
                <c:pt idx="311">
                  <c:v>1.64053333</c:v>
                </c:pt>
                <c:pt idx="312">
                  <c:v>1.64053333</c:v>
                </c:pt>
                <c:pt idx="313">
                  <c:v>1.64053333</c:v>
                </c:pt>
                <c:pt idx="314">
                  <c:v>1.64053333</c:v>
                </c:pt>
                <c:pt idx="315">
                  <c:v>1.64053333</c:v>
                </c:pt>
                <c:pt idx="316">
                  <c:v>1.64053333</c:v>
                </c:pt>
                <c:pt idx="317">
                  <c:v>1.64053333</c:v>
                </c:pt>
                <c:pt idx="318">
                  <c:v>1.64053333</c:v>
                </c:pt>
                <c:pt idx="319">
                  <c:v>1.64053333</c:v>
                </c:pt>
                <c:pt idx="320">
                  <c:v>1.64053333</c:v>
                </c:pt>
                <c:pt idx="321">
                  <c:v>1.64053333</c:v>
                </c:pt>
                <c:pt idx="322">
                  <c:v>1.64053333</c:v>
                </c:pt>
                <c:pt idx="323">
                  <c:v>1.64053333</c:v>
                </c:pt>
                <c:pt idx="324">
                  <c:v>1.64053333</c:v>
                </c:pt>
                <c:pt idx="325">
                  <c:v>1.64053333</c:v>
                </c:pt>
                <c:pt idx="326">
                  <c:v>1.64053333</c:v>
                </c:pt>
                <c:pt idx="327">
                  <c:v>1.64053333</c:v>
                </c:pt>
                <c:pt idx="328">
                  <c:v>1.64053333</c:v>
                </c:pt>
                <c:pt idx="329">
                  <c:v>1.64053333</c:v>
                </c:pt>
                <c:pt idx="330">
                  <c:v>1.64053333</c:v>
                </c:pt>
                <c:pt idx="331">
                  <c:v>1.64053333</c:v>
                </c:pt>
                <c:pt idx="332">
                  <c:v>1.64053333</c:v>
                </c:pt>
                <c:pt idx="333">
                  <c:v>1.64053333</c:v>
                </c:pt>
                <c:pt idx="334">
                  <c:v>1.64053333</c:v>
                </c:pt>
                <c:pt idx="335">
                  <c:v>1.64053333</c:v>
                </c:pt>
                <c:pt idx="336">
                  <c:v>1.64053333</c:v>
                </c:pt>
                <c:pt idx="337">
                  <c:v>1.64053333</c:v>
                </c:pt>
                <c:pt idx="338">
                  <c:v>1.64053333</c:v>
                </c:pt>
                <c:pt idx="339">
                  <c:v>1.64053333</c:v>
                </c:pt>
                <c:pt idx="340">
                  <c:v>1.64053333</c:v>
                </c:pt>
                <c:pt idx="341">
                  <c:v>1.64053333</c:v>
                </c:pt>
                <c:pt idx="342">
                  <c:v>1.64053333</c:v>
                </c:pt>
                <c:pt idx="343">
                  <c:v>1.64053333</c:v>
                </c:pt>
                <c:pt idx="344">
                  <c:v>1.64053333</c:v>
                </c:pt>
                <c:pt idx="345">
                  <c:v>1.64053333</c:v>
                </c:pt>
                <c:pt idx="346">
                  <c:v>1.64053333</c:v>
                </c:pt>
                <c:pt idx="347">
                  <c:v>1.64053333</c:v>
                </c:pt>
                <c:pt idx="348">
                  <c:v>1.64053333</c:v>
                </c:pt>
                <c:pt idx="349">
                  <c:v>1.64053333</c:v>
                </c:pt>
                <c:pt idx="350">
                  <c:v>1.64053333</c:v>
                </c:pt>
                <c:pt idx="351">
                  <c:v>1.64053333</c:v>
                </c:pt>
                <c:pt idx="352">
                  <c:v>1.64053333</c:v>
                </c:pt>
                <c:pt idx="353">
                  <c:v>1.64053333</c:v>
                </c:pt>
                <c:pt idx="354">
                  <c:v>1.64053333</c:v>
                </c:pt>
                <c:pt idx="355">
                  <c:v>1.64053333</c:v>
                </c:pt>
                <c:pt idx="356">
                  <c:v>1.64053333</c:v>
                </c:pt>
                <c:pt idx="357">
                  <c:v>1.64053333</c:v>
                </c:pt>
                <c:pt idx="358">
                  <c:v>1.64053333</c:v>
                </c:pt>
                <c:pt idx="359">
                  <c:v>1.64053333</c:v>
                </c:pt>
                <c:pt idx="360">
                  <c:v>1.64053333</c:v>
                </c:pt>
                <c:pt idx="361">
                  <c:v>1.64053333</c:v>
                </c:pt>
                <c:pt idx="362">
                  <c:v>1.64053333</c:v>
                </c:pt>
                <c:pt idx="363">
                  <c:v>1.64053333</c:v>
                </c:pt>
                <c:pt idx="364">
                  <c:v>1.64053333</c:v>
                </c:pt>
                <c:pt idx="365">
                  <c:v>1.64053333</c:v>
                </c:pt>
                <c:pt idx="366">
                  <c:v>1.64053333</c:v>
                </c:pt>
                <c:pt idx="367">
                  <c:v>1.64053333</c:v>
                </c:pt>
                <c:pt idx="368">
                  <c:v>1.64053333</c:v>
                </c:pt>
                <c:pt idx="369">
                  <c:v>1.64053333</c:v>
                </c:pt>
                <c:pt idx="370">
                  <c:v>1.64053333</c:v>
                </c:pt>
                <c:pt idx="371">
                  <c:v>1.64053333</c:v>
                </c:pt>
                <c:pt idx="372">
                  <c:v>1.64053333</c:v>
                </c:pt>
                <c:pt idx="373">
                  <c:v>1.64053333</c:v>
                </c:pt>
                <c:pt idx="374">
                  <c:v>1.64053333</c:v>
                </c:pt>
                <c:pt idx="375">
                  <c:v>1.64053333</c:v>
                </c:pt>
                <c:pt idx="376">
                  <c:v>1.64053333</c:v>
                </c:pt>
                <c:pt idx="377">
                  <c:v>1.64053333</c:v>
                </c:pt>
                <c:pt idx="378">
                  <c:v>1.64053333</c:v>
                </c:pt>
                <c:pt idx="379">
                  <c:v>1.64053333</c:v>
                </c:pt>
                <c:pt idx="380">
                  <c:v>1.64053333</c:v>
                </c:pt>
                <c:pt idx="381">
                  <c:v>1.64053333</c:v>
                </c:pt>
                <c:pt idx="382">
                  <c:v>1.64053333</c:v>
                </c:pt>
                <c:pt idx="383">
                  <c:v>1.64053333</c:v>
                </c:pt>
                <c:pt idx="384">
                  <c:v>1.64053333</c:v>
                </c:pt>
                <c:pt idx="385">
                  <c:v>1.64053333</c:v>
                </c:pt>
                <c:pt idx="386">
                  <c:v>1.64053333</c:v>
                </c:pt>
                <c:pt idx="387">
                  <c:v>1.64053333</c:v>
                </c:pt>
                <c:pt idx="388">
                  <c:v>1.64053333</c:v>
                </c:pt>
                <c:pt idx="389">
                  <c:v>1.64053333</c:v>
                </c:pt>
                <c:pt idx="390">
                  <c:v>1.64053333</c:v>
                </c:pt>
                <c:pt idx="391">
                  <c:v>1.64053333</c:v>
                </c:pt>
                <c:pt idx="392">
                  <c:v>1.64053333</c:v>
                </c:pt>
                <c:pt idx="393">
                  <c:v>1.64053333</c:v>
                </c:pt>
                <c:pt idx="394">
                  <c:v>1.64053333</c:v>
                </c:pt>
                <c:pt idx="395">
                  <c:v>1.64053333</c:v>
                </c:pt>
                <c:pt idx="396">
                  <c:v>1.64053333</c:v>
                </c:pt>
                <c:pt idx="397">
                  <c:v>1.64053333</c:v>
                </c:pt>
                <c:pt idx="398">
                  <c:v>1.64053333</c:v>
                </c:pt>
                <c:pt idx="399">
                  <c:v>1.64053333</c:v>
                </c:pt>
                <c:pt idx="400">
                  <c:v>1.64053333</c:v>
                </c:pt>
                <c:pt idx="401">
                  <c:v>1.64053333</c:v>
                </c:pt>
                <c:pt idx="402">
                  <c:v>1.64053333</c:v>
                </c:pt>
                <c:pt idx="403">
                  <c:v>1.64053333</c:v>
                </c:pt>
                <c:pt idx="404">
                  <c:v>1.64053333</c:v>
                </c:pt>
                <c:pt idx="405">
                  <c:v>1.64053333</c:v>
                </c:pt>
                <c:pt idx="406">
                  <c:v>1.64053333</c:v>
                </c:pt>
                <c:pt idx="407">
                  <c:v>1.64053333</c:v>
                </c:pt>
                <c:pt idx="408">
                  <c:v>1.64053333</c:v>
                </c:pt>
                <c:pt idx="409">
                  <c:v>1.64053333</c:v>
                </c:pt>
                <c:pt idx="410">
                  <c:v>1.64053333</c:v>
                </c:pt>
                <c:pt idx="411">
                  <c:v>1.64053333</c:v>
                </c:pt>
                <c:pt idx="412">
                  <c:v>1.64053333</c:v>
                </c:pt>
                <c:pt idx="413">
                  <c:v>1.64053333</c:v>
                </c:pt>
                <c:pt idx="414">
                  <c:v>1.64053333</c:v>
                </c:pt>
                <c:pt idx="415">
                  <c:v>1.64053333</c:v>
                </c:pt>
                <c:pt idx="416">
                  <c:v>1.64053333</c:v>
                </c:pt>
                <c:pt idx="417">
                  <c:v>1.64053333</c:v>
                </c:pt>
                <c:pt idx="418">
                  <c:v>1.64053333</c:v>
                </c:pt>
                <c:pt idx="419">
                  <c:v>1.64053333</c:v>
                </c:pt>
                <c:pt idx="420">
                  <c:v>1.64053333</c:v>
                </c:pt>
                <c:pt idx="421">
                  <c:v>1.64053333</c:v>
                </c:pt>
                <c:pt idx="422">
                  <c:v>1.64053333</c:v>
                </c:pt>
                <c:pt idx="423">
                  <c:v>1.64053333</c:v>
                </c:pt>
                <c:pt idx="424">
                  <c:v>1.64053333</c:v>
                </c:pt>
                <c:pt idx="425">
                  <c:v>1.64053333</c:v>
                </c:pt>
                <c:pt idx="426">
                  <c:v>1.64053333</c:v>
                </c:pt>
                <c:pt idx="427">
                  <c:v>1.64053333</c:v>
                </c:pt>
                <c:pt idx="428">
                  <c:v>1.64053333</c:v>
                </c:pt>
                <c:pt idx="429">
                  <c:v>1.64053333</c:v>
                </c:pt>
                <c:pt idx="430">
                  <c:v>1.64053333</c:v>
                </c:pt>
                <c:pt idx="431">
                  <c:v>1.64053333</c:v>
                </c:pt>
                <c:pt idx="432">
                  <c:v>1.64053333</c:v>
                </c:pt>
                <c:pt idx="433">
                  <c:v>1.64053333</c:v>
                </c:pt>
                <c:pt idx="434">
                  <c:v>1.64053333</c:v>
                </c:pt>
                <c:pt idx="435">
                  <c:v>1.64053333</c:v>
                </c:pt>
                <c:pt idx="436">
                  <c:v>1.64053333</c:v>
                </c:pt>
                <c:pt idx="437">
                  <c:v>1.64053333</c:v>
                </c:pt>
                <c:pt idx="438">
                  <c:v>1.64053333</c:v>
                </c:pt>
                <c:pt idx="439">
                  <c:v>1.64053333</c:v>
                </c:pt>
                <c:pt idx="440">
                  <c:v>1.64053333</c:v>
                </c:pt>
                <c:pt idx="441">
                  <c:v>1.64053333</c:v>
                </c:pt>
                <c:pt idx="442">
                  <c:v>1.64053333</c:v>
                </c:pt>
                <c:pt idx="443">
                  <c:v>1.64053333</c:v>
                </c:pt>
                <c:pt idx="444">
                  <c:v>1.64053333</c:v>
                </c:pt>
                <c:pt idx="445">
                  <c:v>1.64053333</c:v>
                </c:pt>
                <c:pt idx="446">
                  <c:v>1.64053333</c:v>
                </c:pt>
                <c:pt idx="447">
                  <c:v>1.64053333</c:v>
                </c:pt>
                <c:pt idx="448">
                  <c:v>1.64053333</c:v>
                </c:pt>
                <c:pt idx="449">
                  <c:v>1.64053333</c:v>
                </c:pt>
                <c:pt idx="450">
                  <c:v>1.64053333</c:v>
                </c:pt>
                <c:pt idx="451">
                  <c:v>1.64053333</c:v>
                </c:pt>
                <c:pt idx="452">
                  <c:v>1.64053333</c:v>
                </c:pt>
                <c:pt idx="453">
                  <c:v>1.64053333</c:v>
                </c:pt>
                <c:pt idx="454">
                  <c:v>1.64053333</c:v>
                </c:pt>
                <c:pt idx="455">
                  <c:v>1.64053333</c:v>
                </c:pt>
                <c:pt idx="456">
                  <c:v>1.64053333</c:v>
                </c:pt>
                <c:pt idx="457">
                  <c:v>1.64053333</c:v>
                </c:pt>
                <c:pt idx="458">
                  <c:v>1.64053333</c:v>
                </c:pt>
                <c:pt idx="459">
                  <c:v>1.64053333</c:v>
                </c:pt>
                <c:pt idx="460">
                  <c:v>1.64053333</c:v>
                </c:pt>
                <c:pt idx="461">
                  <c:v>1.64053333</c:v>
                </c:pt>
                <c:pt idx="462">
                  <c:v>1.64053333</c:v>
                </c:pt>
                <c:pt idx="463">
                  <c:v>1.64053333</c:v>
                </c:pt>
                <c:pt idx="464">
                  <c:v>1.64053333</c:v>
                </c:pt>
                <c:pt idx="465">
                  <c:v>1.64053333</c:v>
                </c:pt>
                <c:pt idx="466">
                  <c:v>1.64053333</c:v>
                </c:pt>
                <c:pt idx="467">
                  <c:v>1.64053333</c:v>
                </c:pt>
                <c:pt idx="468">
                  <c:v>1.64053333</c:v>
                </c:pt>
                <c:pt idx="469">
                  <c:v>1.64053333</c:v>
                </c:pt>
                <c:pt idx="470">
                  <c:v>1.64053333</c:v>
                </c:pt>
                <c:pt idx="471">
                  <c:v>1.64053333</c:v>
                </c:pt>
                <c:pt idx="472">
                  <c:v>1.64053333</c:v>
                </c:pt>
                <c:pt idx="473">
                  <c:v>1.64053333</c:v>
                </c:pt>
                <c:pt idx="474">
                  <c:v>1.64053333</c:v>
                </c:pt>
                <c:pt idx="475">
                  <c:v>1.64053333</c:v>
                </c:pt>
                <c:pt idx="476">
                  <c:v>1.64053333</c:v>
                </c:pt>
                <c:pt idx="477">
                  <c:v>1.64053333</c:v>
                </c:pt>
                <c:pt idx="478">
                  <c:v>1.64053333</c:v>
                </c:pt>
                <c:pt idx="479">
                  <c:v>1.64053333</c:v>
                </c:pt>
                <c:pt idx="480">
                  <c:v>1.64053333</c:v>
                </c:pt>
                <c:pt idx="481">
                  <c:v>1.64053333</c:v>
                </c:pt>
                <c:pt idx="482">
                  <c:v>1.64053333</c:v>
                </c:pt>
                <c:pt idx="483">
                  <c:v>1.64053333</c:v>
                </c:pt>
                <c:pt idx="484">
                  <c:v>1.64053333</c:v>
                </c:pt>
                <c:pt idx="485">
                  <c:v>1.64053333</c:v>
                </c:pt>
                <c:pt idx="486">
                  <c:v>1.64053333</c:v>
                </c:pt>
                <c:pt idx="487">
                  <c:v>1.64053333</c:v>
                </c:pt>
                <c:pt idx="488">
                  <c:v>1.64053333</c:v>
                </c:pt>
                <c:pt idx="489">
                  <c:v>1.64053333</c:v>
                </c:pt>
                <c:pt idx="490">
                  <c:v>1.64053333</c:v>
                </c:pt>
                <c:pt idx="491">
                  <c:v>1.64053333</c:v>
                </c:pt>
                <c:pt idx="492">
                  <c:v>1.64053333</c:v>
                </c:pt>
                <c:pt idx="493">
                  <c:v>1.64053333</c:v>
                </c:pt>
                <c:pt idx="494">
                  <c:v>1.64053333</c:v>
                </c:pt>
                <c:pt idx="495">
                  <c:v>1.64053333</c:v>
                </c:pt>
                <c:pt idx="496">
                  <c:v>1.64053333</c:v>
                </c:pt>
                <c:pt idx="497">
                  <c:v>1.64053333</c:v>
                </c:pt>
                <c:pt idx="498">
                  <c:v>1.64053333</c:v>
                </c:pt>
                <c:pt idx="499">
                  <c:v>1.64053333</c:v>
                </c:pt>
                <c:pt idx="500">
                  <c:v>1.64053333</c:v>
                </c:pt>
                <c:pt idx="501">
                  <c:v>1.64053333</c:v>
                </c:pt>
                <c:pt idx="502">
                  <c:v>1.64053333</c:v>
                </c:pt>
                <c:pt idx="503">
                  <c:v>1.64053333</c:v>
                </c:pt>
                <c:pt idx="504">
                  <c:v>1.64053333</c:v>
                </c:pt>
                <c:pt idx="505">
                  <c:v>1.64053333</c:v>
                </c:pt>
                <c:pt idx="506">
                  <c:v>1.64053333</c:v>
                </c:pt>
                <c:pt idx="507">
                  <c:v>1.64053333</c:v>
                </c:pt>
                <c:pt idx="508">
                  <c:v>1.64053333</c:v>
                </c:pt>
                <c:pt idx="509">
                  <c:v>1.64053333</c:v>
                </c:pt>
                <c:pt idx="510">
                  <c:v>1.64053333</c:v>
                </c:pt>
                <c:pt idx="511">
                  <c:v>1.64053333</c:v>
                </c:pt>
              </c:numCache>
            </c:numRef>
          </c:yVal>
          <c:smooth val="1"/>
        </c:ser>
        <c:ser>
          <c:idx val="3"/>
          <c:order val="3"/>
          <c:tx>
            <c:v>Romberg</c:v>
          </c:tx>
          <c:marker>
            <c:symbol val="diamond"/>
            <c:size val="2"/>
          </c:marker>
          <c:xVal>
            <c:numRef>
              <c:f>Sheet1!$M$2:$M$7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xVal>
          <c:yVal>
            <c:numRef>
              <c:f>Sheet1!$N$2:$N$7</c:f>
              <c:numCache>
                <c:formatCode>General</c:formatCode>
                <c:ptCount val="6"/>
                <c:pt idx="0">
                  <c:v>0.17280000000000001</c:v>
                </c:pt>
                <c:pt idx="1">
                  <c:v>1.36746667</c:v>
                </c:pt>
                <c:pt idx="2">
                  <c:v>1.64053333</c:v>
                </c:pt>
                <c:pt idx="3">
                  <c:v>1.64053333</c:v>
                </c:pt>
                <c:pt idx="4">
                  <c:v>1.64053333</c:v>
                </c:pt>
                <c:pt idx="5">
                  <c:v>1.64053333</c:v>
                </c:pt>
              </c:numCache>
            </c:numRef>
          </c:yVal>
          <c:smooth val="1"/>
        </c:ser>
        <c:axId val="131338624"/>
        <c:axId val="131458944"/>
      </c:scatterChart>
      <c:valAx>
        <c:axId val="131338624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#</a:t>
                </a:r>
                <a:r>
                  <a:rPr lang="en-US" altLang="ko-KR" baseline="0"/>
                  <a:t> of sections</a:t>
                </a:r>
                <a:endParaRPr lang="ko-KR" altLang="en-US"/>
              </a:p>
            </c:rich>
          </c:tx>
          <c:layout/>
        </c:title>
        <c:numFmt formatCode="General" sourceLinked="0"/>
        <c:majorTickMark val="none"/>
        <c:tickLblPos val="nextTo"/>
        <c:crossAx val="131458944"/>
        <c:crosses val="autoZero"/>
        <c:crossBetween val="midCat"/>
      </c:valAx>
      <c:valAx>
        <c:axId val="131458944"/>
        <c:scaling>
          <c:orientation val="minMax"/>
          <c:max val="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Integral</a:t>
                </a:r>
                <a:r>
                  <a:rPr lang="en-US" altLang="ko-KR" baseline="0"/>
                  <a:t> value</a:t>
                </a:r>
                <a:endParaRPr lang="ko-KR" altLang="en-US"/>
              </a:p>
            </c:rich>
          </c:tx>
          <c:layout/>
        </c:title>
        <c:numFmt formatCode="General" sourceLinked="1"/>
        <c:majorTickMark val="none"/>
        <c:tickLblPos val="nextTo"/>
        <c:crossAx val="131338624"/>
        <c:crosses val="autoZero"/>
        <c:crossBetween val="midCat"/>
        <c:majorUnit val="0.5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0.15040507436570438"/>
          <c:y val="5.1400554097404488E-2"/>
          <c:w val="0.61521303587051623"/>
          <c:h val="0.79727580927384101"/>
        </c:manualLayout>
      </c:layout>
      <c:scatterChart>
        <c:scatterStyle val="smoothMarker"/>
        <c:ser>
          <c:idx val="1"/>
          <c:order val="0"/>
          <c:tx>
            <c:v>Midpoint</c:v>
          </c:tx>
          <c:marker>
            <c:symbol val="diamond"/>
            <c:size val="2"/>
          </c:marker>
          <c:yVal>
            <c:numRef>
              <c:f>Sheet1!$C$1:$C$1025</c:f>
              <c:numCache>
                <c:formatCode>General</c:formatCode>
                <c:ptCount val="1025"/>
                <c:pt idx="1">
                  <c:v>-0.32426666999999998</c:v>
                </c:pt>
                <c:pt idx="2">
                  <c:v>-0.26026666999999998</c:v>
                </c:pt>
                <c:pt idx="3">
                  <c:v>-0.13042305000000001</c:v>
                </c:pt>
                <c:pt idx="4">
                  <c:v>-7.6266669999999995E-2</c:v>
                </c:pt>
                <c:pt idx="5">
                  <c:v>-4.9670829999999999E-2</c:v>
                </c:pt>
                <c:pt idx="6">
                  <c:v>-3.4818109999999999E-2</c:v>
                </c:pt>
                <c:pt idx="7">
                  <c:v>-2.572439E-2</c:v>
                </c:pt>
                <c:pt idx="8">
                  <c:v>-1.976667E-2</c:v>
                </c:pt>
                <c:pt idx="9">
                  <c:v>-1.5656799999999998E-2</c:v>
                </c:pt>
                <c:pt idx="10">
                  <c:v>-1.2704429999999999E-2</c:v>
                </c:pt>
                <c:pt idx="11">
                  <c:v>-1.051323E-2</c:v>
                </c:pt>
                <c:pt idx="12">
                  <c:v>-8.8427999999999996E-3</c:v>
                </c:pt>
                <c:pt idx="13">
                  <c:v>-7.5405000000000003E-3</c:v>
                </c:pt>
                <c:pt idx="14">
                  <c:v>-6.5057300000000004E-3</c:v>
                </c:pt>
                <c:pt idx="15">
                  <c:v>-5.6700099999999996E-3</c:v>
                </c:pt>
                <c:pt idx="16">
                  <c:v>-4.98542E-3</c:v>
                </c:pt>
                <c:pt idx="17">
                  <c:v>-4.4176199999999997E-3</c:v>
                </c:pt>
                <c:pt idx="18">
                  <c:v>-3.9415099999999996E-3</c:v>
                </c:pt>
                <c:pt idx="19">
                  <c:v>-3.5383699999999999E-3</c:v>
                </c:pt>
                <c:pt idx="20">
                  <c:v>-3.19403E-3</c:v>
                </c:pt>
                <c:pt idx="21">
                  <c:v>-2.8975799999999999E-3</c:v>
                </c:pt>
                <c:pt idx="22">
                  <c:v>-2.6405500000000002E-3</c:v>
                </c:pt>
                <c:pt idx="23">
                  <c:v>-2.4162400000000001E-3</c:v>
                </c:pt>
                <c:pt idx="24">
                  <c:v>-2.2193400000000002E-3</c:v>
                </c:pt>
                <c:pt idx="25">
                  <c:v>-2.0455500000000001E-3</c:v>
                </c:pt>
                <c:pt idx="26">
                  <c:v>-1.8913999999999999E-3</c:v>
                </c:pt>
                <c:pt idx="27">
                  <c:v>-1.75403E-3</c:v>
                </c:pt>
                <c:pt idx="28">
                  <c:v>-1.6310999999999999E-3</c:v>
                </c:pt>
                <c:pt idx="29">
                  <c:v>-1.5206499999999999E-3</c:v>
                </c:pt>
                <c:pt idx="30">
                  <c:v>-1.4210399999999999E-3</c:v>
                </c:pt>
                <c:pt idx="31">
                  <c:v>-1.33091E-3</c:v>
                </c:pt>
                <c:pt idx="32">
                  <c:v>-1.24909E-3</c:v>
                </c:pt>
                <c:pt idx="33">
                  <c:v>-1.1745799999999999E-3</c:v>
                </c:pt>
                <c:pt idx="34">
                  <c:v>-1.10655E-3</c:v>
                </c:pt>
                <c:pt idx="35">
                  <c:v>-1.04426E-3</c:v>
                </c:pt>
                <c:pt idx="36">
                  <c:v>-9.8708999999999993E-4</c:v>
                </c:pt>
                <c:pt idx="37">
                  <c:v>-9.3448000000000001E-4</c:v>
                </c:pt>
                <c:pt idx="38">
                  <c:v>-8.8597000000000003E-4</c:v>
                </c:pt>
                <c:pt idx="39">
                  <c:v>-8.4113999999999999E-4</c:v>
                </c:pt>
                <c:pt idx="40">
                  <c:v>-7.9962999999999996E-4</c:v>
                </c:pt>
                <c:pt idx="41">
                  <c:v>-7.6110999999999995E-4</c:v>
                </c:pt>
                <c:pt idx="42">
                  <c:v>-7.2532E-4</c:v>
                </c:pt>
                <c:pt idx="43">
                  <c:v>-6.9198999999999997E-4</c:v>
                </c:pt>
                <c:pt idx="44">
                  <c:v>-6.6089999999999996E-4</c:v>
                </c:pt>
                <c:pt idx="45">
                  <c:v>-6.3186999999999998E-4</c:v>
                </c:pt>
                <c:pt idx="46">
                  <c:v>-6.0470000000000001E-4</c:v>
                </c:pt>
                <c:pt idx="47">
                  <c:v>-5.7925000000000001E-4</c:v>
                </c:pt>
                <c:pt idx="48">
                  <c:v>-5.5537999999999996E-4</c:v>
                </c:pt>
                <c:pt idx="49">
                  <c:v>-5.3295000000000003E-4</c:v>
                </c:pt>
                <c:pt idx="50">
                  <c:v>-5.1185E-4</c:v>
                </c:pt>
                <c:pt idx="51">
                  <c:v>-4.9198000000000004E-4</c:v>
                </c:pt>
                <c:pt idx="52">
                  <c:v>-4.7323999999999999E-4</c:v>
                </c:pt>
                <c:pt idx="53">
                  <c:v>-4.5555999999999998E-4</c:v>
                </c:pt>
                <c:pt idx="54">
                  <c:v>-4.3885000000000001E-4</c:v>
                </c:pt>
                <c:pt idx="55">
                  <c:v>-4.2304000000000002E-4</c:v>
                </c:pt>
                <c:pt idx="56">
                  <c:v>-4.0807000000000001E-4</c:v>
                </c:pt>
                <c:pt idx="57">
                  <c:v>-3.9387999999999999E-4</c:v>
                </c:pt>
                <c:pt idx="58">
                  <c:v>-3.8041000000000003E-4</c:v>
                </c:pt>
                <c:pt idx="59">
                  <c:v>-3.6762999999999998E-4</c:v>
                </c:pt>
                <c:pt idx="60">
                  <c:v>-3.5547999999999998E-4</c:v>
                </c:pt>
                <c:pt idx="61">
                  <c:v>-3.4392E-4</c:v>
                </c:pt>
                <c:pt idx="62">
                  <c:v>-3.3292E-4</c:v>
                </c:pt>
                <c:pt idx="63">
                  <c:v>-3.2244000000000001E-4</c:v>
                </c:pt>
                <c:pt idx="64">
                  <c:v>-3.1243999999999998E-4</c:v>
                </c:pt>
                <c:pt idx="65">
                  <c:v>-3.0290999999999998E-4</c:v>
                </c:pt>
                <c:pt idx="66">
                  <c:v>-2.9379999999999999E-4</c:v>
                </c:pt>
                <c:pt idx="67">
                  <c:v>-2.8509E-4</c:v>
                </c:pt>
                <c:pt idx="68">
                  <c:v>-2.7677000000000002E-4</c:v>
                </c:pt>
                <c:pt idx="69">
                  <c:v>-2.6881000000000002E-4</c:v>
                </c:pt>
                <c:pt idx="70">
                  <c:v>-2.6118000000000002E-4</c:v>
                </c:pt>
                <c:pt idx="71">
                  <c:v>-2.5388E-4</c:v>
                </c:pt>
                <c:pt idx="72">
                  <c:v>-2.4687999999999999E-4</c:v>
                </c:pt>
                <c:pt idx="73">
                  <c:v>-2.4016E-4</c:v>
                </c:pt>
                <c:pt idx="74">
                  <c:v>-2.3372000000000001E-4</c:v>
                </c:pt>
                <c:pt idx="75">
                  <c:v>-2.2753000000000001E-4</c:v>
                </c:pt>
                <c:pt idx="76">
                  <c:v>-2.2158E-4</c:v>
                </c:pt>
                <c:pt idx="77">
                  <c:v>-2.1586000000000001E-4</c:v>
                </c:pt>
                <c:pt idx="78">
                  <c:v>-2.1036000000000001E-4</c:v>
                </c:pt>
                <c:pt idx="79">
                  <c:v>-2.0507000000000001E-4</c:v>
                </c:pt>
                <c:pt idx="80">
                  <c:v>-1.9997999999999999E-4</c:v>
                </c:pt>
                <c:pt idx="81">
                  <c:v>-1.9506999999999999E-4</c:v>
                </c:pt>
                <c:pt idx="82">
                  <c:v>-1.9034E-4</c:v>
                </c:pt>
                <c:pt idx="83">
                  <c:v>-1.8578E-4</c:v>
                </c:pt>
                <c:pt idx="84">
                  <c:v>-1.8139E-4</c:v>
                </c:pt>
                <c:pt idx="85">
                  <c:v>-1.7714E-4</c:v>
                </c:pt>
                <c:pt idx="86">
                  <c:v>-1.7305000000000001E-4</c:v>
                </c:pt>
                <c:pt idx="87">
                  <c:v>-1.6909E-4</c:v>
                </c:pt>
                <c:pt idx="88">
                  <c:v>-1.6526999999999999E-4</c:v>
                </c:pt>
                <c:pt idx="89">
                  <c:v>-1.6158000000000001E-4</c:v>
                </c:pt>
                <c:pt idx="90">
                  <c:v>-1.5801000000000001E-4</c:v>
                </c:pt>
                <c:pt idx="91">
                  <c:v>-1.5456000000000001E-4</c:v>
                </c:pt>
                <c:pt idx="92">
                  <c:v>-1.5122000000000001E-4</c:v>
                </c:pt>
                <c:pt idx="93">
                  <c:v>-1.4798E-4</c:v>
                </c:pt>
                <c:pt idx="94">
                  <c:v>-1.4485E-4</c:v>
                </c:pt>
                <c:pt idx="95">
                  <c:v>-1.4181999999999999E-4</c:v>
                </c:pt>
                <c:pt idx="96">
                  <c:v>-1.3888E-4</c:v>
                </c:pt>
                <c:pt idx="97">
                  <c:v>-1.3603000000000001E-4</c:v>
                </c:pt>
                <c:pt idx="98">
                  <c:v>-1.3327E-4</c:v>
                </c:pt>
                <c:pt idx="99">
                  <c:v>-1.3059000000000001E-4</c:v>
                </c:pt>
                <c:pt idx="100">
                  <c:v>-1.2799E-4</c:v>
                </c:pt>
                <c:pt idx="101">
                  <c:v>-1.2547E-4</c:v>
                </c:pt>
                <c:pt idx="102">
                  <c:v>-1.2302E-4</c:v>
                </c:pt>
                <c:pt idx="103">
                  <c:v>-1.2064E-4</c:v>
                </c:pt>
                <c:pt idx="104">
                  <c:v>-1.1834E-4</c:v>
                </c:pt>
                <c:pt idx="105">
                  <c:v>-1.1608999999999999E-4</c:v>
                </c:pt>
                <c:pt idx="106">
                  <c:v>-1.1391E-4</c:v>
                </c:pt>
                <c:pt idx="107">
                  <c:v>-1.1179E-4</c:v>
                </c:pt>
                <c:pt idx="108">
                  <c:v>-1.0972999999999999E-4</c:v>
                </c:pt>
                <c:pt idx="109">
                  <c:v>-1.0773E-4</c:v>
                </c:pt>
                <c:pt idx="110">
                  <c:v>-1.0577999999999999E-4</c:v>
                </c:pt>
                <c:pt idx="111">
                  <c:v>-1.0388E-4</c:v>
                </c:pt>
                <c:pt idx="112">
                  <c:v>-1.0203E-4</c:v>
                </c:pt>
                <c:pt idx="113">
                  <c:v>-1.0024E-4</c:v>
                </c:pt>
                <c:pt idx="114">
                  <c:v>-9.8490000000000001E-5</c:v>
                </c:pt>
                <c:pt idx="115">
                  <c:v>-9.6780000000000005E-5</c:v>
                </c:pt>
                <c:pt idx="116">
                  <c:v>-9.5119999999999997E-5</c:v>
                </c:pt>
                <c:pt idx="117">
                  <c:v>-9.3499999999999996E-5</c:v>
                </c:pt>
                <c:pt idx="118">
                  <c:v>-9.1920000000000001E-5</c:v>
                </c:pt>
                <c:pt idx="119">
                  <c:v>-9.0379999999999999E-5</c:v>
                </c:pt>
                <c:pt idx="120">
                  <c:v>-8.8880000000000003E-5</c:v>
                </c:pt>
                <c:pt idx="121">
                  <c:v>-8.742E-5</c:v>
                </c:pt>
                <c:pt idx="122">
                  <c:v>-8.5989999999999995E-5</c:v>
                </c:pt>
                <c:pt idx="123">
                  <c:v>-8.4599999999999996E-5</c:v>
                </c:pt>
                <c:pt idx="124">
                  <c:v>-8.3239999999999996E-5</c:v>
                </c:pt>
                <c:pt idx="125">
                  <c:v>-8.1920000000000002E-5</c:v>
                </c:pt>
                <c:pt idx="126">
                  <c:v>-8.0619999999999997E-5</c:v>
                </c:pt>
                <c:pt idx="127">
                  <c:v>-7.9359999999999999E-5</c:v>
                </c:pt>
                <c:pt idx="128">
                  <c:v>-7.8120000000000004E-5</c:v>
                </c:pt>
                <c:pt idx="129">
                  <c:v>-7.6920000000000002E-5</c:v>
                </c:pt>
                <c:pt idx="130">
                  <c:v>-7.5740000000000003E-5</c:v>
                </c:pt>
                <c:pt idx="131">
                  <c:v>-7.4579999999999994E-5</c:v>
                </c:pt>
                <c:pt idx="132">
                  <c:v>-7.3460000000000005E-5</c:v>
                </c:pt>
                <c:pt idx="133">
                  <c:v>-7.2360000000000005E-5</c:v>
                </c:pt>
                <c:pt idx="134">
                  <c:v>-7.1279999999999995E-5</c:v>
                </c:pt>
                <c:pt idx="135">
                  <c:v>-7.0229999999999997E-5</c:v>
                </c:pt>
                <c:pt idx="136">
                  <c:v>-6.9200000000000002E-5</c:v>
                </c:pt>
                <c:pt idx="137">
                  <c:v>-6.8189999999999996E-5</c:v>
                </c:pt>
                <c:pt idx="138">
                  <c:v>-6.7210000000000002E-5</c:v>
                </c:pt>
                <c:pt idx="139">
                  <c:v>-6.6249999999999998E-5</c:v>
                </c:pt>
                <c:pt idx="140">
                  <c:v>-6.5300000000000002E-5</c:v>
                </c:pt>
                <c:pt idx="141">
                  <c:v>-6.4380000000000004E-5</c:v>
                </c:pt>
                <c:pt idx="142">
                  <c:v>-6.3479999999999995E-5</c:v>
                </c:pt>
                <c:pt idx="143">
                  <c:v>-6.2589999999999995E-5</c:v>
                </c:pt>
                <c:pt idx="144">
                  <c:v>-6.1729999999999993E-5</c:v>
                </c:pt>
                <c:pt idx="145">
                  <c:v>-6.088E-5</c:v>
                </c:pt>
                <c:pt idx="146">
                  <c:v>-6.0050000000000003E-5</c:v>
                </c:pt>
                <c:pt idx="147">
                  <c:v>-5.923E-5</c:v>
                </c:pt>
                <c:pt idx="148">
                  <c:v>-5.8430000000000001E-5</c:v>
                </c:pt>
                <c:pt idx="149">
                  <c:v>-5.7649999999999999E-5</c:v>
                </c:pt>
                <c:pt idx="150">
                  <c:v>-5.6889999999999999E-5</c:v>
                </c:pt>
                <c:pt idx="151">
                  <c:v>-5.6140000000000001E-5</c:v>
                </c:pt>
                <c:pt idx="152">
                  <c:v>-5.5399999999999998E-5</c:v>
                </c:pt>
                <c:pt idx="153">
                  <c:v>-5.4679999999999998E-5</c:v>
                </c:pt>
                <c:pt idx="154">
                  <c:v>-5.397E-5</c:v>
                </c:pt>
                <c:pt idx="155">
                  <c:v>-5.3279999999999998E-5</c:v>
                </c:pt>
                <c:pt idx="156">
                  <c:v>-5.2599999999999998E-5</c:v>
                </c:pt>
                <c:pt idx="157">
                  <c:v>-5.1929999999999999E-5</c:v>
                </c:pt>
                <c:pt idx="158">
                  <c:v>-5.1270000000000002E-5</c:v>
                </c:pt>
                <c:pt idx="159">
                  <c:v>-5.0630000000000001E-5</c:v>
                </c:pt>
                <c:pt idx="160">
                  <c:v>-5.0000000000000002E-5</c:v>
                </c:pt>
                <c:pt idx="161">
                  <c:v>-4.9379999999999998E-5</c:v>
                </c:pt>
                <c:pt idx="162">
                  <c:v>-4.8770000000000002E-5</c:v>
                </c:pt>
                <c:pt idx="163">
                  <c:v>-4.8180000000000003E-5</c:v>
                </c:pt>
                <c:pt idx="164">
                  <c:v>-4.7589999999999997E-5</c:v>
                </c:pt>
                <c:pt idx="165">
                  <c:v>-4.7009999999999999E-5</c:v>
                </c:pt>
                <c:pt idx="166">
                  <c:v>-4.6449999999999997E-5</c:v>
                </c:pt>
                <c:pt idx="167">
                  <c:v>-4.5899999999999998E-5</c:v>
                </c:pt>
                <c:pt idx="168">
                  <c:v>-4.5349999999999998E-5</c:v>
                </c:pt>
                <c:pt idx="169">
                  <c:v>-4.4820000000000001E-5</c:v>
                </c:pt>
                <c:pt idx="170">
                  <c:v>-4.4289999999999998E-5</c:v>
                </c:pt>
                <c:pt idx="171">
                  <c:v>-4.3770000000000003E-5</c:v>
                </c:pt>
                <c:pt idx="172">
                  <c:v>-4.3269999999999997E-5</c:v>
                </c:pt>
                <c:pt idx="173">
                  <c:v>-4.2769999999999999E-5</c:v>
                </c:pt>
                <c:pt idx="174">
                  <c:v>-4.2280000000000002E-5</c:v>
                </c:pt>
                <c:pt idx="175">
                  <c:v>-4.1789999999999998E-5</c:v>
                </c:pt>
                <c:pt idx="176">
                  <c:v>-4.1319999999999997E-5</c:v>
                </c:pt>
                <c:pt idx="177">
                  <c:v>-4.0859999999999998E-5</c:v>
                </c:pt>
                <c:pt idx="178">
                  <c:v>-4.0399999999999999E-5</c:v>
                </c:pt>
                <c:pt idx="179">
                  <c:v>-3.9950000000000002E-5</c:v>
                </c:pt>
                <c:pt idx="180">
                  <c:v>-3.9509999999999999E-5</c:v>
                </c:pt>
                <c:pt idx="181">
                  <c:v>-3.9069999999999997E-5</c:v>
                </c:pt>
                <c:pt idx="182">
                  <c:v>-3.8640000000000003E-5</c:v>
                </c:pt>
                <c:pt idx="183">
                  <c:v>-3.8220000000000003E-5</c:v>
                </c:pt>
                <c:pt idx="184">
                  <c:v>-3.7809999999999999E-5</c:v>
                </c:pt>
                <c:pt idx="185">
                  <c:v>-3.7400000000000001E-5</c:v>
                </c:pt>
                <c:pt idx="186">
                  <c:v>-3.6999999999999998E-5</c:v>
                </c:pt>
                <c:pt idx="187">
                  <c:v>-3.6600000000000002E-5</c:v>
                </c:pt>
                <c:pt idx="188">
                  <c:v>-3.6210000000000001E-5</c:v>
                </c:pt>
                <c:pt idx="189">
                  <c:v>-3.5830000000000001E-5</c:v>
                </c:pt>
                <c:pt idx="190">
                  <c:v>-3.5460000000000003E-5</c:v>
                </c:pt>
                <c:pt idx="191">
                  <c:v>-3.5089999999999998E-5</c:v>
                </c:pt>
                <c:pt idx="192">
                  <c:v>-3.472E-5</c:v>
                </c:pt>
                <c:pt idx="193">
                  <c:v>-3.4360000000000003E-5</c:v>
                </c:pt>
                <c:pt idx="194">
                  <c:v>-3.4010000000000001E-5</c:v>
                </c:pt>
                <c:pt idx="195">
                  <c:v>-3.366E-5</c:v>
                </c:pt>
                <c:pt idx="196">
                  <c:v>-3.3319999999999999E-5</c:v>
                </c:pt>
                <c:pt idx="197">
                  <c:v>-3.2979999999999999E-5</c:v>
                </c:pt>
                <c:pt idx="198">
                  <c:v>-3.2650000000000001E-5</c:v>
                </c:pt>
                <c:pt idx="199">
                  <c:v>-3.2320000000000002E-5</c:v>
                </c:pt>
                <c:pt idx="200">
                  <c:v>-3.1999999999999999E-5</c:v>
                </c:pt>
                <c:pt idx="201">
                  <c:v>-3.1680000000000002E-5</c:v>
                </c:pt>
                <c:pt idx="202">
                  <c:v>-3.137E-5</c:v>
                </c:pt>
                <c:pt idx="203">
                  <c:v>-3.1059999999999997E-5</c:v>
                </c:pt>
                <c:pt idx="204">
                  <c:v>-3.0759999999999997E-5</c:v>
                </c:pt>
                <c:pt idx="205">
                  <c:v>-3.046E-5</c:v>
                </c:pt>
                <c:pt idx="206">
                  <c:v>-3.0159999999999999E-5</c:v>
                </c:pt>
                <c:pt idx="207">
                  <c:v>-2.987E-5</c:v>
                </c:pt>
                <c:pt idx="208">
                  <c:v>-2.959E-5</c:v>
                </c:pt>
                <c:pt idx="209">
                  <c:v>-2.9300000000000001E-5</c:v>
                </c:pt>
                <c:pt idx="210">
                  <c:v>-2.902E-5</c:v>
                </c:pt>
                <c:pt idx="211">
                  <c:v>-2.8750000000000001E-5</c:v>
                </c:pt>
                <c:pt idx="212">
                  <c:v>-2.8479999999999998E-5</c:v>
                </c:pt>
                <c:pt idx="213">
                  <c:v>-2.8209999999999999E-5</c:v>
                </c:pt>
                <c:pt idx="214">
                  <c:v>-2.7949999999999998E-5</c:v>
                </c:pt>
                <c:pt idx="215">
                  <c:v>-2.7690000000000001E-5</c:v>
                </c:pt>
                <c:pt idx="216">
                  <c:v>-2.743E-5</c:v>
                </c:pt>
                <c:pt idx="217">
                  <c:v>-2.7180000000000001E-5</c:v>
                </c:pt>
                <c:pt idx="218">
                  <c:v>-2.6930000000000001E-5</c:v>
                </c:pt>
                <c:pt idx="219">
                  <c:v>-2.669E-5</c:v>
                </c:pt>
                <c:pt idx="220">
                  <c:v>-2.6449999999999999E-5</c:v>
                </c:pt>
                <c:pt idx="221">
                  <c:v>-2.6210000000000001E-5</c:v>
                </c:pt>
                <c:pt idx="222">
                  <c:v>-2.597E-5</c:v>
                </c:pt>
                <c:pt idx="223">
                  <c:v>-2.5740000000000001E-5</c:v>
                </c:pt>
                <c:pt idx="224">
                  <c:v>-2.5510000000000001E-5</c:v>
                </c:pt>
                <c:pt idx="225">
                  <c:v>-2.5279999999999999E-5</c:v>
                </c:pt>
                <c:pt idx="226">
                  <c:v>-2.5060000000000001E-5</c:v>
                </c:pt>
                <c:pt idx="227">
                  <c:v>-2.4839999999999999E-5</c:v>
                </c:pt>
                <c:pt idx="228">
                  <c:v>-2.4620000000000001E-5</c:v>
                </c:pt>
                <c:pt idx="229">
                  <c:v>-2.4409999999999998E-5</c:v>
                </c:pt>
                <c:pt idx="230">
                  <c:v>-2.4199999999999999E-5</c:v>
                </c:pt>
                <c:pt idx="231">
                  <c:v>-2.3989999999999999E-5</c:v>
                </c:pt>
                <c:pt idx="232">
                  <c:v>-2.3779999999999999E-5</c:v>
                </c:pt>
                <c:pt idx="233">
                  <c:v>-2.3580000000000001E-5</c:v>
                </c:pt>
                <c:pt idx="234">
                  <c:v>-2.338E-5</c:v>
                </c:pt>
                <c:pt idx="235">
                  <c:v>-2.3180000000000002E-5</c:v>
                </c:pt>
                <c:pt idx="236">
                  <c:v>-2.298E-5</c:v>
                </c:pt>
                <c:pt idx="237">
                  <c:v>-2.279E-5</c:v>
                </c:pt>
                <c:pt idx="238">
                  <c:v>-2.26E-5</c:v>
                </c:pt>
                <c:pt idx="239">
                  <c:v>-2.2410000000000001E-5</c:v>
                </c:pt>
                <c:pt idx="240">
                  <c:v>-2.2220000000000001E-5</c:v>
                </c:pt>
                <c:pt idx="241">
                  <c:v>-2.2039999999999999E-5</c:v>
                </c:pt>
                <c:pt idx="242">
                  <c:v>-2.1860000000000001E-5</c:v>
                </c:pt>
                <c:pt idx="243">
                  <c:v>-2.1679999999999999E-5</c:v>
                </c:pt>
                <c:pt idx="244">
                  <c:v>-2.1500000000000001E-5</c:v>
                </c:pt>
                <c:pt idx="245">
                  <c:v>-2.1319999999999999E-5</c:v>
                </c:pt>
                <c:pt idx="246">
                  <c:v>-2.1149999999999999E-5</c:v>
                </c:pt>
                <c:pt idx="247">
                  <c:v>-2.0979999999999999E-5</c:v>
                </c:pt>
                <c:pt idx="248">
                  <c:v>-2.0809999999999999E-5</c:v>
                </c:pt>
                <c:pt idx="249">
                  <c:v>-2.0639999999999999E-5</c:v>
                </c:pt>
                <c:pt idx="250">
                  <c:v>-2.048E-5</c:v>
                </c:pt>
                <c:pt idx="251">
                  <c:v>-2.0319999999999999E-5</c:v>
                </c:pt>
                <c:pt idx="252">
                  <c:v>-2.016E-5</c:v>
                </c:pt>
                <c:pt idx="253">
                  <c:v>-2.0000000000000002E-5</c:v>
                </c:pt>
                <c:pt idx="254">
                  <c:v>-1.984E-5</c:v>
                </c:pt>
                <c:pt idx="255">
                  <c:v>-1.9680000000000001E-5</c:v>
                </c:pt>
                <c:pt idx="256">
                  <c:v>-1.9530000000000001E-5</c:v>
                </c:pt>
                <c:pt idx="257">
                  <c:v>-1.9380000000000001E-5</c:v>
                </c:pt>
                <c:pt idx="258">
                  <c:v>-1.9230000000000001E-5</c:v>
                </c:pt>
                <c:pt idx="259">
                  <c:v>-1.908E-5</c:v>
                </c:pt>
                <c:pt idx="260">
                  <c:v>-1.893E-5</c:v>
                </c:pt>
                <c:pt idx="261">
                  <c:v>-1.8790000000000001E-5</c:v>
                </c:pt>
                <c:pt idx="262">
                  <c:v>-1.8649999999999999E-5</c:v>
                </c:pt>
                <c:pt idx="263">
                  <c:v>-1.8510000000000001E-5</c:v>
                </c:pt>
                <c:pt idx="264">
                  <c:v>-1.8369999999999999E-5</c:v>
                </c:pt>
                <c:pt idx="265">
                  <c:v>-1.823E-5</c:v>
                </c:pt>
                <c:pt idx="266">
                  <c:v>-1.8090000000000001E-5</c:v>
                </c:pt>
                <c:pt idx="267">
                  <c:v>-1.7949999999999999E-5</c:v>
                </c:pt>
                <c:pt idx="268">
                  <c:v>-1.7819999999999999E-5</c:v>
                </c:pt>
                <c:pt idx="269">
                  <c:v>-1.7689999999999998E-5</c:v>
                </c:pt>
                <c:pt idx="270">
                  <c:v>-1.7560000000000001E-5</c:v>
                </c:pt>
                <c:pt idx="271">
                  <c:v>-1.7430000000000001E-5</c:v>
                </c:pt>
                <c:pt idx="272">
                  <c:v>-1.73E-5</c:v>
                </c:pt>
                <c:pt idx="273">
                  <c:v>-1.717E-5</c:v>
                </c:pt>
                <c:pt idx="274">
                  <c:v>-1.7050000000000001E-5</c:v>
                </c:pt>
                <c:pt idx="275">
                  <c:v>-1.6929999999999999E-5</c:v>
                </c:pt>
                <c:pt idx="276">
                  <c:v>-1.6799999999999998E-5</c:v>
                </c:pt>
                <c:pt idx="277">
                  <c:v>-1.668E-5</c:v>
                </c:pt>
                <c:pt idx="278">
                  <c:v>-1.6560000000000001E-5</c:v>
                </c:pt>
                <c:pt idx="279">
                  <c:v>-1.6439999999999998E-5</c:v>
                </c:pt>
                <c:pt idx="280">
                  <c:v>-1.6330000000000001E-5</c:v>
                </c:pt>
                <c:pt idx="281">
                  <c:v>-1.6209999999999999E-5</c:v>
                </c:pt>
                <c:pt idx="282">
                  <c:v>-1.6099999999999998E-5</c:v>
                </c:pt>
                <c:pt idx="283">
                  <c:v>-1.5979999999999999E-5</c:v>
                </c:pt>
                <c:pt idx="284">
                  <c:v>-1.5869999999999999E-5</c:v>
                </c:pt>
                <c:pt idx="285">
                  <c:v>-1.5760000000000002E-5</c:v>
                </c:pt>
                <c:pt idx="286">
                  <c:v>-1.5650000000000001E-5</c:v>
                </c:pt>
                <c:pt idx="287">
                  <c:v>-1.554E-5</c:v>
                </c:pt>
                <c:pt idx="288">
                  <c:v>-1.543E-5</c:v>
                </c:pt>
                <c:pt idx="289">
                  <c:v>-1.5330000000000001E-5</c:v>
                </c:pt>
                <c:pt idx="290">
                  <c:v>-1.522E-5</c:v>
                </c:pt>
                <c:pt idx="291">
                  <c:v>-1.5119999999999999E-5</c:v>
                </c:pt>
                <c:pt idx="292">
                  <c:v>-1.501E-5</c:v>
                </c:pt>
                <c:pt idx="293">
                  <c:v>-1.491E-5</c:v>
                </c:pt>
                <c:pt idx="294">
                  <c:v>-1.4810000000000001E-5</c:v>
                </c:pt>
                <c:pt idx="295">
                  <c:v>-1.471E-5</c:v>
                </c:pt>
                <c:pt idx="296">
                  <c:v>-1.4610000000000001E-5</c:v>
                </c:pt>
                <c:pt idx="297">
                  <c:v>-1.451E-5</c:v>
                </c:pt>
                <c:pt idx="298">
                  <c:v>-1.4409999999999999E-5</c:v>
                </c:pt>
                <c:pt idx="299">
                  <c:v>-1.432E-5</c:v>
                </c:pt>
                <c:pt idx="300">
                  <c:v>-1.4219999999999999E-5</c:v>
                </c:pt>
                <c:pt idx="301">
                  <c:v>-1.413E-5</c:v>
                </c:pt>
                <c:pt idx="302">
                  <c:v>-1.403E-5</c:v>
                </c:pt>
                <c:pt idx="303">
                  <c:v>-1.394E-5</c:v>
                </c:pt>
                <c:pt idx="304">
                  <c:v>-1.385E-5</c:v>
                </c:pt>
                <c:pt idx="305">
                  <c:v>-1.376E-5</c:v>
                </c:pt>
                <c:pt idx="306">
                  <c:v>-1.367E-5</c:v>
                </c:pt>
                <c:pt idx="307">
                  <c:v>-1.358E-5</c:v>
                </c:pt>
                <c:pt idx="308">
                  <c:v>-1.349E-5</c:v>
                </c:pt>
                <c:pt idx="309">
                  <c:v>-1.341E-5</c:v>
                </c:pt>
                <c:pt idx="310">
                  <c:v>-1.332E-5</c:v>
                </c:pt>
                <c:pt idx="311">
                  <c:v>-1.323E-5</c:v>
                </c:pt>
                <c:pt idx="312">
                  <c:v>-1.3149999999999999E-5</c:v>
                </c:pt>
                <c:pt idx="313">
                  <c:v>-1.307E-5</c:v>
                </c:pt>
                <c:pt idx="314">
                  <c:v>-1.2979999999999999E-5</c:v>
                </c:pt>
                <c:pt idx="315">
                  <c:v>-1.29E-5</c:v>
                </c:pt>
                <c:pt idx="316">
                  <c:v>-1.2819999999999999E-5</c:v>
                </c:pt>
                <c:pt idx="317">
                  <c:v>-1.274E-5</c:v>
                </c:pt>
                <c:pt idx="318">
                  <c:v>-1.2660000000000001E-5</c:v>
                </c:pt>
                <c:pt idx="319">
                  <c:v>-1.258E-5</c:v>
                </c:pt>
                <c:pt idx="320">
                  <c:v>-1.2500000000000001E-5</c:v>
                </c:pt>
                <c:pt idx="321">
                  <c:v>-1.242E-5</c:v>
                </c:pt>
                <c:pt idx="322">
                  <c:v>-1.235E-5</c:v>
                </c:pt>
                <c:pt idx="323">
                  <c:v>-1.2269999999999999E-5</c:v>
                </c:pt>
                <c:pt idx="324">
                  <c:v>-1.219E-5</c:v>
                </c:pt>
                <c:pt idx="325">
                  <c:v>-1.2119999999999999E-5</c:v>
                </c:pt>
                <c:pt idx="326">
                  <c:v>-1.204E-5</c:v>
                </c:pt>
                <c:pt idx="327">
                  <c:v>-1.1970000000000001E-5</c:v>
                </c:pt>
                <c:pt idx="328">
                  <c:v>-1.19E-5</c:v>
                </c:pt>
                <c:pt idx="329">
                  <c:v>-1.183E-5</c:v>
                </c:pt>
                <c:pt idx="330">
                  <c:v>-1.1749999999999999E-5</c:v>
                </c:pt>
                <c:pt idx="331">
                  <c:v>-1.168E-5</c:v>
                </c:pt>
                <c:pt idx="332">
                  <c:v>-1.1610000000000001E-5</c:v>
                </c:pt>
                <c:pt idx="333">
                  <c:v>-1.154E-5</c:v>
                </c:pt>
                <c:pt idx="334">
                  <c:v>-1.147E-5</c:v>
                </c:pt>
                <c:pt idx="335">
                  <c:v>-1.1409999999999999E-5</c:v>
                </c:pt>
                <c:pt idx="336">
                  <c:v>-1.134E-5</c:v>
                </c:pt>
                <c:pt idx="337">
                  <c:v>-1.1270000000000001E-5</c:v>
                </c:pt>
                <c:pt idx="338">
                  <c:v>-1.1199999999999999E-5</c:v>
                </c:pt>
                <c:pt idx="339">
                  <c:v>-1.114E-5</c:v>
                </c:pt>
                <c:pt idx="340">
                  <c:v>-1.1070000000000001E-5</c:v>
                </c:pt>
                <c:pt idx="341">
                  <c:v>-1.101E-5</c:v>
                </c:pt>
                <c:pt idx="342">
                  <c:v>-1.094E-5</c:v>
                </c:pt>
                <c:pt idx="343">
                  <c:v>-1.0879999999999999E-5</c:v>
                </c:pt>
                <c:pt idx="344">
                  <c:v>-1.082E-5</c:v>
                </c:pt>
                <c:pt idx="345">
                  <c:v>-1.075E-5</c:v>
                </c:pt>
                <c:pt idx="346">
                  <c:v>-1.0689999999999999E-5</c:v>
                </c:pt>
                <c:pt idx="347">
                  <c:v>-1.063E-5</c:v>
                </c:pt>
                <c:pt idx="348">
                  <c:v>-1.057E-5</c:v>
                </c:pt>
                <c:pt idx="349">
                  <c:v>-1.0509999999999999E-5</c:v>
                </c:pt>
                <c:pt idx="350">
                  <c:v>-1.045E-5</c:v>
                </c:pt>
                <c:pt idx="351">
                  <c:v>-1.039E-5</c:v>
                </c:pt>
                <c:pt idx="352">
                  <c:v>-1.0329999999999999E-5</c:v>
                </c:pt>
                <c:pt idx="353">
                  <c:v>-1.027E-5</c:v>
                </c:pt>
                <c:pt idx="354">
                  <c:v>-1.0210000000000001E-5</c:v>
                </c:pt>
                <c:pt idx="355">
                  <c:v>-1.0159999999999999E-5</c:v>
                </c:pt>
                <c:pt idx="356">
                  <c:v>-1.01E-5</c:v>
                </c:pt>
                <c:pt idx="357">
                  <c:v>-1.004E-5</c:v>
                </c:pt>
                <c:pt idx="358">
                  <c:v>-9.9899999999999992E-6</c:v>
                </c:pt>
                <c:pt idx="359">
                  <c:v>-9.9299999999999998E-6</c:v>
                </c:pt>
                <c:pt idx="360">
                  <c:v>-9.8800000000000003E-6</c:v>
                </c:pt>
                <c:pt idx="361">
                  <c:v>-9.8200000000000008E-6</c:v>
                </c:pt>
                <c:pt idx="362">
                  <c:v>-9.7699999999999996E-6</c:v>
                </c:pt>
                <c:pt idx="363">
                  <c:v>-9.7100000000000002E-6</c:v>
                </c:pt>
                <c:pt idx="364">
                  <c:v>-9.6600000000000007E-6</c:v>
                </c:pt>
                <c:pt idx="365">
                  <c:v>-9.6099999999999995E-6</c:v>
                </c:pt>
                <c:pt idx="366">
                  <c:v>-9.5599999999999999E-6</c:v>
                </c:pt>
                <c:pt idx="367">
                  <c:v>-9.5000000000000005E-6</c:v>
                </c:pt>
                <c:pt idx="368">
                  <c:v>-9.4499999999999993E-6</c:v>
                </c:pt>
                <c:pt idx="369">
                  <c:v>-9.3999999999999998E-6</c:v>
                </c:pt>
                <c:pt idx="370">
                  <c:v>-9.3500000000000003E-6</c:v>
                </c:pt>
                <c:pt idx="371">
                  <c:v>-9.3000000000000007E-6</c:v>
                </c:pt>
                <c:pt idx="372">
                  <c:v>-9.2499999999999995E-6</c:v>
                </c:pt>
                <c:pt idx="373">
                  <c:v>-9.2E-6</c:v>
                </c:pt>
                <c:pt idx="374">
                  <c:v>-9.1500000000000005E-6</c:v>
                </c:pt>
                <c:pt idx="375">
                  <c:v>-9.0999999999999993E-6</c:v>
                </c:pt>
                <c:pt idx="376">
                  <c:v>-9.0499999999999997E-6</c:v>
                </c:pt>
                <c:pt idx="377">
                  <c:v>-9.0100000000000001E-6</c:v>
                </c:pt>
                <c:pt idx="378">
                  <c:v>-8.9600000000000006E-6</c:v>
                </c:pt>
                <c:pt idx="379">
                  <c:v>-8.9099999999999994E-6</c:v>
                </c:pt>
                <c:pt idx="380">
                  <c:v>-8.8599999999999999E-6</c:v>
                </c:pt>
                <c:pt idx="381">
                  <c:v>-8.8200000000000003E-6</c:v>
                </c:pt>
                <c:pt idx="382">
                  <c:v>-8.7700000000000007E-6</c:v>
                </c:pt>
                <c:pt idx="383">
                  <c:v>-8.7299999999999994E-6</c:v>
                </c:pt>
                <c:pt idx="384">
                  <c:v>-8.6799999999999999E-6</c:v>
                </c:pt>
                <c:pt idx="385">
                  <c:v>-8.6400000000000003E-6</c:v>
                </c:pt>
                <c:pt idx="386">
                  <c:v>-8.5900000000000008E-6</c:v>
                </c:pt>
                <c:pt idx="387">
                  <c:v>-8.5499999999999995E-6</c:v>
                </c:pt>
                <c:pt idx="388">
                  <c:v>-8.4999999999999999E-6</c:v>
                </c:pt>
                <c:pt idx="389">
                  <c:v>-8.4600000000000003E-6</c:v>
                </c:pt>
                <c:pt idx="390">
                  <c:v>-8.4200000000000007E-6</c:v>
                </c:pt>
                <c:pt idx="391">
                  <c:v>-8.3699999999999995E-6</c:v>
                </c:pt>
                <c:pt idx="392">
                  <c:v>-8.3299999999999999E-6</c:v>
                </c:pt>
                <c:pt idx="393">
                  <c:v>-8.2900000000000002E-6</c:v>
                </c:pt>
                <c:pt idx="394">
                  <c:v>-8.2500000000000006E-6</c:v>
                </c:pt>
                <c:pt idx="395">
                  <c:v>-8.1999999999999994E-6</c:v>
                </c:pt>
                <c:pt idx="396">
                  <c:v>-8.1599999999999998E-6</c:v>
                </c:pt>
                <c:pt idx="397">
                  <c:v>-8.1200000000000002E-6</c:v>
                </c:pt>
                <c:pt idx="398">
                  <c:v>-8.0800000000000006E-6</c:v>
                </c:pt>
                <c:pt idx="399">
                  <c:v>-8.0399999999999993E-6</c:v>
                </c:pt>
                <c:pt idx="400">
                  <c:v>-7.9999999999999996E-6</c:v>
                </c:pt>
                <c:pt idx="401">
                  <c:v>-7.96E-6</c:v>
                </c:pt>
                <c:pt idx="402">
                  <c:v>-7.9200000000000004E-6</c:v>
                </c:pt>
                <c:pt idx="403">
                  <c:v>-7.8800000000000008E-6</c:v>
                </c:pt>
                <c:pt idx="404">
                  <c:v>-7.8399999999999995E-6</c:v>
                </c:pt>
                <c:pt idx="405">
                  <c:v>-7.7999999999999999E-6</c:v>
                </c:pt>
                <c:pt idx="406">
                  <c:v>-7.7700000000000001E-6</c:v>
                </c:pt>
                <c:pt idx="407">
                  <c:v>-7.7300000000000005E-6</c:v>
                </c:pt>
                <c:pt idx="408">
                  <c:v>-7.6899999999999992E-6</c:v>
                </c:pt>
                <c:pt idx="409">
                  <c:v>-7.6499999999999996E-6</c:v>
                </c:pt>
                <c:pt idx="410">
                  <c:v>-7.61E-6</c:v>
                </c:pt>
                <c:pt idx="411">
                  <c:v>-7.5800000000000003E-6</c:v>
                </c:pt>
                <c:pt idx="412">
                  <c:v>-7.5399999999999998E-6</c:v>
                </c:pt>
                <c:pt idx="413">
                  <c:v>-7.5000000000000002E-6</c:v>
                </c:pt>
                <c:pt idx="414">
                  <c:v>-7.4699999999999996E-6</c:v>
                </c:pt>
                <c:pt idx="415">
                  <c:v>-7.43E-6</c:v>
                </c:pt>
                <c:pt idx="416">
                  <c:v>-7.4000000000000003E-6</c:v>
                </c:pt>
                <c:pt idx="417">
                  <c:v>-7.3599999999999998E-6</c:v>
                </c:pt>
                <c:pt idx="418">
                  <c:v>-7.3300000000000001E-6</c:v>
                </c:pt>
                <c:pt idx="419">
                  <c:v>-7.2899999999999997E-6</c:v>
                </c:pt>
                <c:pt idx="420">
                  <c:v>-7.2599999999999999E-6</c:v>
                </c:pt>
                <c:pt idx="421">
                  <c:v>-7.2200000000000003E-6</c:v>
                </c:pt>
                <c:pt idx="422">
                  <c:v>-7.1899999999999998E-6</c:v>
                </c:pt>
                <c:pt idx="423">
                  <c:v>-7.1500000000000002E-6</c:v>
                </c:pt>
                <c:pt idx="424">
                  <c:v>-7.1199999999999996E-6</c:v>
                </c:pt>
                <c:pt idx="425">
                  <c:v>-7.0899999999999999E-6</c:v>
                </c:pt>
                <c:pt idx="426">
                  <c:v>-7.0500000000000003E-6</c:v>
                </c:pt>
                <c:pt idx="427">
                  <c:v>-7.0199999999999997E-6</c:v>
                </c:pt>
                <c:pt idx="428">
                  <c:v>-6.99E-6</c:v>
                </c:pt>
                <c:pt idx="429">
                  <c:v>-6.9500000000000004E-6</c:v>
                </c:pt>
                <c:pt idx="430">
                  <c:v>-6.9199999999999998E-6</c:v>
                </c:pt>
                <c:pt idx="431">
                  <c:v>-6.8900000000000001E-6</c:v>
                </c:pt>
                <c:pt idx="432">
                  <c:v>-6.8600000000000004E-6</c:v>
                </c:pt>
                <c:pt idx="433">
                  <c:v>-6.8299999999999998E-6</c:v>
                </c:pt>
                <c:pt idx="434">
                  <c:v>-6.8000000000000001E-6</c:v>
                </c:pt>
                <c:pt idx="435">
                  <c:v>-6.7599999999999997E-6</c:v>
                </c:pt>
                <c:pt idx="436">
                  <c:v>-6.7299999999999999E-6</c:v>
                </c:pt>
                <c:pt idx="437">
                  <c:v>-6.7000000000000002E-6</c:v>
                </c:pt>
                <c:pt idx="438">
                  <c:v>-6.6699999999999997E-6</c:v>
                </c:pt>
                <c:pt idx="439">
                  <c:v>-6.64E-6</c:v>
                </c:pt>
                <c:pt idx="440">
                  <c:v>-6.6100000000000002E-6</c:v>
                </c:pt>
                <c:pt idx="441">
                  <c:v>-6.5799999999999997E-6</c:v>
                </c:pt>
                <c:pt idx="442">
                  <c:v>-6.55E-6</c:v>
                </c:pt>
                <c:pt idx="443">
                  <c:v>-6.5200000000000003E-6</c:v>
                </c:pt>
                <c:pt idx="444">
                  <c:v>-6.4899999999999997E-6</c:v>
                </c:pt>
                <c:pt idx="445">
                  <c:v>-6.46E-6</c:v>
                </c:pt>
                <c:pt idx="446">
                  <c:v>-6.4300000000000003E-6</c:v>
                </c:pt>
                <c:pt idx="447">
                  <c:v>-6.4099999999999996E-6</c:v>
                </c:pt>
                <c:pt idx="448">
                  <c:v>-6.3799999999999999E-6</c:v>
                </c:pt>
                <c:pt idx="449">
                  <c:v>-6.3500000000000002E-6</c:v>
                </c:pt>
                <c:pt idx="450">
                  <c:v>-6.3199999999999996E-6</c:v>
                </c:pt>
                <c:pt idx="451">
                  <c:v>-6.2899999999999999E-6</c:v>
                </c:pt>
                <c:pt idx="452">
                  <c:v>-6.2700000000000001E-6</c:v>
                </c:pt>
                <c:pt idx="453">
                  <c:v>-6.2400000000000004E-6</c:v>
                </c:pt>
                <c:pt idx="454">
                  <c:v>-6.2099999999999998E-6</c:v>
                </c:pt>
                <c:pt idx="455">
                  <c:v>-6.1800000000000001E-6</c:v>
                </c:pt>
                <c:pt idx="456">
                  <c:v>-6.1600000000000003E-6</c:v>
                </c:pt>
                <c:pt idx="457">
                  <c:v>-6.1299999999999998E-6</c:v>
                </c:pt>
                <c:pt idx="458">
                  <c:v>-6.1E-6</c:v>
                </c:pt>
                <c:pt idx="459">
                  <c:v>-6.0800000000000002E-6</c:v>
                </c:pt>
                <c:pt idx="460">
                  <c:v>-6.0499999999999997E-6</c:v>
                </c:pt>
                <c:pt idx="461">
                  <c:v>-6.02E-6</c:v>
                </c:pt>
                <c:pt idx="462">
                  <c:v>-6.0000000000000002E-6</c:v>
                </c:pt>
                <c:pt idx="463">
                  <c:v>-5.9699999999999996E-6</c:v>
                </c:pt>
                <c:pt idx="464">
                  <c:v>-5.9499999999999998E-6</c:v>
                </c:pt>
                <c:pt idx="465">
                  <c:v>-5.9200000000000001E-6</c:v>
                </c:pt>
                <c:pt idx="466">
                  <c:v>-5.8900000000000004E-6</c:v>
                </c:pt>
                <c:pt idx="467">
                  <c:v>-5.8699999999999997E-6</c:v>
                </c:pt>
                <c:pt idx="468">
                  <c:v>-5.84E-6</c:v>
                </c:pt>
                <c:pt idx="469">
                  <c:v>-5.8200000000000002E-6</c:v>
                </c:pt>
                <c:pt idx="470">
                  <c:v>-5.7899999999999996E-6</c:v>
                </c:pt>
                <c:pt idx="471">
                  <c:v>-5.7699999999999998E-6</c:v>
                </c:pt>
                <c:pt idx="472">
                  <c:v>-5.75E-6</c:v>
                </c:pt>
                <c:pt idx="473">
                  <c:v>-5.7200000000000003E-6</c:v>
                </c:pt>
                <c:pt idx="474">
                  <c:v>-5.6999999999999996E-6</c:v>
                </c:pt>
                <c:pt idx="475">
                  <c:v>-5.6699999999999999E-6</c:v>
                </c:pt>
                <c:pt idx="476">
                  <c:v>-5.6500000000000001E-6</c:v>
                </c:pt>
                <c:pt idx="477">
                  <c:v>-5.6300000000000003E-6</c:v>
                </c:pt>
                <c:pt idx="478">
                  <c:v>-5.5999999999999997E-6</c:v>
                </c:pt>
                <c:pt idx="479">
                  <c:v>-5.5799999999999999E-6</c:v>
                </c:pt>
                <c:pt idx="480">
                  <c:v>-5.5600000000000001E-6</c:v>
                </c:pt>
                <c:pt idx="481">
                  <c:v>-5.5300000000000004E-6</c:v>
                </c:pt>
                <c:pt idx="482">
                  <c:v>-5.5099999999999998E-6</c:v>
                </c:pt>
                <c:pt idx="483">
                  <c:v>-5.49E-6</c:v>
                </c:pt>
                <c:pt idx="484">
                  <c:v>-5.4600000000000002E-6</c:v>
                </c:pt>
                <c:pt idx="485">
                  <c:v>-5.4399999999999996E-6</c:v>
                </c:pt>
                <c:pt idx="486">
                  <c:v>-5.4199999999999998E-6</c:v>
                </c:pt>
                <c:pt idx="487">
                  <c:v>-5.4E-6</c:v>
                </c:pt>
                <c:pt idx="488">
                  <c:v>-5.3700000000000003E-6</c:v>
                </c:pt>
                <c:pt idx="489">
                  <c:v>-5.3499999999999996E-6</c:v>
                </c:pt>
                <c:pt idx="490">
                  <c:v>-5.3299999999999998E-6</c:v>
                </c:pt>
                <c:pt idx="491">
                  <c:v>-5.31E-6</c:v>
                </c:pt>
                <c:pt idx="492">
                  <c:v>-5.2900000000000002E-6</c:v>
                </c:pt>
                <c:pt idx="493">
                  <c:v>-5.2700000000000004E-6</c:v>
                </c:pt>
                <c:pt idx="494">
                  <c:v>-5.2499999999999997E-6</c:v>
                </c:pt>
                <c:pt idx="495">
                  <c:v>-5.22E-6</c:v>
                </c:pt>
                <c:pt idx="496">
                  <c:v>-5.2000000000000002E-6</c:v>
                </c:pt>
                <c:pt idx="497">
                  <c:v>-5.1800000000000004E-6</c:v>
                </c:pt>
                <c:pt idx="498">
                  <c:v>-5.1599999999999997E-6</c:v>
                </c:pt>
                <c:pt idx="499">
                  <c:v>-5.1399999999999999E-6</c:v>
                </c:pt>
                <c:pt idx="500">
                  <c:v>-5.1200000000000001E-6</c:v>
                </c:pt>
                <c:pt idx="501">
                  <c:v>-5.1000000000000003E-6</c:v>
                </c:pt>
                <c:pt idx="502">
                  <c:v>-5.0799999999999996E-6</c:v>
                </c:pt>
                <c:pt idx="503">
                  <c:v>-5.0599999999999998E-6</c:v>
                </c:pt>
                <c:pt idx="504">
                  <c:v>-5.04E-6</c:v>
                </c:pt>
                <c:pt idx="505">
                  <c:v>-5.0200000000000002E-6</c:v>
                </c:pt>
                <c:pt idx="506">
                  <c:v>-5.0000000000000004E-6</c:v>
                </c:pt>
                <c:pt idx="507">
                  <c:v>-4.9799999999999998E-6</c:v>
                </c:pt>
                <c:pt idx="508">
                  <c:v>-4.9599999999999999E-6</c:v>
                </c:pt>
                <c:pt idx="509">
                  <c:v>-4.9400000000000001E-6</c:v>
                </c:pt>
                <c:pt idx="510">
                  <c:v>-4.9200000000000003E-6</c:v>
                </c:pt>
                <c:pt idx="511">
                  <c:v>-4.8999999999999997E-6</c:v>
                </c:pt>
                <c:pt idx="512">
                  <c:v>-4.8799999999999999E-6</c:v>
                </c:pt>
                <c:pt idx="513">
                  <c:v>-4.8600000000000001E-6</c:v>
                </c:pt>
                <c:pt idx="514">
                  <c:v>-4.8400000000000002E-6</c:v>
                </c:pt>
                <c:pt idx="515">
                  <c:v>-4.8300000000000003E-6</c:v>
                </c:pt>
                <c:pt idx="516">
                  <c:v>-4.8099999999999997E-6</c:v>
                </c:pt>
                <c:pt idx="517">
                  <c:v>-4.7899999999999999E-6</c:v>
                </c:pt>
                <c:pt idx="518">
                  <c:v>-4.7700000000000001E-6</c:v>
                </c:pt>
                <c:pt idx="519">
                  <c:v>-4.7500000000000003E-6</c:v>
                </c:pt>
                <c:pt idx="520">
                  <c:v>-4.7299999999999996E-6</c:v>
                </c:pt>
                <c:pt idx="521">
                  <c:v>-4.7199999999999997E-6</c:v>
                </c:pt>
                <c:pt idx="522">
                  <c:v>-4.6999999999999999E-6</c:v>
                </c:pt>
                <c:pt idx="523">
                  <c:v>-4.6800000000000001E-6</c:v>
                </c:pt>
                <c:pt idx="524">
                  <c:v>-4.6600000000000003E-6</c:v>
                </c:pt>
                <c:pt idx="525">
                  <c:v>-4.6399999999999996E-6</c:v>
                </c:pt>
                <c:pt idx="526">
                  <c:v>-4.6299999999999997E-6</c:v>
                </c:pt>
                <c:pt idx="527">
                  <c:v>-4.6099999999999999E-6</c:v>
                </c:pt>
                <c:pt idx="528">
                  <c:v>-4.5900000000000001E-6</c:v>
                </c:pt>
                <c:pt idx="529">
                  <c:v>-4.5700000000000003E-6</c:v>
                </c:pt>
                <c:pt idx="530">
                  <c:v>-4.5600000000000004E-6</c:v>
                </c:pt>
                <c:pt idx="531">
                  <c:v>-4.5399999999999997E-6</c:v>
                </c:pt>
                <c:pt idx="532">
                  <c:v>-4.5199999999999999E-6</c:v>
                </c:pt>
                <c:pt idx="533">
                  <c:v>-4.51E-6</c:v>
                </c:pt>
                <c:pt idx="534">
                  <c:v>-4.4900000000000002E-6</c:v>
                </c:pt>
                <c:pt idx="535">
                  <c:v>-4.4700000000000004E-6</c:v>
                </c:pt>
                <c:pt idx="536">
                  <c:v>-4.4599999999999996E-6</c:v>
                </c:pt>
                <c:pt idx="537">
                  <c:v>-4.4399999999999998E-6</c:v>
                </c:pt>
                <c:pt idx="538">
                  <c:v>-4.42E-6</c:v>
                </c:pt>
                <c:pt idx="539">
                  <c:v>-4.4100000000000001E-6</c:v>
                </c:pt>
                <c:pt idx="540">
                  <c:v>-4.3900000000000003E-6</c:v>
                </c:pt>
                <c:pt idx="541">
                  <c:v>-4.3699999999999997E-6</c:v>
                </c:pt>
                <c:pt idx="542">
                  <c:v>-4.3599999999999998E-6</c:v>
                </c:pt>
                <c:pt idx="543">
                  <c:v>-4.34E-6</c:v>
                </c:pt>
                <c:pt idx="544">
                  <c:v>-4.33E-6</c:v>
                </c:pt>
                <c:pt idx="545">
                  <c:v>-4.3100000000000002E-6</c:v>
                </c:pt>
                <c:pt idx="546">
                  <c:v>-4.2899999999999996E-6</c:v>
                </c:pt>
                <c:pt idx="547">
                  <c:v>-4.2799999999999997E-6</c:v>
                </c:pt>
                <c:pt idx="548">
                  <c:v>-4.2599999999999999E-6</c:v>
                </c:pt>
                <c:pt idx="549">
                  <c:v>-4.25E-6</c:v>
                </c:pt>
                <c:pt idx="550">
                  <c:v>-4.2300000000000002E-6</c:v>
                </c:pt>
                <c:pt idx="551">
                  <c:v>-4.2200000000000003E-6</c:v>
                </c:pt>
                <c:pt idx="552">
                  <c:v>-4.1999999999999996E-6</c:v>
                </c:pt>
                <c:pt idx="553">
                  <c:v>-4.1899999999999997E-6</c:v>
                </c:pt>
                <c:pt idx="554">
                  <c:v>-4.1699999999999999E-6</c:v>
                </c:pt>
                <c:pt idx="555">
                  <c:v>-4.16E-6</c:v>
                </c:pt>
                <c:pt idx="556">
                  <c:v>-4.1400000000000002E-6</c:v>
                </c:pt>
                <c:pt idx="557">
                  <c:v>-4.1300000000000003E-6</c:v>
                </c:pt>
                <c:pt idx="558">
                  <c:v>-4.1099999999999996E-6</c:v>
                </c:pt>
                <c:pt idx="559">
                  <c:v>-4.0999999999999997E-6</c:v>
                </c:pt>
                <c:pt idx="560">
                  <c:v>-4.0799999999999999E-6</c:v>
                </c:pt>
                <c:pt idx="561">
                  <c:v>-4.07E-6</c:v>
                </c:pt>
                <c:pt idx="562">
                  <c:v>-4.0500000000000002E-6</c:v>
                </c:pt>
                <c:pt idx="563">
                  <c:v>-4.0400000000000003E-6</c:v>
                </c:pt>
                <c:pt idx="564">
                  <c:v>-4.0199999999999996E-6</c:v>
                </c:pt>
                <c:pt idx="565">
                  <c:v>-4.0099999999999997E-6</c:v>
                </c:pt>
                <c:pt idx="566">
                  <c:v>-3.9999999999999998E-6</c:v>
                </c:pt>
                <c:pt idx="567">
                  <c:v>-3.98E-6</c:v>
                </c:pt>
                <c:pt idx="568">
                  <c:v>-3.9700000000000001E-6</c:v>
                </c:pt>
                <c:pt idx="569">
                  <c:v>-3.9500000000000003E-6</c:v>
                </c:pt>
                <c:pt idx="570">
                  <c:v>-3.9400000000000004E-6</c:v>
                </c:pt>
                <c:pt idx="571">
                  <c:v>-3.9299999999999996E-6</c:v>
                </c:pt>
                <c:pt idx="572">
                  <c:v>-3.9099999999999998E-6</c:v>
                </c:pt>
                <c:pt idx="573">
                  <c:v>-3.8999999999999999E-6</c:v>
                </c:pt>
                <c:pt idx="574">
                  <c:v>-3.8800000000000001E-6</c:v>
                </c:pt>
                <c:pt idx="575">
                  <c:v>-3.8700000000000002E-6</c:v>
                </c:pt>
                <c:pt idx="576">
                  <c:v>-3.8600000000000003E-6</c:v>
                </c:pt>
                <c:pt idx="577">
                  <c:v>-3.8399999999999997E-6</c:v>
                </c:pt>
                <c:pt idx="578">
                  <c:v>-3.8299999999999998E-6</c:v>
                </c:pt>
                <c:pt idx="579">
                  <c:v>-3.8199999999999998E-6</c:v>
                </c:pt>
                <c:pt idx="580">
                  <c:v>-3.8E-6</c:v>
                </c:pt>
                <c:pt idx="581">
                  <c:v>-3.7900000000000001E-6</c:v>
                </c:pt>
                <c:pt idx="582">
                  <c:v>-3.7799999999999998E-6</c:v>
                </c:pt>
                <c:pt idx="583">
                  <c:v>-3.7699999999999999E-6</c:v>
                </c:pt>
                <c:pt idx="584">
                  <c:v>-3.7500000000000001E-6</c:v>
                </c:pt>
                <c:pt idx="585">
                  <c:v>-3.7400000000000002E-6</c:v>
                </c:pt>
                <c:pt idx="586">
                  <c:v>-3.7299999999999999E-6</c:v>
                </c:pt>
                <c:pt idx="587">
                  <c:v>-3.7100000000000001E-6</c:v>
                </c:pt>
                <c:pt idx="588">
                  <c:v>-3.7000000000000002E-6</c:v>
                </c:pt>
                <c:pt idx="589">
                  <c:v>-3.6899999999999998E-6</c:v>
                </c:pt>
                <c:pt idx="590">
                  <c:v>-3.6799999999999999E-6</c:v>
                </c:pt>
                <c:pt idx="591">
                  <c:v>-3.6600000000000001E-6</c:v>
                </c:pt>
                <c:pt idx="592">
                  <c:v>-3.6500000000000002E-6</c:v>
                </c:pt>
                <c:pt idx="593">
                  <c:v>-3.6399999999999999E-6</c:v>
                </c:pt>
                <c:pt idx="594">
                  <c:v>-3.63E-6</c:v>
                </c:pt>
                <c:pt idx="595">
                  <c:v>-3.6200000000000001E-6</c:v>
                </c:pt>
                <c:pt idx="596">
                  <c:v>-3.5999999999999998E-6</c:v>
                </c:pt>
                <c:pt idx="597">
                  <c:v>-3.5899999999999999E-6</c:v>
                </c:pt>
                <c:pt idx="598">
                  <c:v>-3.58E-6</c:v>
                </c:pt>
                <c:pt idx="599">
                  <c:v>-3.5700000000000001E-6</c:v>
                </c:pt>
                <c:pt idx="600">
                  <c:v>-3.5599999999999998E-6</c:v>
                </c:pt>
                <c:pt idx="601">
                  <c:v>-3.54E-6</c:v>
                </c:pt>
                <c:pt idx="602">
                  <c:v>-3.5300000000000001E-6</c:v>
                </c:pt>
                <c:pt idx="603">
                  <c:v>-3.5200000000000002E-6</c:v>
                </c:pt>
                <c:pt idx="604">
                  <c:v>-3.5099999999999999E-6</c:v>
                </c:pt>
                <c:pt idx="605">
                  <c:v>-3.4999999999999999E-6</c:v>
                </c:pt>
                <c:pt idx="606">
                  <c:v>-3.49E-6</c:v>
                </c:pt>
                <c:pt idx="607">
                  <c:v>-3.4699999999999998E-6</c:v>
                </c:pt>
                <c:pt idx="608">
                  <c:v>-3.4599999999999999E-6</c:v>
                </c:pt>
                <c:pt idx="609">
                  <c:v>-3.45E-6</c:v>
                </c:pt>
                <c:pt idx="610">
                  <c:v>-3.4400000000000001E-6</c:v>
                </c:pt>
                <c:pt idx="611">
                  <c:v>-3.4300000000000002E-6</c:v>
                </c:pt>
                <c:pt idx="612">
                  <c:v>-3.4199999999999999E-6</c:v>
                </c:pt>
                <c:pt idx="613">
                  <c:v>-3.41E-6</c:v>
                </c:pt>
                <c:pt idx="614">
                  <c:v>-3.4000000000000001E-6</c:v>
                </c:pt>
                <c:pt idx="615">
                  <c:v>-3.3799999999999998E-6</c:v>
                </c:pt>
                <c:pt idx="616">
                  <c:v>-3.3699999999999999E-6</c:v>
                </c:pt>
                <c:pt idx="617">
                  <c:v>-3.36E-6</c:v>
                </c:pt>
                <c:pt idx="618">
                  <c:v>-3.3500000000000001E-6</c:v>
                </c:pt>
                <c:pt idx="619">
                  <c:v>-3.3400000000000002E-6</c:v>
                </c:pt>
                <c:pt idx="620">
                  <c:v>-3.3299999999999999E-6</c:v>
                </c:pt>
                <c:pt idx="621">
                  <c:v>-3.32E-6</c:v>
                </c:pt>
                <c:pt idx="622">
                  <c:v>-3.3100000000000001E-6</c:v>
                </c:pt>
                <c:pt idx="623">
                  <c:v>-3.3000000000000002E-6</c:v>
                </c:pt>
                <c:pt idx="624">
                  <c:v>-3.2899999999999998E-6</c:v>
                </c:pt>
                <c:pt idx="625">
                  <c:v>-3.2799999999999999E-6</c:v>
                </c:pt>
                <c:pt idx="626">
                  <c:v>-3.27E-6</c:v>
                </c:pt>
                <c:pt idx="627">
                  <c:v>-3.2600000000000001E-6</c:v>
                </c:pt>
                <c:pt idx="628">
                  <c:v>-3.2499999999999998E-6</c:v>
                </c:pt>
                <c:pt idx="629">
                  <c:v>-3.2399999999999999E-6</c:v>
                </c:pt>
                <c:pt idx="630">
                  <c:v>-3.2200000000000001E-6</c:v>
                </c:pt>
                <c:pt idx="631">
                  <c:v>-3.2100000000000002E-6</c:v>
                </c:pt>
                <c:pt idx="632">
                  <c:v>-3.1999999999999999E-6</c:v>
                </c:pt>
                <c:pt idx="633">
                  <c:v>-3.19E-6</c:v>
                </c:pt>
                <c:pt idx="634">
                  <c:v>-3.18E-6</c:v>
                </c:pt>
                <c:pt idx="635">
                  <c:v>-3.1700000000000001E-6</c:v>
                </c:pt>
                <c:pt idx="636">
                  <c:v>-3.1599999999999998E-6</c:v>
                </c:pt>
                <c:pt idx="637">
                  <c:v>-3.1499999999999999E-6</c:v>
                </c:pt>
                <c:pt idx="638">
                  <c:v>-3.14E-6</c:v>
                </c:pt>
                <c:pt idx="639">
                  <c:v>-3.1300000000000001E-6</c:v>
                </c:pt>
                <c:pt idx="640">
                  <c:v>-3.1200000000000002E-6</c:v>
                </c:pt>
                <c:pt idx="641">
                  <c:v>-3.1200000000000002E-6</c:v>
                </c:pt>
                <c:pt idx="642">
                  <c:v>-3.1099999999999999E-6</c:v>
                </c:pt>
                <c:pt idx="643">
                  <c:v>-3.1E-6</c:v>
                </c:pt>
                <c:pt idx="644">
                  <c:v>-3.0900000000000001E-6</c:v>
                </c:pt>
                <c:pt idx="645">
                  <c:v>-3.0800000000000002E-6</c:v>
                </c:pt>
                <c:pt idx="646">
                  <c:v>-3.0699999999999998E-6</c:v>
                </c:pt>
                <c:pt idx="647">
                  <c:v>-3.0599999999999999E-6</c:v>
                </c:pt>
                <c:pt idx="648">
                  <c:v>-3.05E-6</c:v>
                </c:pt>
                <c:pt idx="649">
                  <c:v>-3.0400000000000001E-6</c:v>
                </c:pt>
                <c:pt idx="650">
                  <c:v>-3.0299999999999998E-6</c:v>
                </c:pt>
                <c:pt idx="651">
                  <c:v>-3.0199999999999999E-6</c:v>
                </c:pt>
                <c:pt idx="652">
                  <c:v>-3.01E-6</c:v>
                </c:pt>
                <c:pt idx="653">
                  <c:v>-3.0000000000000001E-6</c:v>
                </c:pt>
                <c:pt idx="654">
                  <c:v>-2.9900000000000002E-6</c:v>
                </c:pt>
                <c:pt idx="655">
                  <c:v>-2.9799999999999998E-6</c:v>
                </c:pt>
                <c:pt idx="656">
                  <c:v>-2.9699999999999999E-6</c:v>
                </c:pt>
                <c:pt idx="657">
                  <c:v>-2.9699999999999999E-6</c:v>
                </c:pt>
                <c:pt idx="658">
                  <c:v>-2.96E-6</c:v>
                </c:pt>
                <c:pt idx="659">
                  <c:v>-2.9500000000000001E-6</c:v>
                </c:pt>
                <c:pt idx="660">
                  <c:v>-2.9399999999999998E-6</c:v>
                </c:pt>
                <c:pt idx="661">
                  <c:v>-2.9299999999999999E-6</c:v>
                </c:pt>
                <c:pt idx="662">
                  <c:v>-2.92E-6</c:v>
                </c:pt>
                <c:pt idx="663">
                  <c:v>-2.9100000000000001E-6</c:v>
                </c:pt>
                <c:pt idx="664">
                  <c:v>-2.9000000000000002E-6</c:v>
                </c:pt>
                <c:pt idx="665">
                  <c:v>-2.8899999999999999E-6</c:v>
                </c:pt>
                <c:pt idx="666">
                  <c:v>-2.8899999999999999E-6</c:v>
                </c:pt>
                <c:pt idx="667">
                  <c:v>-2.88E-6</c:v>
                </c:pt>
                <c:pt idx="668">
                  <c:v>-2.8700000000000001E-6</c:v>
                </c:pt>
                <c:pt idx="669">
                  <c:v>-2.8600000000000001E-6</c:v>
                </c:pt>
                <c:pt idx="670">
                  <c:v>-2.8499999999999998E-6</c:v>
                </c:pt>
                <c:pt idx="671">
                  <c:v>-2.8399999999999999E-6</c:v>
                </c:pt>
                <c:pt idx="672">
                  <c:v>-2.83E-6</c:v>
                </c:pt>
                <c:pt idx="673">
                  <c:v>-2.83E-6</c:v>
                </c:pt>
                <c:pt idx="674">
                  <c:v>-2.8200000000000001E-6</c:v>
                </c:pt>
                <c:pt idx="675">
                  <c:v>-2.8100000000000002E-6</c:v>
                </c:pt>
                <c:pt idx="676">
                  <c:v>-2.7999999999999999E-6</c:v>
                </c:pt>
                <c:pt idx="677">
                  <c:v>-2.79E-6</c:v>
                </c:pt>
                <c:pt idx="678">
                  <c:v>-2.7800000000000001E-6</c:v>
                </c:pt>
                <c:pt idx="679">
                  <c:v>-2.7800000000000001E-6</c:v>
                </c:pt>
                <c:pt idx="680">
                  <c:v>-2.7700000000000002E-6</c:v>
                </c:pt>
                <c:pt idx="681">
                  <c:v>-2.7599999999999998E-6</c:v>
                </c:pt>
                <c:pt idx="682">
                  <c:v>-2.7499999999999999E-6</c:v>
                </c:pt>
                <c:pt idx="683">
                  <c:v>-2.74E-6</c:v>
                </c:pt>
                <c:pt idx="684">
                  <c:v>-2.74E-6</c:v>
                </c:pt>
                <c:pt idx="685">
                  <c:v>-2.7300000000000001E-6</c:v>
                </c:pt>
                <c:pt idx="686">
                  <c:v>-2.7199999999999998E-6</c:v>
                </c:pt>
                <c:pt idx="687">
                  <c:v>-2.7099999999999999E-6</c:v>
                </c:pt>
                <c:pt idx="688">
                  <c:v>-2.7E-6</c:v>
                </c:pt>
                <c:pt idx="689">
                  <c:v>-2.7E-6</c:v>
                </c:pt>
                <c:pt idx="690">
                  <c:v>-2.6900000000000001E-6</c:v>
                </c:pt>
                <c:pt idx="691">
                  <c:v>-2.6800000000000002E-6</c:v>
                </c:pt>
                <c:pt idx="692">
                  <c:v>-2.6699999999999998E-6</c:v>
                </c:pt>
                <c:pt idx="693">
                  <c:v>-2.6699999999999998E-6</c:v>
                </c:pt>
                <c:pt idx="694">
                  <c:v>-2.6599999999999999E-6</c:v>
                </c:pt>
                <c:pt idx="695">
                  <c:v>-2.65E-6</c:v>
                </c:pt>
                <c:pt idx="696">
                  <c:v>-2.6400000000000001E-6</c:v>
                </c:pt>
                <c:pt idx="697">
                  <c:v>-2.6299999999999998E-6</c:v>
                </c:pt>
                <c:pt idx="698">
                  <c:v>-2.6299999999999998E-6</c:v>
                </c:pt>
                <c:pt idx="699">
                  <c:v>-2.6199999999999999E-6</c:v>
                </c:pt>
                <c:pt idx="700">
                  <c:v>-2.61E-6</c:v>
                </c:pt>
                <c:pt idx="701">
                  <c:v>-2.6000000000000001E-6</c:v>
                </c:pt>
                <c:pt idx="702">
                  <c:v>-2.6000000000000001E-6</c:v>
                </c:pt>
                <c:pt idx="703">
                  <c:v>-2.5900000000000002E-6</c:v>
                </c:pt>
                <c:pt idx="704">
                  <c:v>-2.5799999999999999E-6</c:v>
                </c:pt>
                <c:pt idx="705">
                  <c:v>-2.5799999999999999E-6</c:v>
                </c:pt>
                <c:pt idx="706">
                  <c:v>-2.57E-6</c:v>
                </c:pt>
                <c:pt idx="707">
                  <c:v>-2.5600000000000001E-6</c:v>
                </c:pt>
                <c:pt idx="708">
                  <c:v>-2.5500000000000001E-6</c:v>
                </c:pt>
                <c:pt idx="709">
                  <c:v>-2.5500000000000001E-6</c:v>
                </c:pt>
                <c:pt idx="710">
                  <c:v>-2.5399999999999998E-6</c:v>
                </c:pt>
                <c:pt idx="711">
                  <c:v>-2.5299999999999999E-6</c:v>
                </c:pt>
                <c:pt idx="712">
                  <c:v>-2.52E-6</c:v>
                </c:pt>
                <c:pt idx="713">
                  <c:v>-2.52E-6</c:v>
                </c:pt>
                <c:pt idx="714">
                  <c:v>-2.5100000000000001E-6</c:v>
                </c:pt>
                <c:pt idx="715">
                  <c:v>-2.5000000000000002E-6</c:v>
                </c:pt>
                <c:pt idx="716">
                  <c:v>-2.5000000000000002E-6</c:v>
                </c:pt>
                <c:pt idx="717">
                  <c:v>-2.4899999999999999E-6</c:v>
                </c:pt>
                <c:pt idx="718">
                  <c:v>-2.48E-6</c:v>
                </c:pt>
                <c:pt idx="719">
                  <c:v>-2.48E-6</c:v>
                </c:pt>
                <c:pt idx="720">
                  <c:v>-2.4700000000000001E-6</c:v>
                </c:pt>
                <c:pt idx="721">
                  <c:v>-2.4600000000000002E-6</c:v>
                </c:pt>
                <c:pt idx="722">
                  <c:v>-2.4600000000000002E-6</c:v>
                </c:pt>
                <c:pt idx="723">
                  <c:v>-2.4499999999999998E-6</c:v>
                </c:pt>
                <c:pt idx="724">
                  <c:v>-2.4399999999999999E-6</c:v>
                </c:pt>
                <c:pt idx="725">
                  <c:v>-2.4399999999999999E-6</c:v>
                </c:pt>
                <c:pt idx="726">
                  <c:v>-2.43E-6</c:v>
                </c:pt>
                <c:pt idx="727">
                  <c:v>-2.4200000000000001E-6</c:v>
                </c:pt>
                <c:pt idx="728">
                  <c:v>-2.4200000000000001E-6</c:v>
                </c:pt>
                <c:pt idx="729">
                  <c:v>-2.4099999999999998E-6</c:v>
                </c:pt>
                <c:pt idx="730">
                  <c:v>-2.3999999999999999E-6</c:v>
                </c:pt>
                <c:pt idx="731">
                  <c:v>-2.3999999999999999E-6</c:v>
                </c:pt>
                <c:pt idx="732">
                  <c:v>-2.39E-6</c:v>
                </c:pt>
                <c:pt idx="733">
                  <c:v>-2.3800000000000001E-6</c:v>
                </c:pt>
                <c:pt idx="734">
                  <c:v>-2.3800000000000001E-6</c:v>
                </c:pt>
                <c:pt idx="735">
                  <c:v>-2.3700000000000002E-6</c:v>
                </c:pt>
                <c:pt idx="736">
                  <c:v>-2.3599999999999999E-6</c:v>
                </c:pt>
                <c:pt idx="737">
                  <c:v>-2.3599999999999999E-6</c:v>
                </c:pt>
                <c:pt idx="738">
                  <c:v>-2.3499999999999999E-6</c:v>
                </c:pt>
                <c:pt idx="739">
                  <c:v>-2.34E-6</c:v>
                </c:pt>
                <c:pt idx="740">
                  <c:v>-2.34E-6</c:v>
                </c:pt>
                <c:pt idx="741">
                  <c:v>-2.3300000000000001E-6</c:v>
                </c:pt>
                <c:pt idx="742">
                  <c:v>-2.3199999999999998E-6</c:v>
                </c:pt>
                <c:pt idx="743">
                  <c:v>-2.3199999999999998E-6</c:v>
                </c:pt>
                <c:pt idx="744">
                  <c:v>-2.3099999999999999E-6</c:v>
                </c:pt>
                <c:pt idx="745">
                  <c:v>-2.3099999999999999E-6</c:v>
                </c:pt>
                <c:pt idx="746">
                  <c:v>-2.3E-6</c:v>
                </c:pt>
                <c:pt idx="747">
                  <c:v>-2.2900000000000001E-6</c:v>
                </c:pt>
                <c:pt idx="748">
                  <c:v>-2.2900000000000001E-6</c:v>
                </c:pt>
                <c:pt idx="749">
                  <c:v>-2.2800000000000002E-6</c:v>
                </c:pt>
                <c:pt idx="750">
                  <c:v>-2.2800000000000002E-6</c:v>
                </c:pt>
                <c:pt idx="751">
                  <c:v>-2.2699999999999999E-6</c:v>
                </c:pt>
                <c:pt idx="752">
                  <c:v>-2.26E-6</c:v>
                </c:pt>
                <c:pt idx="753">
                  <c:v>-2.26E-6</c:v>
                </c:pt>
                <c:pt idx="754">
                  <c:v>-2.2500000000000001E-6</c:v>
                </c:pt>
                <c:pt idx="755">
                  <c:v>-2.2500000000000001E-6</c:v>
                </c:pt>
                <c:pt idx="756">
                  <c:v>-2.2400000000000002E-6</c:v>
                </c:pt>
                <c:pt idx="757">
                  <c:v>-2.2299999999999998E-6</c:v>
                </c:pt>
                <c:pt idx="758">
                  <c:v>-2.2299999999999998E-6</c:v>
                </c:pt>
                <c:pt idx="759">
                  <c:v>-2.2199999999999999E-6</c:v>
                </c:pt>
                <c:pt idx="760">
                  <c:v>-2.2199999999999999E-6</c:v>
                </c:pt>
                <c:pt idx="761">
                  <c:v>-2.21E-6</c:v>
                </c:pt>
                <c:pt idx="762">
                  <c:v>-2.2000000000000001E-6</c:v>
                </c:pt>
                <c:pt idx="763">
                  <c:v>-2.2000000000000001E-6</c:v>
                </c:pt>
                <c:pt idx="764">
                  <c:v>-2.1900000000000002E-6</c:v>
                </c:pt>
                <c:pt idx="765">
                  <c:v>-2.1900000000000002E-6</c:v>
                </c:pt>
                <c:pt idx="766">
                  <c:v>-2.1799999999999999E-6</c:v>
                </c:pt>
                <c:pt idx="767">
                  <c:v>-2.1799999999999999E-6</c:v>
                </c:pt>
                <c:pt idx="768">
                  <c:v>-2.17E-6</c:v>
                </c:pt>
                <c:pt idx="769">
                  <c:v>-2.1600000000000001E-6</c:v>
                </c:pt>
                <c:pt idx="770">
                  <c:v>-2.1600000000000001E-6</c:v>
                </c:pt>
                <c:pt idx="771">
                  <c:v>-2.1500000000000002E-6</c:v>
                </c:pt>
                <c:pt idx="772">
                  <c:v>-2.1500000000000002E-6</c:v>
                </c:pt>
                <c:pt idx="773">
                  <c:v>-2.1399999999999998E-6</c:v>
                </c:pt>
                <c:pt idx="774">
                  <c:v>-2.1399999999999998E-6</c:v>
                </c:pt>
                <c:pt idx="775">
                  <c:v>-2.1299999999999999E-6</c:v>
                </c:pt>
                <c:pt idx="776">
                  <c:v>-2.1299999999999999E-6</c:v>
                </c:pt>
                <c:pt idx="777">
                  <c:v>-2.12E-6</c:v>
                </c:pt>
                <c:pt idx="778">
                  <c:v>-2.1100000000000001E-6</c:v>
                </c:pt>
                <c:pt idx="779">
                  <c:v>-2.1100000000000001E-6</c:v>
                </c:pt>
                <c:pt idx="780">
                  <c:v>-2.0999999999999998E-6</c:v>
                </c:pt>
                <c:pt idx="781">
                  <c:v>-2.0999999999999998E-6</c:v>
                </c:pt>
                <c:pt idx="782">
                  <c:v>-2.0899999999999999E-6</c:v>
                </c:pt>
                <c:pt idx="783">
                  <c:v>-2.0899999999999999E-6</c:v>
                </c:pt>
                <c:pt idx="784">
                  <c:v>-2.08E-6</c:v>
                </c:pt>
                <c:pt idx="785">
                  <c:v>-2.08E-6</c:v>
                </c:pt>
                <c:pt idx="786">
                  <c:v>-2.0700000000000001E-6</c:v>
                </c:pt>
                <c:pt idx="787">
                  <c:v>-2.0700000000000001E-6</c:v>
                </c:pt>
                <c:pt idx="788">
                  <c:v>-2.0600000000000002E-6</c:v>
                </c:pt>
                <c:pt idx="789">
                  <c:v>-2.0600000000000002E-6</c:v>
                </c:pt>
                <c:pt idx="790">
                  <c:v>-2.0499999999999999E-6</c:v>
                </c:pt>
                <c:pt idx="791">
                  <c:v>-2.0499999999999999E-6</c:v>
                </c:pt>
                <c:pt idx="792">
                  <c:v>-2.04E-6</c:v>
                </c:pt>
                <c:pt idx="793">
                  <c:v>-2.04E-6</c:v>
                </c:pt>
                <c:pt idx="794">
                  <c:v>-2.03E-6</c:v>
                </c:pt>
                <c:pt idx="795">
                  <c:v>-2.03E-6</c:v>
                </c:pt>
                <c:pt idx="796">
                  <c:v>-2.0200000000000001E-6</c:v>
                </c:pt>
                <c:pt idx="797">
                  <c:v>-2.0200000000000001E-6</c:v>
                </c:pt>
                <c:pt idx="798">
                  <c:v>-2.0099999999999998E-6</c:v>
                </c:pt>
                <c:pt idx="799">
                  <c:v>-2.0099999999999998E-6</c:v>
                </c:pt>
                <c:pt idx="800">
                  <c:v>-1.9999999999999999E-6</c:v>
                </c:pt>
                <c:pt idx="801">
                  <c:v>-1.9999999999999999E-6</c:v>
                </c:pt>
                <c:pt idx="802">
                  <c:v>-1.99E-6</c:v>
                </c:pt>
                <c:pt idx="803">
                  <c:v>-1.99E-6</c:v>
                </c:pt>
                <c:pt idx="804">
                  <c:v>-1.9800000000000001E-6</c:v>
                </c:pt>
                <c:pt idx="805">
                  <c:v>-1.9800000000000001E-6</c:v>
                </c:pt>
                <c:pt idx="806">
                  <c:v>-1.9700000000000002E-6</c:v>
                </c:pt>
                <c:pt idx="807">
                  <c:v>-1.9700000000000002E-6</c:v>
                </c:pt>
                <c:pt idx="808">
                  <c:v>-1.9599999999999999E-6</c:v>
                </c:pt>
                <c:pt idx="809">
                  <c:v>-1.9599999999999999E-6</c:v>
                </c:pt>
                <c:pt idx="810">
                  <c:v>-1.95E-6</c:v>
                </c:pt>
                <c:pt idx="811">
                  <c:v>-1.95E-6</c:v>
                </c:pt>
                <c:pt idx="812">
                  <c:v>-1.9400000000000001E-6</c:v>
                </c:pt>
                <c:pt idx="813">
                  <c:v>-1.9400000000000001E-6</c:v>
                </c:pt>
                <c:pt idx="814">
                  <c:v>-1.9300000000000002E-6</c:v>
                </c:pt>
                <c:pt idx="815">
                  <c:v>-1.9300000000000002E-6</c:v>
                </c:pt>
                <c:pt idx="816">
                  <c:v>-1.9199999999999998E-6</c:v>
                </c:pt>
                <c:pt idx="817">
                  <c:v>-1.9199999999999998E-6</c:v>
                </c:pt>
                <c:pt idx="818">
                  <c:v>-1.9099999999999999E-6</c:v>
                </c:pt>
                <c:pt idx="819">
                  <c:v>-1.9099999999999999E-6</c:v>
                </c:pt>
                <c:pt idx="820">
                  <c:v>-1.9E-6</c:v>
                </c:pt>
                <c:pt idx="821">
                  <c:v>-1.9E-6</c:v>
                </c:pt>
                <c:pt idx="822">
                  <c:v>-1.8899999999999999E-6</c:v>
                </c:pt>
                <c:pt idx="823">
                  <c:v>-1.8899999999999999E-6</c:v>
                </c:pt>
                <c:pt idx="824">
                  <c:v>-1.8899999999999999E-6</c:v>
                </c:pt>
                <c:pt idx="825">
                  <c:v>-1.88E-6</c:v>
                </c:pt>
                <c:pt idx="826">
                  <c:v>-1.88E-6</c:v>
                </c:pt>
                <c:pt idx="827">
                  <c:v>-1.8700000000000001E-6</c:v>
                </c:pt>
                <c:pt idx="828">
                  <c:v>-1.8700000000000001E-6</c:v>
                </c:pt>
                <c:pt idx="829">
                  <c:v>-1.86E-6</c:v>
                </c:pt>
                <c:pt idx="830">
                  <c:v>-1.86E-6</c:v>
                </c:pt>
                <c:pt idx="831">
                  <c:v>-1.8500000000000001E-6</c:v>
                </c:pt>
                <c:pt idx="832">
                  <c:v>-1.8500000000000001E-6</c:v>
                </c:pt>
                <c:pt idx="833">
                  <c:v>-1.84E-6</c:v>
                </c:pt>
                <c:pt idx="834">
                  <c:v>-1.84E-6</c:v>
                </c:pt>
                <c:pt idx="835">
                  <c:v>-1.84E-6</c:v>
                </c:pt>
                <c:pt idx="836">
                  <c:v>-1.8300000000000001E-6</c:v>
                </c:pt>
                <c:pt idx="837">
                  <c:v>-1.8300000000000001E-6</c:v>
                </c:pt>
                <c:pt idx="838">
                  <c:v>-1.8199999999999999E-6</c:v>
                </c:pt>
                <c:pt idx="839">
                  <c:v>-1.8199999999999999E-6</c:v>
                </c:pt>
                <c:pt idx="840">
                  <c:v>-1.81E-6</c:v>
                </c:pt>
                <c:pt idx="841">
                  <c:v>-1.81E-6</c:v>
                </c:pt>
                <c:pt idx="842">
                  <c:v>-1.81E-6</c:v>
                </c:pt>
                <c:pt idx="843">
                  <c:v>-1.7999999999999999E-6</c:v>
                </c:pt>
                <c:pt idx="844">
                  <c:v>-1.7999999999999999E-6</c:v>
                </c:pt>
                <c:pt idx="845">
                  <c:v>-1.79E-6</c:v>
                </c:pt>
                <c:pt idx="846">
                  <c:v>-1.79E-6</c:v>
                </c:pt>
                <c:pt idx="847">
                  <c:v>-1.7799999999999999E-6</c:v>
                </c:pt>
                <c:pt idx="848">
                  <c:v>-1.7799999999999999E-6</c:v>
                </c:pt>
                <c:pt idx="849">
                  <c:v>-1.7799999999999999E-6</c:v>
                </c:pt>
                <c:pt idx="850">
                  <c:v>-1.77E-6</c:v>
                </c:pt>
                <c:pt idx="851">
                  <c:v>-1.77E-6</c:v>
                </c:pt>
                <c:pt idx="852">
                  <c:v>-1.7600000000000001E-6</c:v>
                </c:pt>
                <c:pt idx="853">
                  <c:v>-1.7600000000000001E-6</c:v>
                </c:pt>
                <c:pt idx="854">
                  <c:v>-1.7600000000000001E-6</c:v>
                </c:pt>
                <c:pt idx="855">
                  <c:v>-1.75E-6</c:v>
                </c:pt>
                <c:pt idx="856">
                  <c:v>-1.75E-6</c:v>
                </c:pt>
                <c:pt idx="857">
                  <c:v>-1.7400000000000001E-6</c:v>
                </c:pt>
                <c:pt idx="858">
                  <c:v>-1.7400000000000001E-6</c:v>
                </c:pt>
                <c:pt idx="859">
                  <c:v>-1.73E-6</c:v>
                </c:pt>
                <c:pt idx="860">
                  <c:v>-1.73E-6</c:v>
                </c:pt>
                <c:pt idx="861">
                  <c:v>-1.73E-6</c:v>
                </c:pt>
                <c:pt idx="862">
                  <c:v>-1.72E-6</c:v>
                </c:pt>
                <c:pt idx="863">
                  <c:v>-1.72E-6</c:v>
                </c:pt>
                <c:pt idx="864">
                  <c:v>-1.7099999999999999E-6</c:v>
                </c:pt>
                <c:pt idx="865">
                  <c:v>-1.7099999999999999E-6</c:v>
                </c:pt>
                <c:pt idx="866">
                  <c:v>-1.7099999999999999E-6</c:v>
                </c:pt>
                <c:pt idx="867">
                  <c:v>-1.7E-6</c:v>
                </c:pt>
                <c:pt idx="868">
                  <c:v>-1.7E-6</c:v>
                </c:pt>
                <c:pt idx="869">
                  <c:v>-1.7E-6</c:v>
                </c:pt>
                <c:pt idx="870">
                  <c:v>-1.6899999999999999E-6</c:v>
                </c:pt>
                <c:pt idx="871">
                  <c:v>-1.6899999999999999E-6</c:v>
                </c:pt>
                <c:pt idx="872">
                  <c:v>-1.68E-6</c:v>
                </c:pt>
                <c:pt idx="873">
                  <c:v>-1.68E-6</c:v>
                </c:pt>
                <c:pt idx="874">
                  <c:v>-1.68E-6</c:v>
                </c:pt>
                <c:pt idx="875">
                  <c:v>-1.6700000000000001E-6</c:v>
                </c:pt>
                <c:pt idx="876">
                  <c:v>-1.6700000000000001E-6</c:v>
                </c:pt>
                <c:pt idx="877">
                  <c:v>-1.66E-6</c:v>
                </c:pt>
                <c:pt idx="878">
                  <c:v>-1.66E-6</c:v>
                </c:pt>
                <c:pt idx="879">
                  <c:v>-1.66E-6</c:v>
                </c:pt>
                <c:pt idx="880">
                  <c:v>-1.6500000000000001E-6</c:v>
                </c:pt>
                <c:pt idx="881">
                  <c:v>-1.6500000000000001E-6</c:v>
                </c:pt>
                <c:pt idx="882">
                  <c:v>-1.6500000000000001E-6</c:v>
                </c:pt>
                <c:pt idx="883">
                  <c:v>-1.64E-6</c:v>
                </c:pt>
                <c:pt idx="884">
                  <c:v>-1.64E-6</c:v>
                </c:pt>
                <c:pt idx="885">
                  <c:v>-1.6300000000000001E-6</c:v>
                </c:pt>
                <c:pt idx="886">
                  <c:v>-1.6300000000000001E-6</c:v>
                </c:pt>
                <c:pt idx="887">
                  <c:v>-1.6300000000000001E-6</c:v>
                </c:pt>
                <c:pt idx="888">
                  <c:v>-1.6199999999999999E-6</c:v>
                </c:pt>
                <c:pt idx="889">
                  <c:v>-1.6199999999999999E-6</c:v>
                </c:pt>
                <c:pt idx="890">
                  <c:v>-1.6199999999999999E-6</c:v>
                </c:pt>
                <c:pt idx="891">
                  <c:v>-1.61E-6</c:v>
                </c:pt>
                <c:pt idx="892">
                  <c:v>-1.61E-6</c:v>
                </c:pt>
                <c:pt idx="893">
                  <c:v>-1.61E-6</c:v>
                </c:pt>
                <c:pt idx="894">
                  <c:v>-1.5999999999999999E-6</c:v>
                </c:pt>
                <c:pt idx="895">
                  <c:v>-1.5999999999999999E-6</c:v>
                </c:pt>
                <c:pt idx="896">
                  <c:v>-1.59E-6</c:v>
                </c:pt>
                <c:pt idx="897">
                  <c:v>-1.59E-6</c:v>
                </c:pt>
                <c:pt idx="898">
                  <c:v>-1.59E-6</c:v>
                </c:pt>
                <c:pt idx="899">
                  <c:v>-1.5799999999999999E-6</c:v>
                </c:pt>
                <c:pt idx="900">
                  <c:v>-1.5799999999999999E-6</c:v>
                </c:pt>
                <c:pt idx="901">
                  <c:v>-1.5799999999999999E-6</c:v>
                </c:pt>
                <c:pt idx="902">
                  <c:v>-1.57E-6</c:v>
                </c:pt>
                <c:pt idx="903">
                  <c:v>-1.57E-6</c:v>
                </c:pt>
                <c:pt idx="904">
                  <c:v>-1.57E-6</c:v>
                </c:pt>
                <c:pt idx="905">
                  <c:v>-1.5600000000000001E-6</c:v>
                </c:pt>
                <c:pt idx="906">
                  <c:v>-1.5600000000000001E-6</c:v>
                </c:pt>
                <c:pt idx="907">
                  <c:v>-1.5600000000000001E-6</c:v>
                </c:pt>
                <c:pt idx="908">
                  <c:v>-1.55E-6</c:v>
                </c:pt>
                <c:pt idx="909">
                  <c:v>-1.55E-6</c:v>
                </c:pt>
                <c:pt idx="910">
                  <c:v>-1.55E-6</c:v>
                </c:pt>
                <c:pt idx="911">
                  <c:v>-1.5400000000000001E-6</c:v>
                </c:pt>
                <c:pt idx="912">
                  <c:v>-1.5400000000000001E-6</c:v>
                </c:pt>
                <c:pt idx="913">
                  <c:v>-1.5400000000000001E-6</c:v>
                </c:pt>
                <c:pt idx="914">
                  <c:v>-1.53E-6</c:v>
                </c:pt>
                <c:pt idx="915">
                  <c:v>-1.53E-6</c:v>
                </c:pt>
                <c:pt idx="916">
                  <c:v>-1.53E-6</c:v>
                </c:pt>
                <c:pt idx="917">
                  <c:v>-1.5200000000000001E-6</c:v>
                </c:pt>
                <c:pt idx="918">
                  <c:v>-1.5200000000000001E-6</c:v>
                </c:pt>
                <c:pt idx="919">
                  <c:v>-1.5200000000000001E-6</c:v>
                </c:pt>
                <c:pt idx="920">
                  <c:v>-1.5099999999999999E-6</c:v>
                </c:pt>
                <c:pt idx="921">
                  <c:v>-1.5099999999999999E-6</c:v>
                </c:pt>
                <c:pt idx="922">
                  <c:v>-1.5099999999999999E-6</c:v>
                </c:pt>
                <c:pt idx="923">
                  <c:v>-1.5E-6</c:v>
                </c:pt>
                <c:pt idx="924">
                  <c:v>-1.5E-6</c:v>
                </c:pt>
                <c:pt idx="925">
                  <c:v>-1.5E-6</c:v>
                </c:pt>
                <c:pt idx="926">
                  <c:v>-1.4899999999999999E-6</c:v>
                </c:pt>
                <c:pt idx="927">
                  <c:v>-1.4899999999999999E-6</c:v>
                </c:pt>
                <c:pt idx="928">
                  <c:v>-1.4899999999999999E-6</c:v>
                </c:pt>
                <c:pt idx="929">
                  <c:v>-1.48E-6</c:v>
                </c:pt>
                <c:pt idx="930">
                  <c:v>-1.48E-6</c:v>
                </c:pt>
                <c:pt idx="931">
                  <c:v>-1.48E-6</c:v>
                </c:pt>
                <c:pt idx="932">
                  <c:v>-1.4699999999999999E-6</c:v>
                </c:pt>
                <c:pt idx="933">
                  <c:v>-1.4699999999999999E-6</c:v>
                </c:pt>
                <c:pt idx="934">
                  <c:v>-1.4699999999999999E-6</c:v>
                </c:pt>
                <c:pt idx="935">
                  <c:v>-1.46E-6</c:v>
                </c:pt>
                <c:pt idx="936">
                  <c:v>-1.46E-6</c:v>
                </c:pt>
                <c:pt idx="937">
                  <c:v>-1.46E-6</c:v>
                </c:pt>
                <c:pt idx="938">
                  <c:v>-1.4500000000000001E-6</c:v>
                </c:pt>
                <c:pt idx="939">
                  <c:v>-1.4500000000000001E-6</c:v>
                </c:pt>
                <c:pt idx="940">
                  <c:v>-1.4500000000000001E-6</c:v>
                </c:pt>
                <c:pt idx="941">
                  <c:v>-1.4500000000000001E-6</c:v>
                </c:pt>
                <c:pt idx="942">
                  <c:v>-1.44E-6</c:v>
                </c:pt>
                <c:pt idx="943">
                  <c:v>-1.44E-6</c:v>
                </c:pt>
                <c:pt idx="944">
                  <c:v>-1.44E-6</c:v>
                </c:pt>
                <c:pt idx="945">
                  <c:v>-1.4300000000000001E-6</c:v>
                </c:pt>
                <c:pt idx="946">
                  <c:v>-1.4300000000000001E-6</c:v>
                </c:pt>
                <c:pt idx="947">
                  <c:v>-1.4300000000000001E-6</c:v>
                </c:pt>
                <c:pt idx="948">
                  <c:v>-1.42E-6</c:v>
                </c:pt>
                <c:pt idx="949">
                  <c:v>-1.42E-6</c:v>
                </c:pt>
                <c:pt idx="950">
                  <c:v>-1.42E-6</c:v>
                </c:pt>
                <c:pt idx="951">
                  <c:v>-1.42E-6</c:v>
                </c:pt>
                <c:pt idx="952">
                  <c:v>-1.4100000000000001E-6</c:v>
                </c:pt>
                <c:pt idx="953">
                  <c:v>-1.4100000000000001E-6</c:v>
                </c:pt>
                <c:pt idx="954">
                  <c:v>-1.4100000000000001E-6</c:v>
                </c:pt>
                <c:pt idx="955">
                  <c:v>-1.3999999999999999E-6</c:v>
                </c:pt>
                <c:pt idx="956">
                  <c:v>-1.3999999999999999E-6</c:v>
                </c:pt>
                <c:pt idx="957">
                  <c:v>-1.3999999999999999E-6</c:v>
                </c:pt>
                <c:pt idx="958">
                  <c:v>-1.39E-6</c:v>
                </c:pt>
                <c:pt idx="959">
                  <c:v>-1.39E-6</c:v>
                </c:pt>
                <c:pt idx="960">
                  <c:v>-1.39E-6</c:v>
                </c:pt>
                <c:pt idx="961">
                  <c:v>-1.39E-6</c:v>
                </c:pt>
                <c:pt idx="962">
                  <c:v>-1.3799999999999999E-6</c:v>
                </c:pt>
                <c:pt idx="963">
                  <c:v>-1.3799999999999999E-6</c:v>
                </c:pt>
                <c:pt idx="964">
                  <c:v>-1.3799999999999999E-6</c:v>
                </c:pt>
                <c:pt idx="965">
                  <c:v>-1.37E-6</c:v>
                </c:pt>
                <c:pt idx="966">
                  <c:v>-1.37E-6</c:v>
                </c:pt>
                <c:pt idx="967">
                  <c:v>-1.37E-6</c:v>
                </c:pt>
                <c:pt idx="968">
                  <c:v>-1.37E-6</c:v>
                </c:pt>
                <c:pt idx="969">
                  <c:v>-1.3599999999999999E-6</c:v>
                </c:pt>
                <c:pt idx="970">
                  <c:v>-1.3599999999999999E-6</c:v>
                </c:pt>
                <c:pt idx="971">
                  <c:v>-1.3599999999999999E-6</c:v>
                </c:pt>
                <c:pt idx="972">
                  <c:v>-1.35E-6</c:v>
                </c:pt>
                <c:pt idx="973">
                  <c:v>-1.35E-6</c:v>
                </c:pt>
                <c:pt idx="974">
                  <c:v>-1.35E-6</c:v>
                </c:pt>
                <c:pt idx="975">
                  <c:v>-1.35E-6</c:v>
                </c:pt>
                <c:pt idx="976">
                  <c:v>-1.3400000000000001E-6</c:v>
                </c:pt>
                <c:pt idx="977">
                  <c:v>-1.3400000000000001E-6</c:v>
                </c:pt>
                <c:pt idx="978">
                  <c:v>-1.3400000000000001E-6</c:v>
                </c:pt>
                <c:pt idx="979">
                  <c:v>-1.3400000000000001E-6</c:v>
                </c:pt>
                <c:pt idx="980">
                  <c:v>-1.33E-6</c:v>
                </c:pt>
                <c:pt idx="981">
                  <c:v>-1.33E-6</c:v>
                </c:pt>
                <c:pt idx="982">
                  <c:v>-1.33E-6</c:v>
                </c:pt>
                <c:pt idx="983">
                  <c:v>-1.3200000000000001E-6</c:v>
                </c:pt>
                <c:pt idx="984">
                  <c:v>-1.3200000000000001E-6</c:v>
                </c:pt>
                <c:pt idx="985">
                  <c:v>-1.3200000000000001E-6</c:v>
                </c:pt>
                <c:pt idx="986">
                  <c:v>-1.3200000000000001E-6</c:v>
                </c:pt>
                <c:pt idx="987">
                  <c:v>-1.31E-6</c:v>
                </c:pt>
                <c:pt idx="988">
                  <c:v>-1.31E-6</c:v>
                </c:pt>
                <c:pt idx="989">
                  <c:v>-1.31E-6</c:v>
                </c:pt>
                <c:pt idx="990">
                  <c:v>-1.31E-6</c:v>
                </c:pt>
                <c:pt idx="991">
                  <c:v>-1.3E-6</c:v>
                </c:pt>
                <c:pt idx="992">
                  <c:v>-1.3E-6</c:v>
                </c:pt>
                <c:pt idx="993">
                  <c:v>-1.3E-6</c:v>
                </c:pt>
                <c:pt idx="994">
                  <c:v>-1.3E-6</c:v>
                </c:pt>
                <c:pt idx="995">
                  <c:v>-1.2899999999999999E-6</c:v>
                </c:pt>
                <c:pt idx="996">
                  <c:v>-1.2899999999999999E-6</c:v>
                </c:pt>
                <c:pt idx="997">
                  <c:v>-1.2899999999999999E-6</c:v>
                </c:pt>
                <c:pt idx="998">
                  <c:v>-1.2899999999999999E-6</c:v>
                </c:pt>
                <c:pt idx="999">
                  <c:v>-1.28E-6</c:v>
                </c:pt>
                <c:pt idx="1000">
                  <c:v>-1.28E-6</c:v>
                </c:pt>
                <c:pt idx="1001">
                  <c:v>-1.28E-6</c:v>
                </c:pt>
                <c:pt idx="1002">
                  <c:v>-1.2699999999999999E-6</c:v>
                </c:pt>
                <c:pt idx="1003">
                  <c:v>-1.2699999999999999E-6</c:v>
                </c:pt>
                <c:pt idx="1004">
                  <c:v>-1.2699999999999999E-6</c:v>
                </c:pt>
                <c:pt idx="1005">
                  <c:v>-1.2699999999999999E-6</c:v>
                </c:pt>
                <c:pt idx="1006">
                  <c:v>-1.26E-6</c:v>
                </c:pt>
                <c:pt idx="1007">
                  <c:v>-1.26E-6</c:v>
                </c:pt>
                <c:pt idx="1008">
                  <c:v>-1.26E-6</c:v>
                </c:pt>
                <c:pt idx="1009">
                  <c:v>-1.26E-6</c:v>
                </c:pt>
                <c:pt idx="1010">
                  <c:v>-1.2500000000000001E-6</c:v>
                </c:pt>
                <c:pt idx="1011">
                  <c:v>-1.2500000000000001E-6</c:v>
                </c:pt>
                <c:pt idx="1012">
                  <c:v>-1.2500000000000001E-6</c:v>
                </c:pt>
                <c:pt idx="1013">
                  <c:v>-1.2500000000000001E-6</c:v>
                </c:pt>
                <c:pt idx="1014">
                  <c:v>-1.24E-6</c:v>
                </c:pt>
                <c:pt idx="1015">
                  <c:v>-1.24E-6</c:v>
                </c:pt>
                <c:pt idx="1016">
                  <c:v>-1.24E-6</c:v>
                </c:pt>
                <c:pt idx="1017">
                  <c:v>-1.24E-6</c:v>
                </c:pt>
                <c:pt idx="1018">
                  <c:v>-1.24E-6</c:v>
                </c:pt>
                <c:pt idx="1019">
                  <c:v>-1.2300000000000001E-6</c:v>
                </c:pt>
                <c:pt idx="1020">
                  <c:v>-1.2300000000000001E-6</c:v>
                </c:pt>
                <c:pt idx="1021">
                  <c:v>-1.2300000000000001E-6</c:v>
                </c:pt>
                <c:pt idx="1022">
                  <c:v>-1.2300000000000001E-6</c:v>
                </c:pt>
                <c:pt idx="1023">
                  <c:v>-1.22E-6</c:v>
                </c:pt>
                <c:pt idx="1024">
                  <c:v>-1.22E-6</c:v>
                </c:pt>
              </c:numCache>
            </c:numRef>
          </c:yVal>
          <c:smooth val="1"/>
        </c:ser>
        <c:ser>
          <c:idx val="0"/>
          <c:order val="1"/>
          <c:tx>
            <c:v>Trapezoidal</c:v>
          </c:tx>
          <c:marker>
            <c:symbol val="diamond"/>
            <c:size val="2"/>
          </c:marker>
          <c:xVal>
            <c:numRef>
              <c:f>Sheet1!$E$2:$E$1025</c:f>
              <c:numCache>
                <c:formatCode>General</c:formatCode>
                <c:ptCount val="10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</c:numCache>
            </c:numRef>
          </c:xVal>
          <c:yVal>
            <c:numRef>
              <c:f>Sheet1!$G$2:$G$1025</c:f>
              <c:numCache>
                <c:formatCode>General</c:formatCode>
                <c:ptCount val="1024"/>
                <c:pt idx="0">
                  <c:v>1.4677333299999999</c:v>
                </c:pt>
                <c:pt idx="1">
                  <c:v>0.57173333000000004</c:v>
                </c:pt>
                <c:pt idx="2">
                  <c:v>0.27095966999999999</c:v>
                </c:pt>
                <c:pt idx="3">
                  <c:v>0.15573333</c:v>
                </c:pt>
                <c:pt idx="4">
                  <c:v>0.10065237</c:v>
                </c:pt>
                <c:pt idx="5">
                  <c:v>7.026831E-2</c:v>
                </c:pt>
                <c:pt idx="6">
                  <c:v>5.1789979999999999E-2</c:v>
                </c:pt>
                <c:pt idx="7">
                  <c:v>3.9733329999999997E-2</c:v>
                </c:pt>
                <c:pt idx="8">
                  <c:v>3.1438460000000001E-2</c:v>
                </c:pt>
                <c:pt idx="9">
                  <c:v>2.5490769999999999E-2</c:v>
                </c:pt>
                <c:pt idx="10">
                  <c:v>2.1082420000000001E-2</c:v>
                </c:pt>
                <c:pt idx="11">
                  <c:v>1.7725100000000001E-2</c:v>
                </c:pt>
                <c:pt idx="12">
                  <c:v>1.510969E-2</c:v>
                </c:pt>
                <c:pt idx="13">
                  <c:v>1.3032790000000001E-2</c:v>
                </c:pt>
                <c:pt idx="14">
                  <c:v>1.13562E-2</c:v>
                </c:pt>
                <c:pt idx="15">
                  <c:v>9.9833300000000003E-3</c:v>
                </c:pt>
                <c:pt idx="16">
                  <c:v>8.8450500000000001E-3</c:v>
                </c:pt>
                <c:pt idx="17">
                  <c:v>7.8908299999999997E-3</c:v>
                </c:pt>
                <c:pt idx="18">
                  <c:v>7.0830299999999997E-3</c:v>
                </c:pt>
                <c:pt idx="19">
                  <c:v>6.3931700000000001E-3</c:v>
                </c:pt>
                <c:pt idx="20">
                  <c:v>5.7993699999999999E-3</c:v>
                </c:pt>
                <c:pt idx="21">
                  <c:v>5.2845899999999996E-3</c:v>
                </c:pt>
                <c:pt idx="22">
                  <c:v>4.83542E-3</c:v>
                </c:pt>
                <c:pt idx="23">
                  <c:v>4.4411499999999996E-3</c:v>
                </c:pt>
                <c:pt idx="24">
                  <c:v>4.0932E-3</c:v>
                </c:pt>
                <c:pt idx="25">
                  <c:v>3.78459E-3</c:v>
                </c:pt>
                <c:pt idx="26">
                  <c:v>3.5095999999999999E-3</c:v>
                </c:pt>
                <c:pt idx="27">
                  <c:v>3.2635300000000002E-3</c:v>
                </c:pt>
                <c:pt idx="28">
                  <c:v>3.0424499999999999E-3</c:v>
                </c:pt>
                <c:pt idx="29">
                  <c:v>2.8430999999999999E-3</c:v>
                </c:pt>
                <c:pt idx="30">
                  <c:v>2.66271E-3</c:v>
                </c:pt>
                <c:pt idx="31">
                  <c:v>2.4989600000000002E-3</c:v>
                </c:pt>
                <c:pt idx="32">
                  <c:v>2.3498600000000001E-3</c:v>
                </c:pt>
                <c:pt idx="33">
                  <c:v>2.2137200000000002E-3</c:v>
                </c:pt>
                <c:pt idx="34">
                  <c:v>2.0890700000000002E-3</c:v>
                </c:pt>
                <c:pt idx="35">
                  <c:v>1.97466E-3</c:v>
                </c:pt>
                <c:pt idx="36">
                  <c:v>1.8694E-3</c:v>
                </c:pt>
                <c:pt idx="37">
                  <c:v>1.7723299999999999E-3</c:v>
                </c:pt>
                <c:pt idx="38">
                  <c:v>1.6826300000000001E-3</c:v>
                </c:pt>
                <c:pt idx="39">
                  <c:v>1.59957E-3</c:v>
                </c:pt>
                <c:pt idx="40">
                  <c:v>1.5225200000000001E-3</c:v>
                </c:pt>
                <c:pt idx="41">
                  <c:v>1.4509E-3</c:v>
                </c:pt>
                <c:pt idx="42">
                  <c:v>1.3842100000000001E-3</c:v>
                </c:pt>
                <c:pt idx="43">
                  <c:v>1.3220199999999999E-3</c:v>
                </c:pt>
                <c:pt idx="44">
                  <c:v>1.2639299999999999E-3</c:v>
                </c:pt>
                <c:pt idx="45">
                  <c:v>1.20959E-3</c:v>
                </c:pt>
                <c:pt idx="46">
                  <c:v>1.1586700000000001E-3</c:v>
                </c:pt>
                <c:pt idx="47">
                  <c:v>1.1109099999999999E-3</c:v>
                </c:pt>
                <c:pt idx="48">
                  <c:v>1.0660299999999999E-3</c:v>
                </c:pt>
                <c:pt idx="49">
                  <c:v>1.0238300000000001E-3</c:v>
                </c:pt>
                <c:pt idx="50">
                  <c:v>9.8408000000000002E-4</c:v>
                </c:pt>
                <c:pt idx="51">
                  <c:v>9.4660000000000002E-4</c:v>
                </c:pt>
                <c:pt idx="52">
                  <c:v>9.1122000000000002E-4</c:v>
                </c:pt>
                <c:pt idx="53">
                  <c:v>8.7779000000000004E-4</c:v>
                </c:pt>
                <c:pt idx="54">
                  <c:v>8.4615999999999999E-4</c:v>
                </c:pt>
                <c:pt idx="55">
                  <c:v>8.1621999999999999E-4</c:v>
                </c:pt>
                <c:pt idx="56">
                  <c:v>7.8783E-4</c:v>
                </c:pt>
                <c:pt idx="57">
                  <c:v>7.6090000000000001E-4</c:v>
                </c:pt>
                <c:pt idx="58">
                  <c:v>7.3532999999999997E-4</c:v>
                </c:pt>
                <c:pt idx="59">
                  <c:v>7.1102999999999997E-4</c:v>
                </c:pt>
                <c:pt idx="60">
                  <c:v>6.8791000000000002E-4</c:v>
                </c:pt>
                <c:pt idx="61">
                  <c:v>6.6589999999999998E-4</c:v>
                </c:pt>
                <c:pt idx="62">
                  <c:v>6.4493000000000005E-4</c:v>
                </c:pt>
                <c:pt idx="63">
                  <c:v>6.2493E-4</c:v>
                </c:pt>
                <c:pt idx="64">
                  <c:v>6.0585999999999995E-4</c:v>
                </c:pt>
                <c:pt idx="65">
                  <c:v>5.8763999999999995E-4</c:v>
                </c:pt>
                <c:pt idx="66">
                  <c:v>5.7023000000000002E-4</c:v>
                </c:pt>
                <c:pt idx="67">
                  <c:v>5.5358000000000002E-4</c:v>
                </c:pt>
                <c:pt idx="68">
                  <c:v>5.3764999999999998E-4</c:v>
                </c:pt>
                <c:pt idx="69">
                  <c:v>5.2240000000000001E-4</c:v>
                </c:pt>
                <c:pt idx="70">
                  <c:v>5.0779000000000004E-4</c:v>
                </c:pt>
                <c:pt idx="71">
                  <c:v>4.9379000000000003E-4</c:v>
                </c:pt>
                <c:pt idx="72">
                  <c:v>4.8034999999999999E-4</c:v>
                </c:pt>
                <c:pt idx="73">
                  <c:v>4.6746E-4</c:v>
                </c:pt>
                <c:pt idx="74">
                  <c:v>4.5508000000000001E-4</c:v>
                </c:pt>
                <c:pt idx="75">
                  <c:v>4.4318E-4</c:v>
                </c:pt>
                <c:pt idx="76">
                  <c:v>4.3174000000000001E-4</c:v>
                </c:pt>
                <c:pt idx="77">
                  <c:v>4.2075000000000001E-4</c:v>
                </c:pt>
                <c:pt idx="78">
                  <c:v>4.1016000000000002E-4</c:v>
                </c:pt>
                <c:pt idx="79">
                  <c:v>3.9996999999999998E-4</c:v>
                </c:pt>
                <c:pt idx="80">
                  <c:v>3.9016000000000002E-4</c:v>
                </c:pt>
                <c:pt idx="81">
                  <c:v>3.8069999999999998E-4</c:v>
                </c:pt>
                <c:pt idx="82">
                  <c:v>3.7157999999999999E-4</c:v>
                </c:pt>
                <c:pt idx="83">
                  <c:v>3.6278999999999999E-4</c:v>
                </c:pt>
                <c:pt idx="84">
                  <c:v>3.5429999999999999E-4</c:v>
                </c:pt>
                <c:pt idx="85">
                  <c:v>3.4611E-4</c:v>
                </c:pt>
                <c:pt idx="86">
                  <c:v>3.3819999999999998E-4</c:v>
                </c:pt>
                <c:pt idx="87">
                  <c:v>3.3055999999999998E-4</c:v>
                </c:pt>
                <c:pt idx="88">
                  <c:v>3.2317000000000001E-4</c:v>
                </c:pt>
                <c:pt idx="89">
                  <c:v>3.1603000000000002E-4</c:v>
                </c:pt>
                <c:pt idx="90">
                  <c:v>3.0913000000000002E-4</c:v>
                </c:pt>
                <c:pt idx="91">
                  <c:v>3.0244000000000001E-4</c:v>
                </c:pt>
                <c:pt idx="92">
                  <c:v>2.9597E-4</c:v>
                </c:pt>
                <c:pt idx="93">
                  <c:v>2.8970999999999999E-4</c:v>
                </c:pt>
                <c:pt idx="94">
                  <c:v>2.8363999999999999E-4</c:v>
                </c:pt>
                <c:pt idx="95">
                  <c:v>2.7776E-4</c:v>
                </c:pt>
                <c:pt idx="96">
                  <c:v>2.7207000000000002E-4</c:v>
                </c:pt>
                <c:pt idx="97">
                  <c:v>2.6654000000000001E-4</c:v>
                </c:pt>
                <c:pt idx="98">
                  <c:v>2.6119000000000001E-4</c:v>
                </c:pt>
                <c:pt idx="99">
                  <c:v>2.5598999999999999E-4</c:v>
                </c:pt>
                <c:pt idx="100">
                  <c:v>2.5095E-4</c:v>
                </c:pt>
                <c:pt idx="101">
                  <c:v>2.4604999999999999E-4</c:v>
                </c:pt>
                <c:pt idx="102">
                  <c:v>2.4128999999999999E-4</c:v>
                </c:pt>
                <c:pt idx="103">
                  <c:v>2.3667999999999999E-4</c:v>
                </c:pt>
                <c:pt idx="104">
                  <c:v>2.3219000000000001E-4</c:v>
                </c:pt>
                <c:pt idx="105">
                  <c:v>2.2782999999999999E-4</c:v>
                </c:pt>
                <c:pt idx="106">
                  <c:v>2.2358999999999999E-4</c:v>
                </c:pt>
                <c:pt idx="107">
                  <c:v>2.1947000000000001E-4</c:v>
                </c:pt>
                <c:pt idx="108">
                  <c:v>2.1546E-4</c:v>
                </c:pt>
                <c:pt idx="109">
                  <c:v>2.1155999999999999E-4</c:v>
                </c:pt>
                <c:pt idx="110">
                  <c:v>2.0777E-4</c:v>
                </c:pt>
                <c:pt idx="111">
                  <c:v>2.0406999999999999E-4</c:v>
                </c:pt>
                <c:pt idx="112">
                  <c:v>2.0048E-4</c:v>
                </c:pt>
                <c:pt idx="113">
                  <c:v>1.9698E-4</c:v>
                </c:pt>
                <c:pt idx="114">
                  <c:v>1.9357000000000001E-4</c:v>
                </c:pt>
                <c:pt idx="115">
                  <c:v>1.9023999999999999E-4</c:v>
                </c:pt>
                <c:pt idx="116">
                  <c:v>1.8700999999999999E-4</c:v>
                </c:pt>
                <c:pt idx="117">
                  <c:v>1.8385E-4</c:v>
                </c:pt>
                <c:pt idx="118">
                  <c:v>1.8076999999999999E-4</c:v>
                </c:pt>
                <c:pt idx="119">
                  <c:v>1.7777E-4</c:v>
                </c:pt>
                <c:pt idx="120">
                  <c:v>1.7484999999999999E-4</c:v>
                </c:pt>
                <c:pt idx="121">
                  <c:v>1.7199000000000001E-4</c:v>
                </c:pt>
                <c:pt idx="122">
                  <c:v>1.6920999999999999E-4</c:v>
                </c:pt>
                <c:pt idx="123">
                  <c:v>1.6648999999999999E-4</c:v>
                </c:pt>
                <c:pt idx="124">
                  <c:v>1.6384E-4</c:v>
                </c:pt>
                <c:pt idx="125">
                  <c:v>1.6124999999999999E-4</c:v>
                </c:pt>
                <c:pt idx="126">
                  <c:v>1.5872E-4</c:v>
                </c:pt>
                <c:pt idx="127">
                  <c:v>1.5625E-4</c:v>
                </c:pt>
                <c:pt idx="128">
                  <c:v>1.5383000000000001E-4</c:v>
                </c:pt>
                <c:pt idx="129">
                  <c:v>1.5148000000000001E-4</c:v>
                </c:pt>
                <c:pt idx="130">
                  <c:v>1.4917000000000001E-4</c:v>
                </c:pt>
                <c:pt idx="131">
                  <c:v>1.4692000000000001E-4</c:v>
                </c:pt>
                <c:pt idx="132">
                  <c:v>1.4472000000000001E-4</c:v>
                </c:pt>
                <c:pt idx="133">
                  <c:v>1.4257000000000001E-4</c:v>
                </c:pt>
                <c:pt idx="134">
                  <c:v>1.4045999999999999E-4</c:v>
                </c:pt>
                <c:pt idx="135">
                  <c:v>1.3841E-4</c:v>
                </c:pt>
                <c:pt idx="136">
                  <c:v>1.3638999999999999E-4</c:v>
                </c:pt>
                <c:pt idx="137">
                  <c:v>1.3442E-4</c:v>
                </c:pt>
                <c:pt idx="138">
                  <c:v>1.325E-4</c:v>
                </c:pt>
                <c:pt idx="139">
                  <c:v>1.3061E-4</c:v>
                </c:pt>
                <c:pt idx="140">
                  <c:v>1.2876000000000001E-4</c:v>
                </c:pt>
                <c:pt idx="141">
                  <c:v>1.2695999999999999E-4</c:v>
                </c:pt>
                <c:pt idx="142">
                  <c:v>1.2519000000000001E-4</c:v>
                </c:pt>
                <c:pt idx="143">
                  <c:v>1.2344999999999999E-4</c:v>
                </c:pt>
                <c:pt idx="144">
                  <c:v>1.2176E-4</c:v>
                </c:pt>
                <c:pt idx="145">
                  <c:v>1.2010000000000001E-4</c:v>
                </c:pt>
                <c:pt idx="146">
                  <c:v>1.1847E-4</c:v>
                </c:pt>
                <c:pt idx="147">
                  <c:v>1.1687E-4</c:v>
                </c:pt>
                <c:pt idx="148">
                  <c:v>1.1531000000000001E-4</c:v>
                </c:pt>
                <c:pt idx="149">
                  <c:v>1.1378E-4</c:v>
                </c:pt>
                <c:pt idx="150">
                  <c:v>1.1226999999999999E-4</c:v>
                </c:pt>
                <c:pt idx="151">
                  <c:v>1.108E-4</c:v>
                </c:pt>
                <c:pt idx="152">
                  <c:v>1.0936E-4</c:v>
                </c:pt>
                <c:pt idx="153">
                  <c:v>1.0794E-4</c:v>
                </c:pt>
                <c:pt idx="154">
                  <c:v>1.0655E-4</c:v>
                </c:pt>
                <c:pt idx="155">
                  <c:v>1.0519E-4</c:v>
                </c:pt>
                <c:pt idx="156">
                  <c:v>1.0386E-4</c:v>
                </c:pt>
                <c:pt idx="157">
                  <c:v>1.0255E-4</c:v>
                </c:pt>
                <c:pt idx="158">
                  <c:v>1.0126E-4</c:v>
                </c:pt>
                <c:pt idx="159">
                  <c:v>1E-4</c:v>
                </c:pt>
                <c:pt idx="160">
                  <c:v>9.8759999999999996E-5</c:v>
                </c:pt>
                <c:pt idx="161">
                  <c:v>9.7540000000000005E-5</c:v>
                </c:pt>
                <c:pt idx="162">
                  <c:v>9.6349999999999997E-5</c:v>
                </c:pt>
                <c:pt idx="163">
                  <c:v>9.5179999999999993E-5</c:v>
                </c:pt>
                <c:pt idx="164">
                  <c:v>9.4030000000000006E-5</c:v>
                </c:pt>
                <c:pt idx="165">
                  <c:v>9.2899999999999995E-5</c:v>
                </c:pt>
                <c:pt idx="166">
                  <c:v>9.179E-5</c:v>
                </c:pt>
                <c:pt idx="167">
                  <c:v>9.0699999999999996E-5</c:v>
                </c:pt>
                <c:pt idx="168">
                  <c:v>8.9629999999999994E-5</c:v>
                </c:pt>
                <c:pt idx="169">
                  <c:v>8.8579999999999996E-5</c:v>
                </c:pt>
                <c:pt idx="170">
                  <c:v>8.755E-5</c:v>
                </c:pt>
                <c:pt idx="171">
                  <c:v>8.653E-5</c:v>
                </c:pt>
                <c:pt idx="172">
                  <c:v>8.5530000000000003E-5</c:v>
                </c:pt>
                <c:pt idx="173">
                  <c:v>8.4549999999999995E-5</c:v>
                </c:pt>
                <c:pt idx="174">
                  <c:v>8.3590000000000004E-5</c:v>
                </c:pt>
                <c:pt idx="175">
                  <c:v>8.2639999999999995E-5</c:v>
                </c:pt>
                <c:pt idx="176">
                  <c:v>8.1710000000000002E-5</c:v>
                </c:pt>
                <c:pt idx="177">
                  <c:v>8.0799999999999999E-5</c:v>
                </c:pt>
                <c:pt idx="178">
                  <c:v>7.9900000000000004E-5</c:v>
                </c:pt>
                <c:pt idx="179">
                  <c:v>7.9010000000000004E-5</c:v>
                </c:pt>
                <c:pt idx="180">
                  <c:v>7.8139999999999994E-5</c:v>
                </c:pt>
                <c:pt idx="181">
                  <c:v>7.7280000000000005E-5</c:v>
                </c:pt>
                <c:pt idx="182">
                  <c:v>7.6440000000000007E-5</c:v>
                </c:pt>
                <c:pt idx="183">
                  <c:v>7.5610000000000003E-5</c:v>
                </c:pt>
                <c:pt idx="184">
                  <c:v>7.4800000000000002E-5</c:v>
                </c:pt>
                <c:pt idx="185">
                  <c:v>7.3999999999999996E-5</c:v>
                </c:pt>
                <c:pt idx="186">
                  <c:v>7.3209999999999999E-5</c:v>
                </c:pt>
                <c:pt idx="187">
                  <c:v>7.2429999999999996E-5</c:v>
                </c:pt>
                <c:pt idx="188">
                  <c:v>7.1669999999999997E-5</c:v>
                </c:pt>
                <c:pt idx="189">
                  <c:v>7.0909999999999997E-5</c:v>
                </c:pt>
                <c:pt idx="190">
                  <c:v>7.0170000000000001E-5</c:v>
                </c:pt>
                <c:pt idx="191">
                  <c:v>6.9439999999999999E-5</c:v>
                </c:pt>
                <c:pt idx="192">
                  <c:v>6.8730000000000001E-5</c:v>
                </c:pt>
                <c:pt idx="193">
                  <c:v>6.8020000000000003E-5</c:v>
                </c:pt>
                <c:pt idx="194">
                  <c:v>6.7319999999999999E-5</c:v>
                </c:pt>
                <c:pt idx="195">
                  <c:v>6.6639999999999999E-5</c:v>
                </c:pt>
                <c:pt idx="196">
                  <c:v>6.5959999999999999E-5</c:v>
                </c:pt>
                <c:pt idx="197">
                  <c:v>6.5300000000000002E-5</c:v>
                </c:pt>
                <c:pt idx="198">
                  <c:v>6.4640000000000005E-5</c:v>
                </c:pt>
                <c:pt idx="199">
                  <c:v>6.3999999999999997E-5</c:v>
                </c:pt>
                <c:pt idx="200">
                  <c:v>6.3360000000000003E-5</c:v>
                </c:pt>
                <c:pt idx="201">
                  <c:v>6.2739999999999999E-5</c:v>
                </c:pt>
                <c:pt idx="202">
                  <c:v>6.2119999999999995E-5</c:v>
                </c:pt>
                <c:pt idx="203">
                  <c:v>6.1509999999999999E-5</c:v>
                </c:pt>
                <c:pt idx="204">
                  <c:v>6.0919999999999999E-5</c:v>
                </c:pt>
                <c:pt idx="205">
                  <c:v>6.033E-5</c:v>
                </c:pt>
                <c:pt idx="206">
                  <c:v>5.9740000000000001E-5</c:v>
                </c:pt>
                <c:pt idx="207">
                  <c:v>5.9169999999999998E-5</c:v>
                </c:pt>
                <c:pt idx="208">
                  <c:v>5.8610000000000003E-5</c:v>
                </c:pt>
                <c:pt idx="209">
                  <c:v>5.8050000000000002E-5</c:v>
                </c:pt>
                <c:pt idx="210">
                  <c:v>5.7500000000000002E-5</c:v>
                </c:pt>
                <c:pt idx="211">
                  <c:v>5.6959999999999997E-5</c:v>
                </c:pt>
                <c:pt idx="212">
                  <c:v>5.643E-5</c:v>
                </c:pt>
                <c:pt idx="213">
                  <c:v>5.5899999999999997E-5</c:v>
                </c:pt>
                <c:pt idx="214">
                  <c:v>5.5380000000000002E-5</c:v>
                </c:pt>
                <c:pt idx="215">
                  <c:v>5.4870000000000002E-5</c:v>
                </c:pt>
                <c:pt idx="216">
                  <c:v>5.4360000000000001E-5</c:v>
                </c:pt>
                <c:pt idx="217">
                  <c:v>5.3869999999999998E-5</c:v>
                </c:pt>
                <c:pt idx="218">
                  <c:v>5.3380000000000001E-5</c:v>
                </c:pt>
                <c:pt idx="219">
                  <c:v>5.2889999999999997E-5</c:v>
                </c:pt>
                <c:pt idx="220">
                  <c:v>5.2410000000000001E-5</c:v>
                </c:pt>
                <c:pt idx="221">
                  <c:v>5.1940000000000001E-5</c:v>
                </c:pt>
                <c:pt idx="222">
                  <c:v>5.1480000000000002E-5</c:v>
                </c:pt>
                <c:pt idx="223">
                  <c:v>5.1020000000000003E-5</c:v>
                </c:pt>
                <c:pt idx="224">
                  <c:v>5.0569999999999999E-5</c:v>
                </c:pt>
                <c:pt idx="225">
                  <c:v>5.0120000000000001E-5</c:v>
                </c:pt>
                <c:pt idx="226">
                  <c:v>4.9679999999999999E-5</c:v>
                </c:pt>
                <c:pt idx="227">
                  <c:v>4.9249999999999998E-5</c:v>
                </c:pt>
                <c:pt idx="228">
                  <c:v>4.8819999999999997E-5</c:v>
                </c:pt>
                <c:pt idx="229">
                  <c:v>4.8390000000000003E-5</c:v>
                </c:pt>
                <c:pt idx="230">
                  <c:v>4.7970000000000003E-5</c:v>
                </c:pt>
                <c:pt idx="231">
                  <c:v>4.7559999999999999E-5</c:v>
                </c:pt>
                <c:pt idx="232">
                  <c:v>4.7150000000000001E-5</c:v>
                </c:pt>
                <c:pt idx="233">
                  <c:v>4.6749999999999998E-5</c:v>
                </c:pt>
                <c:pt idx="234">
                  <c:v>4.6360000000000003E-5</c:v>
                </c:pt>
                <c:pt idx="235">
                  <c:v>4.596E-5</c:v>
                </c:pt>
                <c:pt idx="236">
                  <c:v>4.5580000000000001E-5</c:v>
                </c:pt>
                <c:pt idx="237">
                  <c:v>4.5189999999999999E-5</c:v>
                </c:pt>
                <c:pt idx="238">
                  <c:v>4.4820000000000001E-5</c:v>
                </c:pt>
                <c:pt idx="239">
                  <c:v>4.4440000000000001E-5</c:v>
                </c:pt>
                <c:pt idx="240">
                  <c:v>4.4079999999999998E-5</c:v>
                </c:pt>
                <c:pt idx="241">
                  <c:v>4.371E-5</c:v>
                </c:pt>
                <c:pt idx="242">
                  <c:v>4.3350000000000003E-5</c:v>
                </c:pt>
                <c:pt idx="243">
                  <c:v>4.3000000000000002E-5</c:v>
                </c:pt>
                <c:pt idx="244">
                  <c:v>4.265E-5</c:v>
                </c:pt>
                <c:pt idx="245">
                  <c:v>4.2299999999999998E-5</c:v>
                </c:pt>
                <c:pt idx="246">
                  <c:v>4.1959999999999998E-5</c:v>
                </c:pt>
                <c:pt idx="247">
                  <c:v>4.1619999999999998E-5</c:v>
                </c:pt>
                <c:pt idx="248">
                  <c:v>4.1289999999999999E-5</c:v>
                </c:pt>
                <c:pt idx="249">
                  <c:v>4.0960000000000001E-5</c:v>
                </c:pt>
                <c:pt idx="250">
                  <c:v>4.0630000000000002E-5</c:v>
                </c:pt>
                <c:pt idx="251">
                  <c:v>4.0309999999999999E-5</c:v>
                </c:pt>
                <c:pt idx="252">
                  <c:v>3.9990000000000002E-5</c:v>
                </c:pt>
                <c:pt idx="253">
                  <c:v>3.968E-5</c:v>
                </c:pt>
                <c:pt idx="254">
                  <c:v>3.9369999999999997E-5</c:v>
                </c:pt>
                <c:pt idx="255">
                  <c:v>3.9060000000000002E-5</c:v>
                </c:pt>
                <c:pt idx="256">
                  <c:v>3.8760000000000002E-5</c:v>
                </c:pt>
                <c:pt idx="257">
                  <c:v>3.8460000000000001E-5</c:v>
                </c:pt>
                <c:pt idx="258">
                  <c:v>3.8160000000000001E-5</c:v>
                </c:pt>
                <c:pt idx="259">
                  <c:v>3.7870000000000002E-5</c:v>
                </c:pt>
                <c:pt idx="260">
                  <c:v>3.7580000000000003E-5</c:v>
                </c:pt>
                <c:pt idx="261">
                  <c:v>3.7289999999999997E-5</c:v>
                </c:pt>
                <c:pt idx="262">
                  <c:v>3.701E-5</c:v>
                </c:pt>
                <c:pt idx="263">
                  <c:v>3.6730000000000002E-5</c:v>
                </c:pt>
                <c:pt idx="264">
                  <c:v>3.6449999999999998E-5</c:v>
                </c:pt>
                <c:pt idx="265">
                  <c:v>3.6180000000000003E-5</c:v>
                </c:pt>
                <c:pt idx="266">
                  <c:v>3.591E-5</c:v>
                </c:pt>
                <c:pt idx="267">
                  <c:v>3.5639999999999998E-5</c:v>
                </c:pt>
                <c:pt idx="268">
                  <c:v>3.5379999999999997E-5</c:v>
                </c:pt>
                <c:pt idx="269">
                  <c:v>3.5120000000000003E-5</c:v>
                </c:pt>
                <c:pt idx="270">
                  <c:v>3.4860000000000002E-5</c:v>
                </c:pt>
                <c:pt idx="271">
                  <c:v>3.4600000000000001E-5</c:v>
                </c:pt>
                <c:pt idx="272">
                  <c:v>3.4350000000000001E-5</c:v>
                </c:pt>
                <c:pt idx="273">
                  <c:v>3.4100000000000002E-5</c:v>
                </c:pt>
                <c:pt idx="274">
                  <c:v>3.3850000000000003E-5</c:v>
                </c:pt>
                <c:pt idx="275">
                  <c:v>3.3609999999999998E-5</c:v>
                </c:pt>
                <c:pt idx="276">
                  <c:v>3.3359999999999999E-5</c:v>
                </c:pt>
                <c:pt idx="277">
                  <c:v>3.3120000000000001E-5</c:v>
                </c:pt>
                <c:pt idx="278">
                  <c:v>3.2889999999999999E-5</c:v>
                </c:pt>
                <c:pt idx="279">
                  <c:v>3.2650000000000001E-5</c:v>
                </c:pt>
                <c:pt idx="280">
                  <c:v>3.2419999999999998E-5</c:v>
                </c:pt>
                <c:pt idx="281">
                  <c:v>3.2190000000000002E-5</c:v>
                </c:pt>
                <c:pt idx="282">
                  <c:v>3.1959999999999999E-5</c:v>
                </c:pt>
                <c:pt idx="283">
                  <c:v>3.1739999999999998E-5</c:v>
                </c:pt>
                <c:pt idx="284">
                  <c:v>3.1520000000000003E-5</c:v>
                </c:pt>
                <c:pt idx="285">
                  <c:v>3.1300000000000002E-5</c:v>
                </c:pt>
                <c:pt idx="286">
                  <c:v>3.1080000000000001E-5</c:v>
                </c:pt>
                <c:pt idx="287">
                  <c:v>3.0859999999999999E-5</c:v>
                </c:pt>
                <c:pt idx="288">
                  <c:v>3.065E-5</c:v>
                </c:pt>
                <c:pt idx="289">
                  <c:v>3.044E-5</c:v>
                </c:pt>
                <c:pt idx="290">
                  <c:v>3.023E-5</c:v>
                </c:pt>
                <c:pt idx="291">
                  <c:v>3.0020000000000001E-5</c:v>
                </c:pt>
                <c:pt idx="292">
                  <c:v>2.9819999999999999E-5</c:v>
                </c:pt>
                <c:pt idx="293">
                  <c:v>2.9620000000000001E-5</c:v>
                </c:pt>
                <c:pt idx="294">
                  <c:v>2.942E-5</c:v>
                </c:pt>
                <c:pt idx="295">
                  <c:v>2.9220000000000001E-5</c:v>
                </c:pt>
                <c:pt idx="296">
                  <c:v>2.902E-5</c:v>
                </c:pt>
                <c:pt idx="297">
                  <c:v>2.883E-5</c:v>
                </c:pt>
                <c:pt idx="298">
                  <c:v>2.8629999999999999E-5</c:v>
                </c:pt>
                <c:pt idx="299">
                  <c:v>2.8439999999999999E-5</c:v>
                </c:pt>
                <c:pt idx="300">
                  <c:v>2.826E-5</c:v>
                </c:pt>
                <c:pt idx="301">
                  <c:v>2.8070000000000001E-5</c:v>
                </c:pt>
                <c:pt idx="302">
                  <c:v>2.7880000000000001E-5</c:v>
                </c:pt>
                <c:pt idx="303">
                  <c:v>2.7699999999999999E-5</c:v>
                </c:pt>
                <c:pt idx="304">
                  <c:v>2.7520000000000001E-5</c:v>
                </c:pt>
                <c:pt idx="305">
                  <c:v>2.7339999999999999E-5</c:v>
                </c:pt>
                <c:pt idx="306">
                  <c:v>2.7160000000000001E-5</c:v>
                </c:pt>
                <c:pt idx="307">
                  <c:v>2.6990000000000001E-5</c:v>
                </c:pt>
                <c:pt idx="308">
                  <c:v>2.6809999999999999E-5</c:v>
                </c:pt>
                <c:pt idx="309">
                  <c:v>2.6639999999999999E-5</c:v>
                </c:pt>
                <c:pt idx="310">
                  <c:v>2.6469999999999999E-5</c:v>
                </c:pt>
                <c:pt idx="311">
                  <c:v>2.6299999999999999E-5</c:v>
                </c:pt>
                <c:pt idx="312">
                  <c:v>2.6129999999999999E-5</c:v>
                </c:pt>
                <c:pt idx="313">
                  <c:v>2.5959999999999999E-5</c:v>
                </c:pt>
                <c:pt idx="314">
                  <c:v>2.58E-5</c:v>
                </c:pt>
                <c:pt idx="315">
                  <c:v>2.5639999999999998E-5</c:v>
                </c:pt>
                <c:pt idx="316">
                  <c:v>2.548E-5</c:v>
                </c:pt>
                <c:pt idx="317">
                  <c:v>2.5320000000000002E-5</c:v>
                </c:pt>
                <c:pt idx="318">
                  <c:v>2.516E-5</c:v>
                </c:pt>
                <c:pt idx="319">
                  <c:v>2.5000000000000001E-5</c:v>
                </c:pt>
                <c:pt idx="320">
                  <c:v>2.4839999999999999E-5</c:v>
                </c:pt>
                <c:pt idx="321">
                  <c:v>2.4689999999999999E-5</c:v>
                </c:pt>
                <c:pt idx="322">
                  <c:v>2.4539999999999999E-5</c:v>
                </c:pt>
                <c:pt idx="323">
                  <c:v>2.4389999999999999E-5</c:v>
                </c:pt>
                <c:pt idx="324">
                  <c:v>2.4239999999999998E-5</c:v>
                </c:pt>
                <c:pt idx="325">
                  <c:v>2.4090000000000001E-5</c:v>
                </c:pt>
                <c:pt idx="326">
                  <c:v>2.3940000000000001E-5</c:v>
                </c:pt>
                <c:pt idx="327">
                  <c:v>2.3799999999999999E-5</c:v>
                </c:pt>
                <c:pt idx="328">
                  <c:v>2.3649999999999999E-5</c:v>
                </c:pt>
                <c:pt idx="329">
                  <c:v>2.351E-5</c:v>
                </c:pt>
                <c:pt idx="330">
                  <c:v>2.3370000000000002E-5</c:v>
                </c:pt>
                <c:pt idx="331">
                  <c:v>2.323E-5</c:v>
                </c:pt>
                <c:pt idx="332">
                  <c:v>2.3090000000000001E-5</c:v>
                </c:pt>
                <c:pt idx="333">
                  <c:v>2.2949999999999999E-5</c:v>
                </c:pt>
                <c:pt idx="334">
                  <c:v>2.281E-5</c:v>
                </c:pt>
                <c:pt idx="335">
                  <c:v>2.268E-5</c:v>
                </c:pt>
                <c:pt idx="336">
                  <c:v>2.2540000000000001E-5</c:v>
                </c:pt>
                <c:pt idx="337">
                  <c:v>2.2410000000000001E-5</c:v>
                </c:pt>
                <c:pt idx="338">
                  <c:v>2.228E-5</c:v>
                </c:pt>
                <c:pt idx="339">
                  <c:v>2.215E-5</c:v>
                </c:pt>
                <c:pt idx="340">
                  <c:v>2.2019999999999999E-5</c:v>
                </c:pt>
                <c:pt idx="341">
                  <c:v>2.1889999999999999E-5</c:v>
                </c:pt>
                <c:pt idx="342">
                  <c:v>2.1759999999999998E-5</c:v>
                </c:pt>
                <c:pt idx="343">
                  <c:v>2.1630000000000001E-5</c:v>
                </c:pt>
                <c:pt idx="344">
                  <c:v>2.1509999999999999E-5</c:v>
                </c:pt>
                <c:pt idx="345">
                  <c:v>2.1379999999999999E-5</c:v>
                </c:pt>
                <c:pt idx="346">
                  <c:v>2.126E-5</c:v>
                </c:pt>
                <c:pt idx="347">
                  <c:v>2.1140000000000001E-5</c:v>
                </c:pt>
                <c:pt idx="348">
                  <c:v>2.1019999999999999E-5</c:v>
                </c:pt>
                <c:pt idx="349">
                  <c:v>2.09E-5</c:v>
                </c:pt>
                <c:pt idx="350">
                  <c:v>2.0780000000000001E-5</c:v>
                </c:pt>
                <c:pt idx="351">
                  <c:v>2.0659999999999999E-5</c:v>
                </c:pt>
                <c:pt idx="352">
                  <c:v>2.054E-5</c:v>
                </c:pt>
                <c:pt idx="353">
                  <c:v>2.0429999999999999E-5</c:v>
                </c:pt>
                <c:pt idx="354">
                  <c:v>2.031E-5</c:v>
                </c:pt>
                <c:pt idx="355">
                  <c:v>2.02E-5</c:v>
                </c:pt>
                <c:pt idx="356">
                  <c:v>2.0089999999999999E-5</c:v>
                </c:pt>
                <c:pt idx="357">
                  <c:v>1.997E-5</c:v>
                </c:pt>
                <c:pt idx="358">
                  <c:v>1.986E-5</c:v>
                </c:pt>
                <c:pt idx="359">
                  <c:v>1.9749999999999999E-5</c:v>
                </c:pt>
                <c:pt idx="360">
                  <c:v>1.9640000000000002E-5</c:v>
                </c:pt>
                <c:pt idx="361">
                  <c:v>1.9539999999999999E-5</c:v>
                </c:pt>
                <c:pt idx="362">
                  <c:v>1.9429999999999999E-5</c:v>
                </c:pt>
                <c:pt idx="363">
                  <c:v>1.9320000000000001E-5</c:v>
                </c:pt>
                <c:pt idx="364">
                  <c:v>1.9219999999999999E-5</c:v>
                </c:pt>
                <c:pt idx="365">
                  <c:v>1.9110000000000002E-5</c:v>
                </c:pt>
                <c:pt idx="366">
                  <c:v>1.9009999999999999E-5</c:v>
                </c:pt>
                <c:pt idx="367">
                  <c:v>1.8899999999999999E-5</c:v>
                </c:pt>
                <c:pt idx="368">
                  <c:v>1.88E-5</c:v>
                </c:pt>
                <c:pt idx="369">
                  <c:v>1.8700000000000001E-5</c:v>
                </c:pt>
                <c:pt idx="370">
                  <c:v>1.8600000000000001E-5</c:v>
                </c:pt>
                <c:pt idx="371">
                  <c:v>1.8499999999999999E-5</c:v>
                </c:pt>
                <c:pt idx="372">
                  <c:v>1.84E-5</c:v>
                </c:pt>
                <c:pt idx="373">
                  <c:v>1.8300000000000001E-5</c:v>
                </c:pt>
                <c:pt idx="374">
                  <c:v>1.8199999999999999E-5</c:v>
                </c:pt>
                <c:pt idx="375">
                  <c:v>1.8110000000000001E-5</c:v>
                </c:pt>
                <c:pt idx="376">
                  <c:v>1.8009999999999999E-5</c:v>
                </c:pt>
                <c:pt idx="377">
                  <c:v>1.7920000000000001E-5</c:v>
                </c:pt>
                <c:pt idx="378">
                  <c:v>1.7819999999999999E-5</c:v>
                </c:pt>
                <c:pt idx="379">
                  <c:v>1.7730000000000001E-5</c:v>
                </c:pt>
                <c:pt idx="380">
                  <c:v>1.7640000000000001E-5</c:v>
                </c:pt>
                <c:pt idx="381">
                  <c:v>1.7540000000000001E-5</c:v>
                </c:pt>
                <c:pt idx="382">
                  <c:v>1.7450000000000001E-5</c:v>
                </c:pt>
                <c:pt idx="383">
                  <c:v>1.736E-5</c:v>
                </c:pt>
                <c:pt idx="384">
                  <c:v>1.7269999999999999E-5</c:v>
                </c:pt>
                <c:pt idx="385">
                  <c:v>1.7180000000000002E-5</c:v>
                </c:pt>
                <c:pt idx="386">
                  <c:v>1.7090000000000001E-5</c:v>
                </c:pt>
                <c:pt idx="387">
                  <c:v>1.7E-5</c:v>
                </c:pt>
                <c:pt idx="388">
                  <c:v>1.6920000000000001E-5</c:v>
                </c:pt>
                <c:pt idx="389">
                  <c:v>1.683E-5</c:v>
                </c:pt>
                <c:pt idx="390">
                  <c:v>1.6750000000000001E-5</c:v>
                </c:pt>
                <c:pt idx="391">
                  <c:v>1.666E-5</c:v>
                </c:pt>
                <c:pt idx="392">
                  <c:v>1.658E-5</c:v>
                </c:pt>
                <c:pt idx="393">
                  <c:v>1.649E-5</c:v>
                </c:pt>
                <c:pt idx="394">
                  <c:v>1.641E-5</c:v>
                </c:pt>
                <c:pt idx="395">
                  <c:v>1.632E-5</c:v>
                </c:pt>
                <c:pt idx="396">
                  <c:v>1.624E-5</c:v>
                </c:pt>
                <c:pt idx="397">
                  <c:v>1.6160000000000001E-5</c:v>
                </c:pt>
                <c:pt idx="398">
                  <c:v>1.6079999999999999E-5</c:v>
                </c:pt>
                <c:pt idx="399">
                  <c:v>1.5999999999999999E-5</c:v>
                </c:pt>
                <c:pt idx="400">
                  <c:v>1.592E-5</c:v>
                </c:pt>
                <c:pt idx="401">
                  <c:v>1.5840000000000001E-5</c:v>
                </c:pt>
                <c:pt idx="402">
                  <c:v>1.5760000000000002E-5</c:v>
                </c:pt>
                <c:pt idx="403">
                  <c:v>1.5679999999999999E-5</c:v>
                </c:pt>
                <c:pt idx="404">
                  <c:v>1.5610000000000001E-5</c:v>
                </c:pt>
                <c:pt idx="405">
                  <c:v>1.5529999999999999E-5</c:v>
                </c:pt>
                <c:pt idx="406">
                  <c:v>1.5449999999999999E-5</c:v>
                </c:pt>
                <c:pt idx="407">
                  <c:v>1.5379999999999998E-5</c:v>
                </c:pt>
                <c:pt idx="408">
                  <c:v>1.5299999999999999E-5</c:v>
                </c:pt>
                <c:pt idx="409">
                  <c:v>1.523E-5</c:v>
                </c:pt>
                <c:pt idx="410">
                  <c:v>1.5150000000000001E-5</c:v>
                </c:pt>
                <c:pt idx="411">
                  <c:v>1.508E-5</c:v>
                </c:pt>
                <c:pt idx="412">
                  <c:v>1.501E-5</c:v>
                </c:pt>
                <c:pt idx="413">
                  <c:v>1.4939999999999999E-5</c:v>
                </c:pt>
                <c:pt idx="414">
                  <c:v>1.486E-5</c:v>
                </c:pt>
                <c:pt idx="415">
                  <c:v>1.4790000000000001E-5</c:v>
                </c:pt>
                <c:pt idx="416">
                  <c:v>1.472E-5</c:v>
                </c:pt>
                <c:pt idx="417">
                  <c:v>1.465E-5</c:v>
                </c:pt>
                <c:pt idx="418">
                  <c:v>1.4579999999999999E-5</c:v>
                </c:pt>
                <c:pt idx="419">
                  <c:v>1.451E-5</c:v>
                </c:pt>
                <c:pt idx="420">
                  <c:v>1.4440000000000001E-5</c:v>
                </c:pt>
                <c:pt idx="421">
                  <c:v>1.438E-5</c:v>
                </c:pt>
                <c:pt idx="422">
                  <c:v>1.431E-5</c:v>
                </c:pt>
                <c:pt idx="423">
                  <c:v>1.4239999999999999E-5</c:v>
                </c:pt>
                <c:pt idx="424">
                  <c:v>1.417E-5</c:v>
                </c:pt>
                <c:pt idx="425">
                  <c:v>1.411E-5</c:v>
                </c:pt>
                <c:pt idx="426">
                  <c:v>1.4039999999999999E-5</c:v>
                </c:pt>
                <c:pt idx="427">
                  <c:v>1.397E-5</c:v>
                </c:pt>
                <c:pt idx="428">
                  <c:v>1.3910000000000001E-5</c:v>
                </c:pt>
                <c:pt idx="429">
                  <c:v>1.385E-5</c:v>
                </c:pt>
                <c:pt idx="430">
                  <c:v>1.378E-5</c:v>
                </c:pt>
                <c:pt idx="431">
                  <c:v>1.3720000000000001E-5</c:v>
                </c:pt>
                <c:pt idx="432">
                  <c:v>1.365E-5</c:v>
                </c:pt>
                <c:pt idx="433">
                  <c:v>1.359E-5</c:v>
                </c:pt>
                <c:pt idx="434">
                  <c:v>1.3529999999999999E-5</c:v>
                </c:pt>
                <c:pt idx="435">
                  <c:v>1.347E-5</c:v>
                </c:pt>
                <c:pt idx="436">
                  <c:v>1.341E-5</c:v>
                </c:pt>
                <c:pt idx="437">
                  <c:v>1.3339999999999999E-5</c:v>
                </c:pt>
                <c:pt idx="438">
                  <c:v>1.328E-5</c:v>
                </c:pt>
                <c:pt idx="439">
                  <c:v>1.322E-5</c:v>
                </c:pt>
                <c:pt idx="440">
                  <c:v>1.3159999999999999E-5</c:v>
                </c:pt>
                <c:pt idx="441">
                  <c:v>1.31E-5</c:v>
                </c:pt>
                <c:pt idx="442">
                  <c:v>1.3040000000000001E-5</c:v>
                </c:pt>
                <c:pt idx="443">
                  <c:v>1.2989999999999999E-5</c:v>
                </c:pt>
                <c:pt idx="444">
                  <c:v>1.293E-5</c:v>
                </c:pt>
                <c:pt idx="445">
                  <c:v>1.287E-5</c:v>
                </c:pt>
                <c:pt idx="446">
                  <c:v>1.2809999999999999E-5</c:v>
                </c:pt>
                <c:pt idx="447">
                  <c:v>1.276E-5</c:v>
                </c:pt>
                <c:pt idx="448">
                  <c:v>1.27E-5</c:v>
                </c:pt>
                <c:pt idx="449">
                  <c:v>1.2639999999999999E-5</c:v>
                </c:pt>
                <c:pt idx="450">
                  <c:v>1.259E-5</c:v>
                </c:pt>
                <c:pt idx="451">
                  <c:v>1.253E-5</c:v>
                </c:pt>
                <c:pt idx="452">
                  <c:v>1.2480000000000001E-5</c:v>
                </c:pt>
                <c:pt idx="453">
                  <c:v>1.242E-5</c:v>
                </c:pt>
                <c:pt idx="454">
                  <c:v>1.237E-5</c:v>
                </c:pt>
                <c:pt idx="455">
                  <c:v>1.2310000000000001E-5</c:v>
                </c:pt>
                <c:pt idx="456">
                  <c:v>1.226E-5</c:v>
                </c:pt>
                <c:pt idx="457">
                  <c:v>1.22E-5</c:v>
                </c:pt>
                <c:pt idx="458">
                  <c:v>1.2150000000000001E-5</c:v>
                </c:pt>
                <c:pt idx="459">
                  <c:v>1.2099999999999999E-5</c:v>
                </c:pt>
                <c:pt idx="460">
                  <c:v>1.205E-5</c:v>
                </c:pt>
                <c:pt idx="461">
                  <c:v>1.199E-5</c:v>
                </c:pt>
                <c:pt idx="462">
                  <c:v>1.1939999999999999E-5</c:v>
                </c:pt>
                <c:pt idx="463">
                  <c:v>1.189E-5</c:v>
                </c:pt>
                <c:pt idx="464">
                  <c:v>1.184E-5</c:v>
                </c:pt>
                <c:pt idx="465">
                  <c:v>1.1790000000000001E-5</c:v>
                </c:pt>
                <c:pt idx="466">
                  <c:v>1.1739999999999999E-5</c:v>
                </c:pt>
                <c:pt idx="467">
                  <c:v>1.169E-5</c:v>
                </c:pt>
                <c:pt idx="468">
                  <c:v>1.164E-5</c:v>
                </c:pt>
                <c:pt idx="469">
                  <c:v>1.1590000000000001E-5</c:v>
                </c:pt>
                <c:pt idx="470">
                  <c:v>1.154E-5</c:v>
                </c:pt>
                <c:pt idx="471">
                  <c:v>1.149E-5</c:v>
                </c:pt>
                <c:pt idx="472">
                  <c:v>1.1440000000000001E-5</c:v>
                </c:pt>
                <c:pt idx="473">
                  <c:v>1.1389999999999999E-5</c:v>
                </c:pt>
                <c:pt idx="474">
                  <c:v>1.135E-5</c:v>
                </c:pt>
                <c:pt idx="475">
                  <c:v>1.13E-5</c:v>
                </c:pt>
                <c:pt idx="476">
                  <c:v>1.1250000000000001E-5</c:v>
                </c:pt>
                <c:pt idx="477">
                  <c:v>1.1199999999999999E-5</c:v>
                </c:pt>
                <c:pt idx="478">
                  <c:v>1.116E-5</c:v>
                </c:pt>
                <c:pt idx="479">
                  <c:v>1.111E-5</c:v>
                </c:pt>
                <c:pt idx="480">
                  <c:v>1.1060000000000001E-5</c:v>
                </c:pt>
                <c:pt idx="481">
                  <c:v>1.102E-5</c:v>
                </c:pt>
                <c:pt idx="482">
                  <c:v>1.097E-5</c:v>
                </c:pt>
                <c:pt idx="483">
                  <c:v>1.093E-5</c:v>
                </c:pt>
                <c:pt idx="484">
                  <c:v>1.0879999999999999E-5</c:v>
                </c:pt>
                <c:pt idx="485">
                  <c:v>1.084E-5</c:v>
                </c:pt>
                <c:pt idx="486">
                  <c:v>1.079E-5</c:v>
                </c:pt>
                <c:pt idx="487">
                  <c:v>1.075E-5</c:v>
                </c:pt>
                <c:pt idx="488">
                  <c:v>1.0710000000000001E-5</c:v>
                </c:pt>
                <c:pt idx="489">
                  <c:v>1.066E-5</c:v>
                </c:pt>
                <c:pt idx="490">
                  <c:v>1.062E-5</c:v>
                </c:pt>
                <c:pt idx="491">
                  <c:v>1.058E-5</c:v>
                </c:pt>
                <c:pt idx="492">
                  <c:v>1.0530000000000001E-5</c:v>
                </c:pt>
                <c:pt idx="493">
                  <c:v>1.049E-5</c:v>
                </c:pt>
                <c:pt idx="494">
                  <c:v>1.045E-5</c:v>
                </c:pt>
                <c:pt idx="495">
                  <c:v>1.041E-5</c:v>
                </c:pt>
                <c:pt idx="496">
                  <c:v>1.0360000000000001E-5</c:v>
                </c:pt>
                <c:pt idx="497">
                  <c:v>1.0319999999999999E-5</c:v>
                </c:pt>
                <c:pt idx="498">
                  <c:v>1.028E-5</c:v>
                </c:pt>
                <c:pt idx="499">
                  <c:v>1.024E-5</c:v>
                </c:pt>
                <c:pt idx="500">
                  <c:v>1.0200000000000001E-5</c:v>
                </c:pt>
                <c:pt idx="501">
                  <c:v>1.0159999999999999E-5</c:v>
                </c:pt>
                <c:pt idx="502">
                  <c:v>1.012E-5</c:v>
                </c:pt>
                <c:pt idx="503">
                  <c:v>1.008E-5</c:v>
                </c:pt>
                <c:pt idx="504">
                  <c:v>1.004E-5</c:v>
                </c:pt>
                <c:pt idx="505">
                  <c:v>1.0000000000000001E-5</c:v>
                </c:pt>
                <c:pt idx="506">
                  <c:v>9.9599999999999995E-6</c:v>
                </c:pt>
                <c:pt idx="507">
                  <c:v>9.9199999999999999E-6</c:v>
                </c:pt>
                <c:pt idx="508">
                  <c:v>9.8800000000000003E-6</c:v>
                </c:pt>
                <c:pt idx="509">
                  <c:v>9.8400000000000007E-6</c:v>
                </c:pt>
                <c:pt idx="510">
                  <c:v>9.7999999999999993E-6</c:v>
                </c:pt>
                <c:pt idx="511">
                  <c:v>9.7699999999999996E-6</c:v>
                </c:pt>
                <c:pt idx="512">
                  <c:v>9.73E-6</c:v>
                </c:pt>
                <c:pt idx="513">
                  <c:v>9.6900000000000004E-6</c:v>
                </c:pt>
                <c:pt idx="514">
                  <c:v>9.6500000000000008E-6</c:v>
                </c:pt>
                <c:pt idx="515">
                  <c:v>9.6099999999999995E-6</c:v>
                </c:pt>
                <c:pt idx="516">
                  <c:v>9.5799999999999998E-6</c:v>
                </c:pt>
                <c:pt idx="517">
                  <c:v>9.5400000000000001E-6</c:v>
                </c:pt>
                <c:pt idx="518">
                  <c:v>9.5000000000000005E-6</c:v>
                </c:pt>
                <c:pt idx="519">
                  <c:v>9.4700000000000008E-6</c:v>
                </c:pt>
                <c:pt idx="520">
                  <c:v>9.4299999999999995E-6</c:v>
                </c:pt>
                <c:pt idx="521">
                  <c:v>9.3999999999999998E-6</c:v>
                </c:pt>
                <c:pt idx="522">
                  <c:v>9.3600000000000002E-6</c:v>
                </c:pt>
                <c:pt idx="523">
                  <c:v>9.3200000000000006E-6</c:v>
                </c:pt>
                <c:pt idx="524">
                  <c:v>9.2900000000000008E-6</c:v>
                </c:pt>
                <c:pt idx="525">
                  <c:v>9.2499999999999995E-6</c:v>
                </c:pt>
                <c:pt idx="526">
                  <c:v>9.2199999999999998E-6</c:v>
                </c:pt>
                <c:pt idx="527">
                  <c:v>9.1800000000000002E-6</c:v>
                </c:pt>
                <c:pt idx="528">
                  <c:v>9.1500000000000005E-6</c:v>
                </c:pt>
                <c:pt idx="529">
                  <c:v>9.1099999999999992E-6</c:v>
                </c:pt>
                <c:pt idx="530">
                  <c:v>9.0799999999999995E-6</c:v>
                </c:pt>
                <c:pt idx="531">
                  <c:v>9.0499999999999997E-6</c:v>
                </c:pt>
                <c:pt idx="532">
                  <c:v>9.0100000000000001E-6</c:v>
                </c:pt>
                <c:pt idx="533">
                  <c:v>8.9800000000000004E-6</c:v>
                </c:pt>
                <c:pt idx="534">
                  <c:v>8.9400000000000008E-6</c:v>
                </c:pt>
                <c:pt idx="535">
                  <c:v>8.9099999999999994E-6</c:v>
                </c:pt>
                <c:pt idx="536">
                  <c:v>8.8799999999999997E-6</c:v>
                </c:pt>
                <c:pt idx="537">
                  <c:v>8.8400000000000001E-6</c:v>
                </c:pt>
                <c:pt idx="538">
                  <c:v>8.8100000000000004E-6</c:v>
                </c:pt>
                <c:pt idx="539">
                  <c:v>8.7800000000000006E-6</c:v>
                </c:pt>
                <c:pt idx="540">
                  <c:v>8.7499999999999992E-6</c:v>
                </c:pt>
                <c:pt idx="541">
                  <c:v>8.7099999999999996E-6</c:v>
                </c:pt>
                <c:pt idx="542">
                  <c:v>8.6799999999999999E-6</c:v>
                </c:pt>
                <c:pt idx="543">
                  <c:v>8.6500000000000002E-6</c:v>
                </c:pt>
                <c:pt idx="544">
                  <c:v>8.6200000000000005E-6</c:v>
                </c:pt>
                <c:pt idx="545">
                  <c:v>8.5900000000000008E-6</c:v>
                </c:pt>
                <c:pt idx="546">
                  <c:v>8.5599999999999994E-6</c:v>
                </c:pt>
                <c:pt idx="547">
                  <c:v>8.5199999999999997E-6</c:v>
                </c:pt>
                <c:pt idx="548">
                  <c:v>8.49E-6</c:v>
                </c:pt>
                <c:pt idx="549">
                  <c:v>8.4600000000000003E-6</c:v>
                </c:pt>
                <c:pt idx="550">
                  <c:v>8.4300000000000006E-6</c:v>
                </c:pt>
                <c:pt idx="551">
                  <c:v>8.3999999999999992E-6</c:v>
                </c:pt>
                <c:pt idx="552">
                  <c:v>8.3699999999999995E-6</c:v>
                </c:pt>
                <c:pt idx="553">
                  <c:v>8.3399999999999998E-6</c:v>
                </c:pt>
                <c:pt idx="554">
                  <c:v>8.3100000000000001E-6</c:v>
                </c:pt>
                <c:pt idx="555">
                  <c:v>8.2800000000000003E-6</c:v>
                </c:pt>
                <c:pt idx="556">
                  <c:v>8.2500000000000006E-6</c:v>
                </c:pt>
                <c:pt idx="557">
                  <c:v>8.2199999999999992E-6</c:v>
                </c:pt>
                <c:pt idx="558">
                  <c:v>8.1899999999999995E-6</c:v>
                </c:pt>
                <c:pt idx="559">
                  <c:v>8.1599999999999998E-6</c:v>
                </c:pt>
                <c:pt idx="560">
                  <c:v>8.1300000000000001E-6</c:v>
                </c:pt>
                <c:pt idx="561">
                  <c:v>8.1100000000000003E-6</c:v>
                </c:pt>
                <c:pt idx="562">
                  <c:v>8.0800000000000006E-6</c:v>
                </c:pt>
                <c:pt idx="563">
                  <c:v>8.0499999999999992E-6</c:v>
                </c:pt>
                <c:pt idx="564">
                  <c:v>8.0199999999999994E-6</c:v>
                </c:pt>
                <c:pt idx="565">
                  <c:v>7.9899999999999997E-6</c:v>
                </c:pt>
                <c:pt idx="566">
                  <c:v>7.96E-6</c:v>
                </c:pt>
                <c:pt idx="567">
                  <c:v>7.9300000000000003E-6</c:v>
                </c:pt>
                <c:pt idx="568">
                  <c:v>7.9100000000000005E-6</c:v>
                </c:pt>
                <c:pt idx="569">
                  <c:v>7.8800000000000008E-6</c:v>
                </c:pt>
                <c:pt idx="570">
                  <c:v>7.8499999999999994E-6</c:v>
                </c:pt>
                <c:pt idx="571">
                  <c:v>7.8199999999999997E-6</c:v>
                </c:pt>
                <c:pt idx="572">
                  <c:v>7.7999999999999999E-6</c:v>
                </c:pt>
                <c:pt idx="573">
                  <c:v>7.7700000000000001E-6</c:v>
                </c:pt>
                <c:pt idx="574">
                  <c:v>7.7400000000000004E-6</c:v>
                </c:pt>
                <c:pt idx="575">
                  <c:v>7.7200000000000006E-6</c:v>
                </c:pt>
                <c:pt idx="576">
                  <c:v>7.6899999999999992E-6</c:v>
                </c:pt>
                <c:pt idx="577">
                  <c:v>7.6599999999999995E-6</c:v>
                </c:pt>
                <c:pt idx="578">
                  <c:v>7.6399999999999997E-6</c:v>
                </c:pt>
                <c:pt idx="579">
                  <c:v>7.61E-6</c:v>
                </c:pt>
                <c:pt idx="580">
                  <c:v>7.5800000000000003E-6</c:v>
                </c:pt>
                <c:pt idx="581">
                  <c:v>7.5599999999999996E-6</c:v>
                </c:pt>
                <c:pt idx="582">
                  <c:v>7.5299999999999999E-6</c:v>
                </c:pt>
                <c:pt idx="583">
                  <c:v>7.5100000000000001E-6</c:v>
                </c:pt>
                <c:pt idx="584">
                  <c:v>7.4800000000000004E-6</c:v>
                </c:pt>
                <c:pt idx="585">
                  <c:v>7.4499999999999998E-6</c:v>
                </c:pt>
                <c:pt idx="586">
                  <c:v>7.43E-6</c:v>
                </c:pt>
                <c:pt idx="587">
                  <c:v>7.4000000000000003E-6</c:v>
                </c:pt>
                <c:pt idx="588">
                  <c:v>7.3799999999999996E-6</c:v>
                </c:pt>
                <c:pt idx="589">
                  <c:v>7.3499999999999999E-6</c:v>
                </c:pt>
                <c:pt idx="590">
                  <c:v>7.3300000000000001E-6</c:v>
                </c:pt>
                <c:pt idx="591">
                  <c:v>7.3000000000000004E-6</c:v>
                </c:pt>
                <c:pt idx="592">
                  <c:v>7.2799999999999998E-6</c:v>
                </c:pt>
                <c:pt idx="593">
                  <c:v>7.2599999999999999E-6</c:v>
                </c:pt>
                <c:pt idx="594">
                  <c:v>7.2300000000000002E-6</c:v>
                </c:pt>
                <c:pt idx="595">
                  <c:v>7.2099999999999996E-6</c:v>
                </c:pt>
                <c:pt idx="596">
                  <c:v>7.1799999999999999E-6</c:v>
                </c:pt>
                <c:pt idx="597">
                  <c:v>7.1600000000000001E-6</c:v>
                </c:pt>
                <c:pt idx="598">
                  <c:v>7.1300000000000003E-6</c:v>
                </c:pt>
                <c:pt idx="599">
                  <c:v>7.1099999999999997E-6</c:v>
                </c:pt>
                <c:pt idx="600">
                  <c:v>7.0899999999999999E-6</c:v>
                </c:pt>
                <c:pt idx="601">
                  <c:v>7.0600000000000002E-6</c:v>
                </c:pt>
                <c:pt idx="602">
                  <c:v>7.0400000000000004E-6</c:v>
                </c:pt>
                <c:pt idx="603">
                  <c:v>7.0199999999999997E-6</c:v>
                </c:pt>
                <c:pt idx="604">
                  <c:v>6.99E-6</c:v>
                </c:pt>
                <c:pt idx="605">
                  <c:v>6.9700000000000002E-6</c:v>
                </c:pt>
                <c:pt idx="606">
                  <c:v>6.9500000000000004E-6</c:v>
                </c:pt>
                <c:pt idx="607">
                  <c:v>6.9299999999999997E-6</c:v>
                </c:pt>
                <c:pt idx="608">
                  <c:v>6.9E-6</c:v>
                </c:pt>
                <c:pt idx="609">
                  <c:v>6.8800000000000002E-6</c:v>
                </c:pt>
                <c:pt idx="610">
                  <c:v>6.8600000000000004E-6</c:v>
                </c:pt>
                <c:pt idx="611">
                  <c:v>6.8299999999999998E-6</c:v>
                </c:pt>
                <c:pt idx="612">
                  <c:v>6.81E-6</c:v>
                </c:pt>
                <c:pt idx="613">
                  <c:v>6.7900000000000002E-6</c:v>
                </c:pt>
                <c:pt idx="614">
                  <c:v>6.7700000000000004E-6</c:v>
                </c:pt>
                <c:pt idx="615">
                  <c:v>6.7499999999999997E-6</c:v>
                </c:pt>
                <c:pt idx="616">
                  <c:v>6.72E-6</c:v>
                </c:pt>
                <c:pt idx="617">
                  <c:v>6.7000000000000002E-6</c:v>
                </c:pt>
                <c:pt idx="618">
                  <c:v>6.6800000000000004E-6</c:v>
                </c:pt>
                <c:pt idx="619">
                  <c:v>6.6599999999999998E-6</c:v>
                </c:pt>
                <c:pt idx="620">
                  <c:v>6.64E-6</c:v>
                </c:pt>
                <c:pt idx="621">
                  <c:v>6.6200000000000001E-6</c:v>
                </c:pt>
                <c:pt idx="622">
                  <c:v>6.6000000000000003E-6</c:v>
                </c:pt>
                <c:pt idx="623">
                  <c:v>6.5699999999999998E-6</c:v>
                </c:pt>
                <c:pt idx="624">
                  <c:v>6.55E-6</c:v>
                </c:pt>
                <c:pt idx="625">
                  <c:v>6.5300000000000002E-6</c:v>
                </c:pt>
                <c:pt idx="626">
                  <c:v>6.5100000000000004E-6</c:v>
                </c:pt>
                <c:pt idx="627">
                  <c:v>6.4899999999999997E-6</c:v>
                </c:pt>
                <c:pt idx="628">
                  <c:v>6.4699999999999999E-6</c:v>
                </c:pt>
                <c:pt idx="629">
                  <c:v>6.4500000000000001E-6</c:v>
                </c:pt>
                <c:pt idx="630">
                  <c:v>6.4300000000000003E-6</c:v>
                </c:pt>
                <c:pt idx="631">
                  <c:v>6.4099999999999996E-6</c:v>
                </c:pt>
                <c:pt idx="632">
                  <c:v>6.3899999999999998E-6</c:v>
                </c:pt>
                <c:pt idx="633">
                  <c:v>6.37E-6</c:v>
                </c:pt>
                <c:pt idx="634">
                  <c:v>6.3500000000000002E-6</c:v>
                </c:pt>
                <c:pt idx="635">
                  <c:v>6.3300000000000004E-6</c:v>
                </c:pt>
                <c:pt idx="636">
                  <c:v>6.3099999999999997E-6</c:v>
                </c:pt>
                <c:pt idx="637">
                  <c:v>6.2899999999999999E-6</c:v>
                </c:pt>
                <c:pt idx="638">
                  <c:v>6.2700000000000001E-6</c:v>
                </c:pt>
                <c:pt idx="639">
                  <c:v>6.2500000000000003E-6</c:v>
                </c:pt>
                <c:pt idx="640">
                  <c:v>6.2299999999999996E-6</c:v>
                </c:pt>
                <c:pt idx="641">
                  <c:v>6.2099999999999998E-6</c:v>
                </c:pt>
                <c:pt idx="642">
                  <c:v>6.19E-6</c:v>
                </c:pt>
                <c:pt idx="643">
                  <c:v>6.1700000000000002E-6</c:v>
                </c:pt>
                <c:pt idx="644">
                  <c:v>6.1500000000000004E-6</c:v>
                </c:pt>
                <c:pt idx="645">
                  <c:v>6.1299999999999998E-6</c:v>
                </c:pt>
                <c:pt idx="646">
                  <c:v>6.1199999999999999E-6</c:v>
                </c:pt>
                <c:pt idx="647">
                  <c:v>6.1E-6</c:v>
                </c:pt>
                <c:pt idx="648">
                  <c:v>6.0800000000000002E-6</c:v>
                </c:pt>
                <c:pt idx="649">
                  <c:v>6.0599999999999996E-6</c:v>
                </c:pt>
                <c:pt idx="650">
                  <c:v>6.0399999999999998E-6</c:v>
                </c:pt>
                <c:pt idx="651">
                  <c:v>6.02E-6</c:v>
                </c:pt>
                <c:pt idx="652">
                  <c:v>6.0000000000000002E-6</c:v>
                </c:pt>
                <c:pt idx="653">
                  <c:v>5.9900000000000002E-6</c:v>
                </c:pt>
                <c:pt idx="654">
                  <c:v>5.9699999999999996E-6</c:v>
                </c:pt>
                <c:pt idx="655">
                  <c:v>5.9499999999999998E-6</c:v>
                </c:pt>
                <c:pt idx="656">
                  <c:v>5.93E-6</c:v>
                </c:pt>
                <c:pt idx="657">
                  <c:v>5.9100000000000002E-6</c:v>
                </c:pt>
                <c:pt idx="658">
                  <c:v>5.8900000000000004E-6</c:v>
                </c:pt>
                <c:pt idx="659">
                  <c:v>5.8799999999999996E-6</c:v>
                </c:pt>
                <c:pt idx="660">
                  <c:v>5.8599999999999998E-6</c:v>
                </c:pt>
                <c:pt idx="661">
                  <c:v>5.84E-6</c:v>
                </c:pt>
                <c:pt idx="662">
                  <c:v>5.8200000000000002E-6</c:v>
                </c:pt>
                <c:pt idx="663">
                  <c:v>5.8100000000000003E-6</c:v>
                </c:pt>
                <c:pt idx="664">
                  <c:v>5.7899999999999996E-6</c:v>
                </c:pt>
                <c:pt idx="665">
                  <c:v>5.7699999999999998E-6</c:v>
                </c:pt>
                <c:pt idx="666">
                  <c:v>5.75E-6</c:v>
                </c:pt>
                <c:pt idx="667">
                  <c:v>5.7400000000000001E-6</c:v>
                </c:pt>
                <c:pt idx="668">
                  <c:v>5.7200000000000003E-6</c:v>
                </c:pt>
                <c:pt idx="669">
                  <c:v>5.6999999999999996E-6</c:v>
                </c:pt>
                <c:pt idx="670">
                  <c:v>5.6899999999999997E-6</c:v>
                </c:pt>
                <c:pt idx="671">
                  <c:v>5.6699999999999999E-6</c:v>
                </c:pt>
                <c:pt idx="672">
                  <c:v>5.6500000000000001E-6</c:v>
                </c:pt>
                <c:pt idx="673">
                  <c:v>5.6400000000000002E-6</c:v>
                </c:pt>
                <c:pt idx="674">
                  <c:v>5.6200000000000004E-6</c:v>
                </c:pt>
                <c:pt idx="675">
                  <c:v>5.5999999999999997E-6</c:v>
                </c:pt>
                <c:pt idx="676">
                  <c:v>5.5899999999999998E-6</c:v>
                </c:pt>
                <c:pt idx="677">
                  <c:v>5.57E-6</c:v>
                </c:pt>
                <c:pt idx="678">
                  <c:v>5.5500000000000002E-6</c:v>
                </c:pt>
                <c:pt idx="679">
                  <c:v>5.5400000000000003E-6</c:v>
                </c:pt>
                <c:pt idx="680">
                  <c:v>5.5199999999999997E-6</c:v>
                </c:pt>
                <c:pt idx="681">
                  <c:v>5.4999999999999999E-6</c:v>
                </c:pt>
                <c:pt idx="682">
                  <c:v>5.49E-6</c:v>
                </c:pt>
                <c:pt idx="683">
                  <c:v>5.4700000000000001E-6</c:v>
                </c:pt>
                <c:pt idx="684">
                  <c:v>5.4600000000000002E-6</c:v>
                </c:pt>
                <c:pt idx="685">
                  <c:v>5.4399999999999996E-6</c:v>
                </c:pt>
                <c:pt idx="686">
                  <c:v>5.4199999999999998E-6</c:v>
                </c:pt>
                <c:pt idx="687">
                  <c:v>5.4099999999999999E-6</c:v>
                </c:pt>
                <c:pt idx="688">
                  <c:v>5.3900000000000001E-6</c:v>
                </c:pt>
                <c:pt idx="689">
                  <c:v>5.3800000000000002E-6</c:v>
                </c:pt>
                <c:pt idx="690">
                  <c:v>5.3600000000000004E-6</c:v>
                </c:pt>
                <c:pt idx="691">
                  <c:v>5.3499999999999996E-6</c:v>
                </c:pt>
                <c:pt idx="692">
                  <c:v>5.3299999999999998E-6</c:v>
                </c:pt>
                <c:pt idx="693">
                  <c:v>5.3199999999999999E-6</c:v>
                </c:pt>
                <c:pt idx="694">
                  <c:v>5.3000000000000001E-6</c:v>
                </c:pt>
                <c:pt idx="695">
                  <c:v>5.2800000000000003E-6</c:v>
                </c:pt>
                <c:pt idx="696">
                  <c:v>5.2700000000000004E-6</c:v>
                </c:pt>
                <c:pt idx="697">
                  <c:v>5.2499999999999997E-6</c:v>
                </c:pt>
                <c:pt idx="698">
                  <c:v>5.2399999999999998E-6</c:v>
                </c:pt>
                <c:pt idx="699">
                  <c:v>5.22E-6</c:v>
                </c:pt>
                <c:pt idx="700">
                  <c:v>5.2100000000000001E-6</c:v>
                </c:pt>
                <c:pt idx="701">
                  <c:v>5.1900000000000003E-6</c:v>
                </c:pt>
                <c:pt idx="702">
                  <c:v>5.1800000000000004E-6</c:v>
                </c:pt>
                <c:pt idx="703">
                  <c:v>5.1699999999999996E-6</c:v>
                </c:pt>
                <c:pt idx="704">
                  <c:v>5.1499999999999998E-6</c:v>
                </c:pt>
                <c:pt idx="705">
                  <c:v>5.1399999999999999E-6</c:v>
                </c:pt>
                <c:pt idx="706">
                  <c:v>5.1200000000000001E-6</c:v>
                </c:pt>
                <c:pt idx="707">
                  <c:v>5.1100000000000002E-6</c:v>
                </c:pt>
                <c:pt idx="708">
                  <c:v>5.0900000000000004E-6</c:v>
                </c:pt>
                <c:pt idx="709">
                  <c:v>5.0799999999999996E-6</c:v>
                </c:pt>
                <c:pt idx="710">
                  <c:v>5.0599999999999998E-6</c:v>
                </c:pt>
                <c:pt idx="711">
                  <c:v>5.0499999999999999E-6</c:v>
                </c:pt>
                <c:pt idx="712">
                  <c:v>5.04E-6</c:v>
                </c:pt>
                <c:pt idx="713">
                  <c:v>5.0200000000000002E-6</c:v>
                </c:pt>
                <c:pt idx="714">
                  <c:v>5.0100000000000003E-6</c:v>
                </c:pt>
                <c:pt idx="715">
                  <c:v>4.9899999999999997E-6</c:v>
                </c:pt>
                <c:pt idx="716">
                  <c:v>4.9799999999999998E-6</c:v>
                </c:pt>
                <c:pt idx="717">
                  <c:v>4.9699999999999998E-6</c:v>
                </c:pt>
                <c:pt idx="718">
                  <c:v>4.95E-6</c:v>
                </c:pt>
                <c:pt idx="719">
                  <c:v>4.9400000000000001E-6</c:v>
                </c:pt>
                <c:pt idx="720">
                  <c:v>4.9200000000000003E-6</c:v>
                </c:pt>
                <c:pt idx="721">
                  <c:v>4.9100000000000004E-6</c:v>
                </c:pt>
                <c:pt idx="722">
                  <c:v>4.8999999999999997E-6</c:v>
                </c:pt>
                <c:pt idx="723">
                  <c:v>4.8799999999999999E-6</c:v>
                </c:pt>
                <c:pt idx="724">
                  <c:v>4.87E-6</c:v>
                </c:pt>
                <c:pt idx="725">
                  <c:v>4.8600000000000001E-6</c:v>
                </c:pt>
                <c:pt idx="726">
                  <c:v>4.8400000000000002E-6</c:v>
                </c:pt>
                <c:pt idx="727">
                  <c:v>4.8300000000000003E-6</c:v>
                </c:pt>
                <c:pt idx="728">
                  <c:v>4.8199999999999996E-6</c:v>
                </c:pt>
                <c:pt idx="729">
                  <c:v>4.7999999999999998E-6</c:v>
                </c:pt>
                <c:pt idx="730">
                  <c:v>4.7899999999999999E-6</c:v>
                </c:pt>
                <c:pt idx="731">
                  <c:v>4.78E-6</c:v>
                </c:pt>
                <c:pt idx="732">
                  <c:v>4.7600000000000002E-6</c:v>
                </c:pt>
                <c:pt idx="733">
                  <c:v>4.7500000000000003E-6</c:v>
                </c:pt>
                <c:pt idx="734">
                  <c:v>4.7400000000000004E-6</c:v>
                </c:pt>
                <c:pt idx="735">
                  <c:v>4.7299999999999996E-6</c:v>
                </c:pt>
                <c:pt idx="736">
                  <c:v>4.7099999999999998E-6</c:v>
                </c:pt>
                <c:pt idx="737">
                  <c:v>4.6999999999999999E-6</c:v>
                </c:pt>
                <c:pt idx="738">
                  <c:v>4.69E-6</c:v>
                </c:pt>
                <c:pt idx="739">
                  <c:v>4.6700000000000002E-6</c:v>
                </c:pt>
                <c:pt idx="740">
                  <c:v>4.6600000000000003E-6</c:v>
                </c:pt>
                <c:pt idx="741">
                  <c:v>4.6500000000000004E-6</c:v>
                </c:pt>
                <c:pt idx="742">
                  <c:v>4.6399999999999996E-6</c:v>
                </c:pt>
                <c:pt idx="743">
                  <c:v>4.6199999999999998E-6</c:v>
                </c:pt>
                <c:pt idx="744">
                  <c:v>4.6099999999999999E-6</c:v>
                </c:pt>
                <c:pt idx="745">
                  <c:v>4.6E-6</c:v>
                </c:pt>
                <c:pt idx="746">
                  <c:v>4.5900000000000001E-6</c:v>
                </c:pt>
                <c:pt idx="747">
                  <c:v>4.5800000000000002E-6</c:v>
                </c:pt>
                <c:pt idx="748">
                  <c:v>4.5600000000000004E-6</c:v>
                </c:pt>
                <c:pt idx="749">
                  <c:v>4.5499999999999996E-6</c:v>
                </c:pt>
                <c:pt idx="750">
                  <c:v>4.5399999999999997E-6</c:v>
                </c:pt>
                <c:pt idx="751">
                  <c:v>4.5299999999999998E-6</c:v>
                </c:pt>
                <c:pt idx="752">
                  <c:v>4.51E-6</c:v>
                </c:pt>
                <c:pt idx="753">
                  <c:v>4.5000000000000001E-6</c:v>
                </c:pt>
                <c:pt idx="754">
                  <c:v>4.4900000000000002E-6</c:v>
                </c:pt>
                <c:pt idx="755">
                  <c:v>4.4800000000000003E-6</c:v>
                </c:pt>
                <c:pt idx="756">
                  <c:v>4.4700000000000004E-6</c:v>
                </c:pt>
                <c:pt idx="757">
                  <c:v>4.4599999999999996E-6</c:v>
                </c:pt>
                <c:pt idx="758">
                  <c:v>4.4399999999999998E-6</c:v>
                </c:pt>
                <c:pt idx="759">
                  <c:v>4.4299999999999999E-6</c:v>
                </c:pt>
                <c:pt idx="760">
                  <c:v>4.42E-6</c:v>
                </c:pt>
                <c:pt idx="761">
                  <c:v>4.4100000000000001E-6</c:v>
                </c:pt>
                <c:pt idx="762">
                  <c:v>4.4000000000000002E-6</c:v>
                </c:pt>
                <c:pt idx="763">
                  <c:v>4.3900000000000003E-6</c:v>
                </c:pt>
                <c:pt idx="764">
                  <c:v>4.3699999999999997E-6</c:v>
                </c:pt>
                <c:pt idx="765">
                  <c:v>4.3599999999999998E-6</c:v>
                </c:pt>
                <c:pt idx="766">
                  <c:v>4.3499999999999999E-6</c:v>
                </c:pt>
                <c:pt idx="767">
                  <c:v>4.34E-6</c:v>
                </c:pt>
                <c:pt idx="768">
                  <c:v>4.33E-6</c:v>
                </c:pt>
                <c:pt idx="769">
                  <c:v>4.3200000000000001E-6</c:v>
                </c:pt>
                <c:pt idx="770">
                  <c:v>4.3100000000000002E-6</c:v>
                </c:pt>
                <c:pt idx="771">
                  <c:v>4.3000000000000003E-6</c:v>
                </c:pt>
                <c:pt idx="772">
                  <c:v>4.2799999999999997E-6</c:v>
                </c:pt>
                <c:pt idx="773">
                  <c:v>4.2699999999999998E-6</c:v>
                </c:pt>
                <c:pt idx="774">
                  <c:v>4.2599999999999999E-6</c:v>
                </c:pt>
                <c:pt idx="775">
                  <c:v>4.25E-6</c:v>
                </c:pt>
                <c:pt idx="776">
                  <c:v>4.2400000000000001E-6</c:v>
                </c:pt>
                <c:pt idx="777">
                  <c:v>4.2300000000000002E-6</c:v>
                </c:pt>
                <c:pt idx="778">
                  <c:v>4.2200000000000003E-6</c:v>
                </c:pt>
                <c:pt idx="779">
                  <c:v>4.2100000000000003E-6</c:v>
                </c:pt>
                <c:pt idx="780">
                  <c:v>4.1999999999999996E-6</c:v>
                </c:pt>
                <c:pt idx="781">
                  <c:v>4.1899999999999997E-6</c:v>
                </c:pt>
                <c:pt idx="782">
                  <c:v>4.1799999999999998E-6</c:v>
                </c:pt>
                <c:pt idx="783">
                  <c:v>4.16E-6</c:v>
                </c:pt>
                <c:pt idx="784">
                  <c:v>4.1500000000000001E-6</c:v>
                </c:pt>
                <c:pt idx="785">
                  <c:v>4.1400000000000002E-6</c:v>
                </c:pt>
                <c:pt idx="786">
                  <c:v>4.1300000000000003E-6</c:v>
                </c:pt>
                <c:pt idx="787">
                  <c:v>4.1200000000000004E-6</c:v>
                </c:pt>
                <c:pt idx="788">
                  <c:v>4.1099999999999996E-6</c:v>
                </c:pt>
                <c:pt idx="789">
                  <c:v>4.0999999999999997E-6</c:v>
                </c:pt>
                <c:pt idx="790">
                  <c:v>4.0899999999999998E-6</c:v>
                </c:pt>
                <c:pt idx="791">
                  <c:v>4.0799999999999999E-6</c:v>
                </c:pt>
                <c:pt idx="792">
                  <c:v>4.07E-6</c:v>
                </c:pt>
                <c:pt idx="793">
                  <c:v>4.0600000000000001E-6</c:v>
                </c:pt>
                <c:pt idx="794">
                  <c:v>4.0500000000000002E-6</c:v>
                </c:pt>
                <c:pt idx="795">
                  <c:v>4.0400000000000003E-6</c:v>
                </c:pt>
                <c:pt idx="796">
                  <c:v>4.0300000000000004E-6</c:v>
                </c:pt>
                <c:pt idx="797">
                  <c:v>4.0199999999999996E-6</c:v>
                </c:pt>
                <c:pt idx="798">
                  <c:v>4.0099999999999997E-6</c:v>
                </c:pt>
                <c:pt idx="799">
                  <c:v>3.9999999999999998E-6</c:v>
                </c:pt>
                <c:pt idx="800">
                  <c:v>3.9899999999999999E-6</c:v>
                </c:pt>
                <c:pt idx="801">
                  <c:v>3.98E-6</c:v>
                </c:pt>
                <c:pt idx="802">
                  <c:v>3.9700000000000001E-6</c:v>
                </c:pt>
                <c:pt idx="803">
                  <c:v>3.9600000000000002E-6</c:v>
                </c:pt>
                <c:pt idx="804">
                  <c:v>3.9500000000000003E-6</c:v>
                </c:pt>
                <c:pt idx="805">
                  <c:v>3.9400000000000004E-6</c:v>
                </c:pt>
                <c:pt idx="806">
                  <c:v>3.9299999999999996E-6</c:v>
                </c:pt>
                <c:pt idx="807">
                  <c:v>3.9199999999999997E-6</c:v>
                </c:pt>
                <c:pt idx="808">
                  <c:v>3.9099999999999998E-6</c:v>
                </c:pt>
                <c:pt idx="809">
                  <c:v>3.8999999999999999E-6</c:v>
                </c:pt>
                <c:pt idx="810">
                  <c:v>3.89E-6</c:v>
                </c:pt>
                <c:pt idx="811">
                  <c:v>3.8800000000000001E-6</c:v>
                </c:pt>
                <c:pt idx="812">
                  <c:v>3.8700000000000002E-6</c:v>
                </c:pt>
                <c:pt idx="813">
                  <c:v>3.8600000000000003E-6</c:v>
                </c:pt>
                <c:pt idx="814">
                  <c:v>3.8500000000000004E-6</c:v>
                </c:pt>
                <c:pt idx="815">
                  <c:v>3.8399999999999997E-6</c:v>
                </c:pt>
                <c:pt idx="816">
                  <c:v>3.8399999999999997E-6</c:v>
                </c:pt>
                <c:pt idx="817">
                  <c:v>3.8299999999999998E-6</c:v>
                </c:pt>
                <c:pt idx="818">
                  <c:v>3.8199999999999998E-6</c:v>
                </c:pt>
                <c:pt idx="819">
                  <c:v>3.8099999999999999E-6</c:v>
                </c:pt>
                <c:pt idx="820">
                  <c:v>3.8E-6</c:v>
                </c:pt>
                <c:pt idx="821">
                  <c:v>3.7900000000000001E-6</c:v>
                </c:pt>
                <c:pt idx="822">
                  <c:v>3.7799999999999998E-6</c:v>
                </c:pt>
                <c:pt idx="823">
                  <c:v>3.7699999999999999E-6</c:v>
                </c:pt>
                <c:pt idx="824">
                  <c:v>3.76E-6</c:v>
                </c:pt>
                <c:pt idx="825">
                  <c:v>3.7500000000000001E-6</c:v>
                </c:pt>
                <c:pt idx="826">
                  <c:v>3.7400000000000002E-6</c:v>
                </c:pt>
                <c:pt idx="827">
                  <c:v>3.7299999999999999E-6</c:v>
                </c:pt>
                <c:pt idx="828">
                  <c:v>3.7299999999999999E-6</c:v>
                </c:pt>
                <c:pt idx="829">
                  <c:v>3.72E-6</c:v>
                </c:pt>
                <c:pt idx="830">
                  <c:v>3.7100000000000001E-6</c:v>
                </c:pt>
                <c:pt idx="831">
                  <c:v>3.7000000000000002E-6</c:v>
                </c:pt>
                <c:pt idx="832">
                  <c:v>3.6899999999999998E-6</c:v>
                </c:pt>
                <c:pt idx="833">
                  <c:v>3.6799999999999999E-6</c:v>
                </c:pt>
                <c:pt idx="834">
                  <c:v>3.67E-6</c:v>
                </c:pt>
                <c:pt idx="835">
                  <c:v>3.6600000000000001E-6</c:v>
                </c:pt>
                <c:pt idx="836">
                  <c:v>3.6500000000000002E-6</c:v>
                </c:pt>
                <c:pt idx="837">
                  <c:v>3.6500000000000002E-6</c:v>
                </c:pt>
                <c:pt idx="838">
                  <c:v>3.6399999999999999E-6</c:v>
                </c:pt>
                <c:pt idx="839">
                  <c:v>3.63E-6</c:v>
                </c:pt>
                <c:pt idx="840">
                  <c:v>3.6200000000000001E-6</c:v>
                </c:pt>
                <c:pt idx="841">
                  <c:v>3.6100000000000002E-6</c:v>
                </c:pt>
                <c:pt idx="842">
                  <c:v>3.5999999999999998E-6</c:v>
                </c:pt>
                <c:pt idx="843">
                  <c:v>3.5899999999999999E-6</c:v>
                </c:pt>
                <c:pt idx="844">
                  <c:v>3.5899999999999999E-6</c:v>
                </c:pt>
                <c:pt idx="845">
                  <c:v>3.58E-6</c:v>
                </c:pt>
                <c:pt idx="846">
                  <c:v>3.5700000000000001E-6</c:v>
                </c:pt>
                <c:pt idx="847">
                  <c:v>3.5599999999999998E-6</c:v>
                </c:pt>
                <c:pt idx="848">
                  <c:v>3.5499999999999999E-6</c:v>
                </c:pt>
                <c:pt idx="849">
                  <c:v>3.54E-6</c:v>
                </c:pt>
                <c:pt idx="850">
                  <c:v>3.5300000000000001E-6</c:v>
                </c:pt>
                <c:pt idx="851">
                  <c:v>3.5300000000000001E-6</c:v>
                </c:pt>
                <c:pt idx="852">
                  <c:v>3.5200000000000002E-6</c:v>
                </c:pt>
                <c:pt idx="853">
                  <c:v>3.5099999999999999E-6</c:v>
                </c:pt>
                <c:pt idx="854">
                  <c:v>3.4999999999999999E-6</c:v>
                </c:pt>
                <c:pt idx="855">
                  <c:v>3.49E-6</c:v>
                </c:pt>
                <c:pt idx="856">
                  <c:v>3.49E-6</c:v>
                </c:pt>
                <c:pt idx="857">
                  <c:v>3.4800000000000001E-6</c:v>
                </c:pt>
                <c:pt idx="858">
                  <c:v>3.4699999999999998E-6</c:v>
                </c:pt>
                <c:pt idx="859">
                  <c:v>3.4599999999999999E-6</c:v>
                </c:pt>
                <c:pt idx="860">
                  <c:v>3.45E-6</c:v>
                </c:pt>
                <c:pt idx="861">
                  <c:v>3.45E-6</c:v>
                </c:pt>
                <c:pt idx="862">
                  <c:v>3.4400000000000001E-6</c:v>
                </c:pt>
                <c:pt idx="863">
                  <c:v>3.4300000000000002E-6</c:v>
                </c:pt>
                <c:pt idx="864">
                  <c:v>3.4199999999999999E-6</c:v>
                </c:pt>
                <c:pt idx="865">
                  <c:v>3.41E-6</c:v>
                </c:pt>
                <c:pt idx="866">
                  <c:v>3.41E-6</c:v>
                </c:pt>
                <c:pt idx="867">
                  <c:v>3.4000000000000001E-6</c:v>
                </c:pt>
                <c:pt idx="868">
                  <c:v>3.3900000000000002E-6</c:v>
                </c:pt>
                <c:pt idx="869">
                  <c:v>3.3799999999999998E-6</c:v>
                </c:pt>
                <c:pt idx="870">
                  <c:v>3.3699999999999999E-6</c:v>
                </c:pt>
                <c:pt idx="871">
                  <c:v>3.3699999999999999E-6</c:v>
                </c:pt>
                <c:pt idx="872">
                  <c:v>3.36E-6</c:v>
                </c:pt>
                <c:pt idx="873">
                  <c:v>3.3500000000000001E-6</c:v>
                </c:pt>
                <c:pt idx="874">
                  <c:v>3.3400000000000002E-6</c:v>
                </c:pt>
                <c:pt idx="875">
                  <c:v>3.3400000000000002E-6</c:v>
                </c:pt>
                <c:pt idx="876">
                  <c:v>3.3299999999999999E-6</c:v>
                </c:pt>
                <c:pt idx="877">
                  <c:v>3.32E-6</c:v>
                </c:pt>
                <c:pt idx="878">
                  <c:v>3.3100000000000001E-6</c:v>
                </c:pt>
                <c:pt idx="879">
                  <c:v>3.3100000000000001E-6</c:v>
                </c:pt>
                <c:pt idx="880">
                  <c:v>3.3000000000000002E-6</c:v>
                </c:pt>
                <c:pt idx="881">
                  <c:v>3.2899999999999998E-6</c:v>
                </c:pt>
                <c:pt idx="882">
                  <c:v>3.2799999999999999E-6</c:v>
                </c:pt>
                <c:pt idx="883">
                  <c:v>3.2799999999999999E-6</c:v>
                </c:pt>
                <c:pt idx="884">
                  <c:v>3.27E-6</c:v>
                </c:pt>
                <c:pt idx="885">
                  <c:v>3.2600000000000001E-6</c:v>
                </c:pt>
                <c:pt idx="886">
                  <c:v>3.2499999999999998E-6</c:v>
                </c:pt>
                <c:pt idx="887">
                  <c:v>3.2499999999999998E-6</c:v>
                </c:pt>
                <c:pt idx="888">
                  <c:v>3.2399999999999999E-6</c:v>
                </c:pt>
                <c:pt idx="889">
                  <c:v>3.23E-6</c:v>
                </c:pt>
                <c:pt idx="890">
                  <c:v>3.2200000000000001E-6</c:v>
                </c:pt>
                <c:pt idx="891">
                  <c:v>3.2200000000000001E-6</c:v>
                </c:pt>
                <c:pt idx="892">
                  <c:v>3.2100000000000002E-6</c:v>
                </c:pt>
                <c:pt idx="893">
                  <c:v>3.1999999999999999E-6</c:v>
                </c:pt>
                <c:pt idx="894">
                  <c:v>3.1999999999999999E-6</c:v>
                </c:pt>
                <c:pt idx="895">
                  <c:v>3.19E-6</c:v>
                </c:pt>
                <c:pt idx="896">
                  <c:v>3.18E-6</c:v>
                </c:pt>
                <c:pt idx="897">
                  <c:v>3.1700000000000001E-6</c:v>
                </c:pt>
                <c:pt idx="898">
                  <c:v>3.1700000000000001E-6</c:v>
                </c:pt>
                <c:pt idx="899">
                  <c:v>3.1599999999999998E-6</c:v>
                </c:pt>
                <c:pt idx="900">
                  <c:v>3.1499999999999999E-6</c:v>
                </c:pt>
                <c:pt idx="901">
                  <c:v>3.1499999999999999E-6</c:v>
                </c:pt>
                <c:pt idx="902">
                  <c:v>3.14E-6</c:v>
                </c:pt>
                <c:pt idx="903">
                  <c:v>3.1300000000000001E-6</c:v>
                </c:pt>
                <c:pt idx="904">
                  <c:v>3.1300000000000001E-6</c:v>
                </c:pt>
                <c:pt idx="905">
                  <c:v>3.1200000000000002E-6</c:v>
                </c:pt>
                <c:pt idx="906">
                  <c:v>3.1099999999999999E-6</c:v>
                </c:pt>
                <c:pt idx="907">
                  <c:v>3.1099999999999999E-6</c:v>
                </c:pt>
                <c:pt idx="908">
                  <c:v>3.1E-6</c:v>
                </c:pt>
                <c:pt idx="909">
                  <c:v>3.0900000000000001E-6</c:v>
                </c:pt>
                <c:pt idx="910">
                  <c:v>3.0800000000000002E-6</c:v>
                </c:pt>
                <c:pt idx="911">
                  <c:v>3.0800000000000002E-6</c:v>
                </c:pt>
                <c:pt idx="912">
                  <c:v>3.0699999999999998E-6</c:v>
                </c:pt>
                <c:pt idx="913">
                  <c:v>3.0599999999999999E-6</c:v>
                </c:pt>
                <c:pt idx="914">
                  <c:v>3.0599999999999999E-6</c:v>
                </c:pt>
                <c:pt idx="915">
                  <c:v>3.05E-6</c:v>
                </c:pt>
                <c:pt idx="916">
                  <c:v>3.0400000000000001E-6</c:v>
                </c:pt>
                <c:pt idx="917">
                  <c:v>3.0400000000000001E-6</c:v>
                </c:pt>
                <c:pt idx="918">
                  <c:v>3.0299999999999998E-6</c:v>
                </c:pt>
                <c:pt idx="919">
                  <c:v>3.0199999999999999E-6</c:v>
                </c:pt>
                <c:pt idx="920">
                  <c:v>3.0199999999999999E-6</c:v>
                </c:pt>
                <c:pt idx="921">
                  <c:v>3.01E-6</c:v>
                </c:pt>
                <c:pt idx="922">
                  <c:v>3.0000000000000001E-6</c:v>
                </c:pt>
                <c:pt idx="923">
                  <c:v>3.0000000000000001E-6</c:v>
                </c:pt>
                <c:pt idx="924">
                  <c:v>2.9900000000000002E-6</c:v>
                </c:pt>
                <c:pt idx="925">
                  <c:v>2.9900000000000002E-6</c:v>
                </c:pt>
                <c:pt idx="926">
                  <c:v>2.9799999999999998E-6</c:v>
                </c:pt>
                <c:pt idx="927">
                  <c:v>2.9699999999999999E-6</c:v>
                </c:pt>
                <c:pt idx="928">
                  <c:v>2.9699999999999999E-6</c:v>
                </c:pt>
                <c:pt idx="929">
                  <c:v>2.96E-6</c:v>
                </c:pt>
                <c:pt idx="930">
                  <c:v>2.9500000000000001E-6</c:v>
                </c:pt>
                <c:pt idx="931">
                  <c:v>2.9500000000000001E-6</c:v>
                </c:pt>
                <c:pt idx="932">
                  <c:v>2.9399999999999998E-6</c:v>
                </c:pt>
                <c:pt idx="933">
                  <c:v>2.9299999999999999E-6</c:v>
                </c:pt>
                <c:pt idx="934">
                  <c:v>2.9299999999999999E-6</c:v>
                </c:pt>
                <c:pt idx="935">
                  <c:v>2.92E-6</c:v>
                </c:pt>
                <c:pt idx="936">
                  <c:v>2.92E-6</c:v>
                </c:pt>
                <c:pt idx="937">
                  <c:v>2.9100000000000001E-6</c:v>
                </c:pt>
                <c:pt idx="938">
                  <c:v>2.9000000000000002E-6</c:v>
                </c:pt>
                <c:pt idx="939">
                  <c:v>2.9000000000000002E-6</c:v>
                </c:pt>
                <c:pt idx="940">
                  <c:v>2.8899999999999999E-6</c:v>
                </c:pt>
                <c:pt idx="941">
                  <c:v>2.88E-6</c:v>
                </c:pt>
                <c:pt idx="942">
                  <c:v>2.88E-6</c:v>
                </c:pt>
                <c:pt idx="943">
                  <c:v>2.8700000000000001E-6</c:v>
                </c:pt>
                <c:pt idx="944">
                  <c:v>2.8700000000000001E-6</c:v>
                </c:pt>
                <c:pt idx="945">
                  <c:v>2.8600000000000001E-6</c:v>
                </c:pt>
                <c:pt idx="946">
                  <c:v>2.8499999999999998E-6</c:v>
                </c:pt>
                <c:pt idx="947">
                  <c:v>2.8499999999999998E-6</c:v>
                </c:pt>
                <c:pt idx="948">
                  <c:v>2.8399999999999999E-6</c:v>
                </c:pt>
                <c:pt idx="949">
                  <c:v>2.8399999999999999E-6</c:v>
                </c:pt>
                <c:pt idx="950">
                  <c:v>2.83E-6</c:v>
                </c:pt>
                <c:pt idx="951">
                  <c:v>2.8200000000000001E-6</c:v>
                </c:pt>
                <c:pt idx="952">
                  <c:v>2.8200000000000001E-6</c:v>
                </c:pt>
                <c:pt idx="953">
                  <c:v>2.8100000000000002E-6</c:v>
                </c:pt>
                <c:pt idx="954">
                  <c:v>2.8100000000000002E-6</c:v>
                </c:pt>
                <c:pt idx="955">
                  <c:v>2.7999999999999999E-6</c:v>
                </c:pt>
                <c:pt idx="956">
                  <c:v>2.7999999999999999E-6</c:v>
                </c:pt>
                <c:pt idx="957">
                  <c:v>2.79E-6</c:v>
                </c:pt>
                <c:pt idx="958">
                  <c:v>2.7800000000000001E-6</c:v>
                </c:pt>
                <c:pt idx="959">
                  <c:v>2.7800000000000001E-6</c:v>
                </c:pt>
                <c:pt idx="960">
                  <c:v>2.7700000000000002E-6</c:v>
                </c:pt>
                <c:pt idx="961">
                  <c:v>2.7700000000000002E-6</c:v>
                </c:pt>
                <c:pt idx="962">
                  <c:v>2.7599999999999998E-6</c:v>
                </c:pt>
                <c:pt idx="963">
                  <c:v>2.7499999999999999E-6</c:v>
                </c:pt>
                <c:pt idx="964">
                  <c:v>2.7499999999999999E-6</c:v>
                </c:pt>
                <c:pt idx="965">
                  <c:v>2.74E-6</c:v>
                </c:pt>
                <c:pt idx="966">
                  <c:v>2.74E-6</c:v>
                </c:pt>
                <c:pt idx="967">
                  <c:v>2.7300000000000001E-6</c:v>
                </c:pt>
                <c:pt idx="968">
                  <c:v>2.7300000000000001E-6</c:v>
                </c:pt>
                <c:pt idx="969">
                  <c:v>2.7199999999999998E-6</c:v>
                </c:pt>
                <c:pt idx="970">
                  <c:v>2.7199999999999998E-6</c:v>
                </c:pt>
                <c:pt idx="971">
                  <c:v>2.7099999999999999E-6</c:v>
                </c:pt>
                <c:pt idx="972">
                  <c:v>2.7E-6</c:v>
                </c:pt>
                <c:pt idx="973">
                  <c:v>2.7E-6</c:v>
                </c:pt>
                <c:pt idx="974">
                  <c:v>2.6900000000000001E-6</c:v>
                </c:pt>
                <c:pt idx="975">
                  <c:v>2.6900000000000001E-6</c:v>
                </c:pt>
                <c:pt idx="976">
                  <c:v>2.6800000000000002E-6</c:v>
                </c:pt>
                <c:pt idx="977">
                  <c:v>2.6800000000000002E-6</c:v>
                </c:pt>
                <c:pt idx="978">
                  <c:v>2.6699999999999998E-6</c:v>
                </c:pt>
                <c:pt idx="979">
                  <c:v>2.6699999999999998E-6</c:v>
                </c:pt>
                <c:pt idx="980">
                  <c:v>2.6599999999999999E-6</c:v>
                </c:pt>
                <c:pt idx="981">
                  <c:v>2.65E-6</c:v>
                </c:pt>
                <c:pt idx="982">
                  <c:v>2.65E-6</c:v>
                </c:pt>
                <c:pt idx="983">
                  <c:v>2.6400000000000001E-6</c:v>
                </c:pt>
                <c:pt idx="984">
                  <c:v>2.6400000000000001E-6</c:v>
                </c:pt>
                <c:pt idx="985">
                  <c:v>2.6299999999999998E-6</c:v>
                </c:pt>
                <c:pt idx="986">
                  <c:v>2.6299999999999998E-6</c:v>
                </c:pt>
                <c:pt idx="987">
                  <c:v>2.6199999999999999E-6</c:v>
                </c:pt>
                <c:pt idx="988">
                  <c:v>2.6199999999999999E-6</c:v>
                </c:pt>
                <c:pt idx="989">
                  <c:v>2.61E-6</c:v>
                </c:pt>
                <c:pt idx="990">
                  <c:v>2.61E-6</c:v>
                </c:pt>
                <c:pt idx="991">
                  <c:v>2.6000000000000001E-6</c:v>
                </c:pt>
                <c:pt idx="992">
                  <c:v>2.6000000000000001E-6</c:v>
                </c:pt>
                <c:pt idx="993">
                  <c:v>2.5900000000000002E-6</c:v>
                </c:pt>
                <c:pt idx="994">
                  <c:v>2.5900000000000002E-6</c:v>
                </c:pt>
                <c:pt idx="995">
                  <c:v>2.5799999999999999E-6</c:v>
                </c:pt>
                <c:pt idx="996">
                  <c:v>2.5799999999999999E-6</c:v>
                </c:pt>
                <c:pt idx="997">
                  <c:v>2.57E-6</c:v>
                </c:pt>
                <c:pt idx="998">
                  <c:v>2.57E-6</c:v>
                </c:pt>
                <c:pt idx="999">
                  <c:v>2.5600000000000001E-6</c:v>
                </c:pt>
                <c:pt idx="1000">
                  <c:v>2.5500000000000001E-6</c:v>
                </c:pt>
                <c:pt idx="1001">
                  <c:v>2.5500000000000001E-6</c:v>
                </c:pt>
                <c:pt idx="1002">
                  <c:v>2.5399999999999998E-6</c:v>
                </c:pt>
                <c:pt idx="1003">
                  <c:v>2.5399999999999998E-6</c:v>
                </c:pt>
                <c:pt idx="1004">
                  <c:v>2.5299999999999999E-6</c:v>
                </c:pt>
                <c:pt idx="1005">
                  <c:v>2.5299999999999999E-6</c:v>
                </c:pt>
                <c:pt idx="1006">
                  <c:v>2.52E-6</c:v>
                </c:pt>
                <c:pt idx="1007">
                  <c:v>2.52E-6</c:v>
                </c:pt>
                <c:pt idx="1008">
                  <c:v>2.5100000000000001E-6</c:v>
                </c:pt>
                <c:pt idx="1009">
                  <c:v>2.5100000000000001E-6</c:v>
                </c:pt>
                <c:pt idx="1010">
                  <c:v>2.5000000000000002E-6</c:v>
                </c:pt>
                <c:pt idx="1011">
                  <c:v>2.5000000000000002E-6</c:v>
                </c:pt>
                <c:pt idx="1012">
                  <c:v>2.4899999999999999E-6</c:v>
                </c:pt>
                <c:pt idx="1013">
                  <c:v>2.4899999999999999E-6</c:v>
                </c:pt>
                <c:pt idx="1014">
                  <c:v>2.48E-6</c:v>
                </c:pt>
                <c:pt idx="1015">
                  <c:v>2.48E-6</c:v>
                </c:pt>
                <c:pt idx="1016">
                  <c:v>2.48E-6</c:v>
                </c:pt>
                <c:pt idx="1017">
                  <c:v>2.4700000000000001E-6</c:v>
                </c:pt>
                <c:pt idx="1018">
                  <c:v>2.4700000000000001E-6</c:v>
                </c:pt>
                <c:pt idx="1019">
                  <c:v>2.4600000000000002E-6</c:v>
                </c:pt>
                <c:pt idx="1020">
                  <c:v>2.4600000000000002E-6</c:v>
                </c:pt>
                <c:pt idx="1021">
                  <c:v>2.4499999999999998E-6</c:v>
                </c:pt>
                <c:pt idx="1022">
                  <c:v>2.4499999999999998E-6</c:v>
                </c:pt>
                <c:pt idx="1023">
                  <c:v>2.4399999999999999E-6</c:v>
                </c:pt>
              </c:numCache>
            </c:numRef>
          </c:yVal>
          <c:smooth val="1"/>
        </c:ser>
        <c:ser>
          <c:idx val="2"/>
          <c:order val="2"/>
          <c:tx>
            <c:v>Simpson</c:v>
          </c:tx>
          <c:marker>
            <c:symbol val="diamond"/>
            <c:size val="2"/>
          </c:marker>
          <c:xVal>
            <c:numRef>
              <c:f>Sheet1!$I$2:$I$513</c:f>
              <c:numCache>
                <c:formatCode>General</c:formatCode>
                <c:ptCount val="5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  <c:pt idx="50">
                  <c:v>102</c:v>
                </c:pt>
                <c:pt idx="51">
                  <c:v>104</c:v>
                </c:pt>
                <c:pt idx="52">
                  <c:v>106</c:v>
                </c:pt>
                <c:pt idx="53">
                  <c:v>108</c:v>
                </c:pt>
                <c:pt idx="54">
                  <c:v>110</c:v>
                </c:pt>
                <c:pt idx="55">
                  <c:v>112</c:v>
                </c:pt>
                <c:pt idx="56">
                  <c:v>114</c:v>
                </c:pt>
                <c:pt idx="57">
                  <c:v>116</c:v>
                </c:pt>
                <c:pt idx="58">
                  <c:v>118</c:v>
                </c:pt>
                <c:pt idx="59">
                  <c:v>120</c:v>
                </c:pt>
                <c:pt idx="60">
                  <c:v>122</c:v>
                </c:pt>
                <c:pt idx="61">
                  <c:v>124</c:v>
                </c:pt>
                <c:pt idx="62">
                  <c:v>126</c:v>
                </c:pt>
                <c:pt idx="63">
                  <c:v>128</c:v>
                </c:pt>
                <c:pt idx="64">
                  <c:v>130</c:v>
                </c:pt>
                <c:pt idx="65">
                  <c:v>132</c:v>
                </c:pt>
                <c:pt idx="66">
                  <c:v>134</c:v>
                </c:pt>
                <c:pt idx="67">
                  <c:v>136</c:v>
                </c:pt>
                <c:pt idx="68">
                  <c:v>138</c:v>
                </c:pt>
                <c:pt idx="69">
                  <c:v>140</c:v>
                </c:pt>
                <c:pt idx="70">
                  <c:v>142</c:v>
                </c:pt>
                <c:pt idx="71">
                  <c:v>144</c:v>
                </c:pt>
                <c:pt idx="72">
                  <c:v>146</c:v>
                </c:pt>
                <c:pt idx="73">
                  <c:v>148</c:v>
                </c:pt>
                <c:pt idx="74">
                  <c:v>150</c:v>
                </c:pt>
                <c:pt idx="75">
                  <c:v>152</c:v>
                </c:pt>
                <c:pt idx="76">
                  <c:v>154</c:v>
                </c:pt>
                <c:pt idx="77">
                  <c:v>156</c:v>
                </c:pt>
                <c:pt idx="78">
                  <c:v>158</c:v>
                </c:pt>
                <c:pt idx="79">
                  <c:v>160</c:v>
                </c:pt>
                <c:pt idx="80">
                  <c:v>162</c:v>
                </c:pt>
                <c:pt idx="81">
                  <c:v>164</c:v>
                </c:pt>
                <c:pt idx="82">
                  <c:v>166</c:v>
                </c:pt>
                <c:pt idx="83">
                  <c:v>168</c:v>
                </c:pt>
                <c:pt idx="84">
                  <c:v>170</c:v>
                </c:pt>
                <c:pt idx="85">
                  <c:v>172</c:v>
                </c:pt>
                <c:pt idx="86">
                  <c:v>174</c:v>
                </c:pt>
                <c:pt idx="87">
                  <c:v>176</c:v>
                </c:pt>
                <c:pt idx="88">
                  <c:v>178</c:v>
                </c:pt>
                <c:pt idx="89">
                  <c:v>180</c:v>
                </c:pt>
                <c:pt idx="90">
                  <c:v>182</c:v>
                </c:pt>
                <c:pt idx="91">
                  <c:v>184</c:v>
                </c:pt>
                <c:pt idx="92">
                  <c:v>186</c:v>
                </c:pt>
                <c:pt idx="93">
                  <c:v>188</c:v>
                </c:pt>
                <c:pt idx="94">
                  <c:v>190</c:v>
                </c:pt>
                <c:pt idx="95">
                  <c:v>192</c:v>
                </c:pt>
                <c:pt idx="96">
                  <c:v>194</c:v>
                </c:pt>
                <c:pt idx="97">
                  <c:v>196</c:v>
                </c:pt>
                <c:pt idx="98">
                  <c:v>198</c:v>
                </c:pt>
                <c:pt idx="99">
                  <c:v>200</c:v>
                </c:pt>
                <c:pt idx="100">
                  <c:v>202</c:v>
                </c:pt>
                <c:pt idx="101">
                  <c:v>204</c:v>
                </c:pt>
                <c:pt idx="102">
                  <c:v>206</c:v>
                </c:pt>
                <c:pt idx="103">
                  <c:v>208</c:v>
                </c:pt>
                <c:pt idx="104">
                  <c:v>210</c:v>
                </c:pt>
                <c:pt idx="105">
                  <c:v>212</c:v>
                </c:pt>
                <c:pt idx="106">
                  <c:v>214</c:v>
                </c:pt>
                <c:pt idx="107">
                  <c:v>216</c:v>
                </c:pt>
                <c:pt idx="108">
                  <c:v>218</c:v>
                </c:pt>
                <c:pt idx="109">
                  <c:v>220</c:v>
                </c:pt>
                <c:pt idx="110">
                  <c:v>222</c:v>
                </c:pt>
                <c:pt idx="111">
                  <c:v>224</c:v>
                </c:pt>
                <c:pt idx="112">
                  <c:v>226</c:v>
                </c:pt>
                <c:pt idx="113">
                  <c:v>228</c:v>
                </c:pt>
                <c:pt idx="114">
                  <c:v>230</c:v>
                </c:pt>
                <c:pt idx="115">
                  <c:v>232</c:v>
                </c:pt>
                <c:pt idx="116">
                  <c:v>234</c:v>
                </c:pt>
                <c:pt idx="117">
                  <c:v>236</c:v>
                </c:pt>
                <c:pt idx="118">
                  <c:v>238</c:v>
                </c:pt>
                <c:pt idx="119">
                  <c:v>240</c:v>
                </c:pt>
                <c:pt idx="120">
                  <c:v>242</c:v>
                </c:pt>
                <c:pt idx="121">
                  <c:v>244</c:v>
                </c:pt>
                <c:pt idx="122">
                  <c:v>246</c:v>
                </c:pt>
                <c:pt idx="123">
                  <c:v>248</c:v>
                </c:pt>
                <c:pt idx="124">
                  <c:v>250</c:v>
                </c:pt>
                <c:pt idx="125">
                  <c:v>252</c:v>
                </c:pt>
                <c:pt idx="126">
                  <c:v>254</c:v>
                </c:pt>
                <c:pt idx="127">
                  <c:v>256</c:v>
                </c:pt>
                <c:pt idx="128">
                  <c:v>258</c:v>
                </c:pt>
                <c:pt idx="129">
                  <c:v>260</c:v>
                </c:pt>
                <c:pt idx="130">
                  <c:v>262</c:v>
                </c:pt>
                <c:pt idx="131">
                  <c:v>264</c:v>
                </c:pt>
                <c:pt idx="132">
                  <c:v>266</c:v>
                </c:pt>
                <c:pt idx="133">
                  <c:v>268</c:v>
                </c:pt>
                <c:pt idx="134">
                  <c:v>270</c:v>
                </c:pt>
                <c:pt idx="135">
                  <c:v>272</c:v>
                </c:pt>
                <c:pt idx="136">
                  <c:v>274</c:v>
                </c:pt>
                <c:pt idx="137">
                  <c:v>276</c:v>
                </c:pt>
                <c:pt idx="138">
                  <c:v>278</c:v>
                </c:pt>
                <c:pt idx="139">
                  <c:v>280</c:v>
                </c:pt>
                <c:pt idx="140">
                  <c:v>282</c:v>
                </c:pt>
                <c:pt idx="141">
                  <c:v>284</c:v>
                </c:pt>
                <c:pt idx="142">
                  <c:v>286</c:v>
                </c:pt>
                <c:pt idx="143">
                  <c:v>288</c:v>
                </c:pt>
                <c:pt idx="144">
                  <c:v>290</c:v>
                </c:pt>
                <c:pt idx="145">
                  <c:v>292</c:v>
                </c:pt>
                <c:pt idx="146">
                  <c:v>294</c:v>
                </c:pt>
                <c:pt idx="147">
                  <c:v>296</c:v>
                </c:pt>
                <c:pt idx="148">
                  <c:v>298</c:v>
                </c:pt>
                <c:pt idx="149">
                  <c:v>300</c:v>
                </c:pt>
                <c:pt idx="150">
                  <c:v>302</c:v>
                </c:pt>
                <c:pt idx="151">
                  <c:v>304</c:v>
                </c:pt>
                <c:pt idx="152">
                  <c:v>306</c:v>
                </c:pt>
                <c:pt idx="153">
                  <c:v>308</c:v>
                </c:pt>
                <c:pt idx="154">
                  <c:v>310</c:v>
                </c:pt>
                <c:pt idx="155">
                  <c:v>312</c:v>
                </c:pt>
                <c:pt idx="156">
                  <c:v>314</c:v>
                </c:pt>
                <c:pt idx="157">
                  <c:v>316</c:v>
                </c:pt>
                <c:pt idx="158">
                  <c:v>318</c:v>
                </c:pt>
                <c:pt idx="159">
                  <c:v>320</c:v>
                </c:pt>
                <c:pt idx="160">
                  <c:v>322</c:v>
                </c:pt>
                <c:pt idx="161">
                  <c:v>324</c:v>
                </c:pt>
                <c:pt idx="162">
                  <c:v>326</c:v>
                </c:pt>
                <c:pt idx="163">
                  <c:v>328</c:v>
                </c:pt>
                <c:pt idx="164">
                  <c:v>330</c:v>
                </c:pt>
                <c:pt idx="165">
                  <c:v>332</c:v>
                </c:pt>
                <c:pt idx="166">
                  <c:v>334</c:v>
                </c:pt>
                <c:pt idx="167">
                  <c:v>336</c:v>
                </c:pt>
                <c:pt idx="168">
                  <c:v>338</c:v>
                </c:pt>
                <c:pt idx="169">
                  <c:v>340</c:v>
                </c:pt>
                <c:pt idx="170">
                  <c:v>342</c:v>
                </c:pt>
                <c:pt idx="171">
                  <c:v>344</c:v>
                </c:pt>
                <c:pt idx="172">
                  <c:v>346</c:v>
                </c:pt>
                <c:pt idx="173">
                  <c:v>348</c:v>
                </c:pt>
                <c:pt idx="174">
                  <c:v>350</c:v>
                </c:pt>
                <c:pt idx="175">
                  <c:v>352</c:v>
                </c:pt>
                <c:pt idx="176">
                  <c:v>354</c:v>
                </c:pt>
                <c:pt idx="177">
                  <c:v>356</c:v>
                </c:pt>
                <c:pt idx="178">
                  <c:v>358</c:v>
                </c:pt>
                <c:pt idx="179">
                  <c:v>360</c:v>
                </c:pt>
                <c:pt idx="180">
                  <c:v>362</c:v>
                </c:pt>
                <c:pt idx="181">
                  <c:v>364</c:v>
                </c:pt>
                <c:pt idx="182">
                  <c:v>366</c:v>
                </c:pt>
                <c:pt idx="183">
                  <c:v>368</c:v>
                </c:pt>
                <c:pt idx="184">
                  <c:v>370</c:v>
                </c:pt>
                <c:pt idx="185">
                  <c:v>372</c:v>
                </c:pt>
                <c:pt idx="186">
                  <c:v>374</c:v>
                </c:pt>
                <c:pt idx="187">
                  <c:v>376</c:v>
                </c:pt>
                <c:pt idx="188">
                  <c:v>378</c:v>
                </c:pt>
                <c:pt idx="189">
                  <c:v>380</c:v>
                </c:pt>
                <c:pt idx="190">
                  <c:v>382</c:v>
                </c:pt>
                <c:pt idx="191">
                  <c:v>384</c:v>
                </c:pt>
                <c:pt idx="192">
                  <c:v>386</c:v>
                </c:pt>
                <c:pt idx="193">
                  <c:v>388</c:v>
                </c:pt>
                <c:pt idx="194">
                  <c:v>390</c:v>
                </c:pt>
                <c:pt idx="195">
                  <c:v>392</c:v>
                </c:pt>
                <c:pt idx="196">
                  <c:v>394</c:v>
                </c:pt>
                <c:pt idx="197">
                  <c:v>396</c:v>
                </c:pt>
                <c:pt idx="198">
                  <c:v>398</c:v>
                </c:pt>
                <c:pt idx="199">
                  <c:v>400</c:v>
                </c:pt>
                <c:pt idx="200">
                  <c:v>402</c:v>
                </c:pt>
                <c:pt idx="201">
                  <c:v>404</c:v>
                </c:pt>
                <c:pt idx="202">
                  <c:v>406</c:v>
                </c:pt>
                <c:pt idx="203">
                  <c:v>408</c:v>
                </c:pt>
                <c:pt idx="204">
                  <c:v>410</c:v>
                </c:pt>
                <c:pt idx="205">
                  <c:v>412</c:v>
                </c:pt>
                <c:pt idx="206">
                  <c:v>414</c:v>
                </c:pt>
                <c:pt idx="207">
                  <c:v>416</c:v>
                </c:pt>
                <c:pt idx="208">
                  <c:v>418</c:v>
                </c:pt>
                <c:pt idx="209">
                  <c:v>420</c:v>
                </c:pt>
                <c:pt idx="210">
                  <c:v>422</c:v>
                </c:pt>
                <c:pt idx="211">
                  <c:v>424</c:v>
                </c:pt>
                <c:pt idx="212">
                  <c:v>426</c:v>
                </c:pt>
                <c:pt idx="213">
                  <c:v>428</c:v>
                </c:pt>
                <c:pt idx="214">
                  <c:v>430</c:v>
                </c:pt>
                <c:pt idx="215">
                  <c:v>432</c:v>
                </c:pt>
                <c:pt idx="216">
                  <c:v>434</c:v>
                </c:pt>
                <c:pt idx="217">
                  <c:v>436</c:v>
                </c:pt>
                <c:pt idx="218">
                  <c:v>438</c:v>
                </c:pt>
                <c:pt idx="219">
                  <c:v>440</c:v>
                </c:pt>
                <c:pt idx="220">
                  <c:v>442</c:v>
                </c:pt>
                <c:pt idx="221">
                  <c:v>444</c:v>
                </c:pt>
                <c:pt idx="222">
                  <c:v>446</c:v>
                </c:pt>
                <c:pt idx="223">
                  <c:v>448</c:v>
                </c:pt>
                <c:pt idx="224">
                  <c:v>450</c:v>
                </c:pt>
                <c:pt idx="225">
                  <c:v>452</c:v>
                </c:pt>
                <c:pt idx="226">
                  <c:v>454</c:v>
                </c:pt>
                <c:pt idx="227">
                  <c:v>456</c:v>
                </c:pt>
                <c:pt idx="228">
                  <c:v>458</c:v>
                </c:pt>
                <c:pt idx="229">
                  <c:v>460</c:v>
                </c:pt>
                <c:pt idx="230">
                  <c:v>462</c:v>
                </c:pt>
                <c:pt idx="231">
                  <c:v>464</c:v>
                </c:pt>
                <c:pt idx="232">
                  <c:v>466</c:v>
                </c:pt>
                <c:pt idx="233">
                  <c:v>468</c:v>
                </c:pt>
                <c:pt idx="234">
                  <c:v>470</c:v>
                </c:pt>
                <c:pt idx="235">
                  <c:v>472</c:v>
                </c:pt>
                <c:pt idx="236">
                  <c:v>474</c:v>
                </c:pt>
                <c:pt idx="237">
                  <c:v>476</c:v>
                </c:pt>
                <c:pt idx="238">
                  <c:v>478</c:v>
                </c:pt>
                <c:pt idx="239">
                  <c:v>480</c:v>
                </c:pt>
                <c:pt idx="240">
                  <c:v>482</c:v>
                </c:pt>
                <c:pt idx="241">
                  <c:v>484</c:v>
                </c:pt>
                <c:pt idx="242">
                  <c:v>486</c:v>
                </c:pt>
                <c:pt idx="243">
                  <c:v>488</c:v>
                </c:pt>
                <c:pt idx="244">
                  <c:v>490</c:v>
                </c:pt>
                <c:pt idx="245">
                  <c:v>492</c:v>
                </c:pt>
                <c:pt idx="246">
                  <c:v>494</c:v>
                </c:pt>
                <c:pt idx="247">
                  <c:v>496</c:v>
                </c:pt>
                <c:pt idx="248">
                  <c:v>498</c:v>
                </c:pt>
                <c:pt idx="249">
                  <c:v>500</c:v>
                </c:pt>
                <c:pt idx="250">
                  <c:v>502</c:v>
                </c:pt>
                <c:pt idx="251">
                  <c:v>504</c:v>
                </c:pt>
                <c:pt idx="252">
                  <c:v>506</c:v>
                </c:pt>
                <c:pt idx="253">
                  <c:v>508</c:v>
                </c:pt>
                <c:pt idx="254">
                  <c:v>510</c:v>
                </c:pt>
                <c:pt idx="255">
                  <c:v>512</c:v>
                </c:pt>
                <c:pt idx="256">
                  <c:v>514</c:v>
                </c:pt>
                <c:pt idx="257">
                  <c:v>516</c:v>
                </c:pt>
                <c:pt idx="258">
                  <c:v>518</c:v>
                </c:pt>
                <c:pt idx="259">
                  <c:v>520</c:v>
                </c:pt>
                <c:pt idx="260">
                  <c:v>522</c:v>
                </c:pt>
                <c:pt idx="261">
                  <c:v>524</c:v>
                </c:pt>
                <c:pt idx="262">
                  <c:v>526</c:v>
                </c:pt>
                <c:pt idx="263">
                  <c:v>528</c:v>
                </c:pt>
                <c:pt idx="264">
                  <c:v>530</c:v>
                </c:pt>
                <c:pt idx="265">
                  <c:v>532</c:v>
                </c:pt>
                <c:pt idx="266">
                  <c:v>534</c:v>
                </c:pt>
                <c:pt idx="267">
                  <c:v>536</c:v>
                </c:pt>
                <c:pt idx="268">
                  <c:v>538</c:v>
                </c:pt>
                <c:pt idx="269">
                  <c:v>540</c:v>
                </c:pt>
                <c:pt idx="270">
                  <c:v>542</c:v>
                </c:pt>
                <c:pt idx="271">
                  <c:v>544</c:v>
                </c:pt>
                <c:pt idx="272">
                  <c:v>546</c:v>
                </c:pt>
                <c:pt idx="273">
                  <c:v>548</c:v>
                </c:pt>
                <c:pt idx="274">
                  <c:v>550</c:v>
                </c:pt>
                <c:pt idx="275">
                  <c:v>552</c:v>
                </c:pt>
                <c:pt idx="276">
                  <c:v>554</c:v>
                </c:pt>
                <c:pt idx="277">
                  <c:v>556</c:v>
                </c:pt>
                <c:pt idx="278">
                  <c:v>558</c:v>
                </c:pt>
                <c:pt idx="279">
                  <c:v>560</c:v>
                </c:pt>
                <c:pt idx="280">
                  <c:v>562</c:v>
                </c:pt>
                <c:pt idx="281">
                  <c:v>564</c:v>
                </c:pt>
                <c:pt idx="282">
                  <c:v>566</c:v>
                </c:pt>
                <c:pt idx="283">
                  <c:v>568</c:v>
                </c:pt>
                <c:pt idx="284">
                  <c:v>570</c:v>
                </c:pt>
                <c:pt idx="285">
                  <c:v>572</c:v>
                </c:pt>
                <c:pt idx="286">
                  <c:v>574</c:v>
                </c:pt>
                <c:pt idx="287">
                  <c:v>576</c:v>
                </c:pt>
                <c:pt idx="288">
                  <c:v>578</c:v>
                </c:pt>
                <c:pt idx="289">
                  <c:v>580</c:v>
                </c:pt>
                <c:pt idx="290">
                  <c:v>582</c:v>
                </c:pt>
                <c:pt idx="291">
                  <c:v>584</c:v>
                </c:pt>
                <c:pt idx="292">
                  <c:v>586</c:v>
                </c:pt>
                <c:pt idx="293">
                  <c:v>588</c:v>
                </c:pt>
                <c:pt idx="294">
                  <c:v>590</c:v>
                </c:pt>
                <c:pt idx="295">
                  <c:v>592</c:v>
                </c:pt>
                <c:pt idx="296">
                  <c:v>594</c:v>
                </c:pt>
                <c:pt idx="297">
                  <c:v>596</c:v>
                </c:pt>
                <c:pt idx="298">
                  <c:v>598</c:v>
                </c:pt>
                <c:pt idx="299">
                  <c:v>600</c:v>
                </c:pt>
                <c:pt idx="300">
                  <c:v>602</c:v>
                </c:pt>
                <c:pt idx="301">
                  <c:v>604</c:v>
                </c:pt>
                <c:pt idx="302">
                  <c:v>606</c:v>
                </c:pt>
                <c:pt idx="303">
                  <c:v>608</c:v>
                </c:pt>
                <c:pt idx="304">
                  <c:v>610</c:v>
                </c:pt>
                <c:pt idx="305">
                  <c:v>612</c:v>
                </c:pt>
                <c:pt idx="306">
                  <c:v>614</c:v>
                </c:pt>
                <c:pt idx="307">
                  <c:v>616</c:v>
                </c:pt>
                <c:pt idx="308">
                  <c:v>618</c:v>
                </c:pt>
                <c:pt idx="309">
                  <c:v>620</c:v>
                </c:pt>
                <c:pt idx="310">
                  <c:v>622</c:v>
                </c:pt>
                <c:pt idx="311">
                  <c:v>624</c:v>
                </c:pt>
                <c:pt idx="312">
                  <c:v>626</c:v>
                </c:pt>
                <c:pt idx="313">
                  <c:v>628</c:v>
                </c:pt>
                <c:pt idx="314">
                  <c:v>630</c:v>
                </c:pt>
                <c:pt idx="315">
                  <c:v>632</c:v>
                </c:pt>
                <c:pt idx="316">
                  <c:v>634</c:v>
                </c:pt>
                <c:pt idx="317">
                  <c:v>636</c:v>
                </c:pt>
                <c:pt idx="318">
                  <c:v>638</c:v>
                </c:pt>
                <c:pt idx="319">
                  <c:v>640</c:v>
                </c:pt>
                <c:pt idx="320">
                  <c:v>642</c:v>
                </c:pt>
                <c:pt idx="321">
                  <c:v>644</c:v>
                </c:pt>
                <c:pt idx="322">
                  <c:v>646</c:v>
                </c:pt>
                <c:pt idx="323">
                  <c:v>648</c:v>
                </c:pt>
                <c:pt idx="324">
                  <c:v>650</c:v>
                </c:pt>
                <c:pt idx="325">
                  <c:v>652</c:v>
                </c:pt>
                <c:pt idx="326">
                  <c:v>654</c:v>
                </c:pt>
                <c:pt idx="327">
                  <c:v>656</c:v>
                </c:pt>
                <c:pt idx="328">
                  <c:v>658</c:v>
                </c:pt>
                <c:pt idx="329">
                  <c:v>660</c:v>
                </c:pt>
                <c:pt idx="330">
                  <c:v>662</c:v>
                </c:pt>
                <c:pt idx="331">
                  <c:v>664</c:v>
                </c:pt>
                <c:pt idx="332">
                  <c:v>666</c:v>
                </c:pt>
                <c:pt idx="333">
                  <c:v>668</c:v>
                </c:pt>
                <c:pt idx="334">
                  <c:v>670</c:v>
                </c:pt>
                <c:pt idx="335">
                  <c:v>672</c:v>
                </c:pt>
                <c:pt idx="336">
                  <c:v>674</c:v>
                </c:pt>
                <c:pt idx="337">
                  <c:v>676</c:v>
                </c:pt>
                <c:pt idx="338">
                  <c:v>678</c:v>
                </c:pt>
                <c:pt idx="339">
                  <c:v>680</c:v>
                </c:pt>
                <c:pt idx="340">
                  <c:v>682</c:v>
                </c:pt>
                <c:pt idx="341">
                  <c:v>684</c:v>
                </c:pt>
                <c:pt idx="342">
                  <c:v>686</c:v>
                </c:pt>
                <c:pt idx="343">
                  <c:v>688</c:v>
                </c:pt>
                <c:pt idx="344">
                  <c:v>690</c:v>
                </c:pt>
                <c:pt idx="345">
                  <c:v>692</c:v>
                </c:pt>
                <c:pt idx="346">
                  <c:v>694</c:v>
                </c:pt>
                <c:pt idx="347">
                  <c:v>696</c:v>
                </c:pt>
                <c:pt idx="348">
                  <c:v>698</c:v>
                </c:pt>
                <c:pt idx="349">
                  <c:v>700</c:v>
                </c:pt>
                <c:pt idx="350">
                  <c:v>702</c:v>
                </c:pt>
                <c:pt idx="351">
                  <c:v>704</c:v>
                </c:pt>
                <c:pt idx="352">
                  <c:v>706</c:v>
                </c:pt>
                <c:pt idx="353">
                  <c:v>708</c:v>
                </c:pt>
                <c:pt idx="354">
                  <c:v>710</c:v>
                </c:pt>
                <c:pt idx="355">
                  <c:v>712</c:v>
                </c:pt>
                <c:pt idx="356">
                  <c:v>714</c:v>
                </c:pt>
                <c:pt idx="357">
                  <c:v>716</c:v>
                </c:pt>
                <c:pt idx="358">
                  <c:v>718</c:v>
                </c:pt>
                <c:pt idx="359">
                  <c:v>720</c:v>
                </c:pt>
                <c:pt idx="360">
                  <c:v>722</c:v>
                </c:pt>
                <c:pt idx="361">
                  <c:v>724</c:v>
                </c:pt>
                <c:pt idx="362">
                  <c:v>726</c:v>
                </c:pt>
                <c:pt idx="363">
                  <c:v>728</c:v>
                </c:pt>
                <c:pt idx="364">
                  <c:v>730</c:v>
                </c:pt>
                <c:pt idx="365">
                  <c:v>732</c:v>
                </c:pt>
                <c:pt idx="366">
                  <c:v>734</c:v>
                </c:pt>
                <c:pt idx="367">
                  <c:v>736</c:v>
                </c:pt>
                <c:pt idx="368">
                  <c:v>738</c:v>
                </c:pt>
                <c:pt idx="369">
                  <c:v>740</c:v>
                </c:pt>
                <c:pt idx="370">
                  <c:v>742</c:v>
                </c:pt>
                <c:pt idx="371">
                  <c:v>744</c:v>
                </c:pt>
                <c:pt idx="372">
                  <c:v>746</c:v>
                </c:pt>
                <c:pt idx="373">
                  <c:v>748</c:v>
                </c:pt>
                <c:pt idx="374">
                  <c:v>750</c:v>
                </c:pt>
                <c:pt idx="375">
                  <c:v>752</c:v>
                </c:pt>
                <c:pt idx="376">
                  <c:v>754</c:v>
                </c:pt>
                <c:pt idx="377">
                  <c:v>756</c:v>
                </c:pt>
                <c:pt idx="378">
                  <c:v>758</c:v>
                </c:pt>
                <c:pt idx="379">
                  <c:v>760</c:v>
                </c:pt>
                <c:pt idx="380">
                  <c:v>762</c:v>
                </c:pt>
                <c:pt idx="381">
                  <c:v>764</c:v>
                </c:pt>
                <c:pt idx="382">
                  <c:v>766</c:v>
                </c:pt>
                <c:pt idx="383">
                  <c:v>768</c:v>
                </c:pt>
                <c:pt idx="384">
                  <c:v>770</c:v>
                </c:pt>
                <c:pt idx="385">
                  <c:v>772</c:v>
                </c:pt>
                <c:pt idx="386">
                  <c:v>774</c:v>
                </c:pt>
                <c:pt idx="387">
                  <c:v>776</c:v>
                </c:pt>
                <c:pt idx="388">
                  <c:v>778</c:v>
                </c:pt>
                <c:pt idx="389">
                  <c:v>780</c:v>
                </c:pt>
                <c:pt idx="390">
                  <c:v>782</c:v>
                </c:pt>
                <c:pt idx="391">
                  <c:v>784</c:v>
                </c:pt>
                <c:pt idx="392">
                  <c:v>786</c:v>
                </c:pt>
                <c:pt idx="393">
                  <c:v>788</c:v>
                </c:pt>
                <c:pt idx="394">
                  <c:v>790</c:v>
                </c:pt>
                <c:pt idx="395">
                  <c:v>792</c:v>
                </c:pt>
                <c:pt idx="396">
                  <c:v>794</c:v>
                </c:pt>
                <c:pt idx="397">
                  <c:v>796</c:v>
                </c:pt>
                <c:pt idx="398">
                  <c:v>798</c:v>
                </c:pt>
                <c:pt idx="399">
                  <c:v>800</c:v>
                </c:pt>
                <c:pt idx="400">
                  <c:v>802</c:v>
                </c:pt>
                <c:pt idx="401">
                  <c:v>804</c:v>
                </c:pt>
                <c:pt idx="402">
                  <c:v>806</c:v>
                </c:pt>
                <c:pt idx="403">
                  <c:v>808</c:v>
                </c:pt>
                <c:pt idx="404">
                  <c:v>810</c:v>
                </c:pt>
                <c:pt idx="405">
                  <c:v>812</c:v>
                </c:pt>
                <c:pt idx="406">
                  <c:v>814</c:v>
                </c:pt>
                <c:pt idx="407">
                  <c:v>816</c:v>
                </c:pt>
                <c:pt idx="408">
                  <c:v>818</c:v>
                </c:pt>
                <c:pt idx="409">
                  <c:v>820</c:v>
                </c:pt>
                <c:pt idx="410">
                  <c:v>822</c:v>
                </c:pt>
                <c:pt idx="411">
                  <c:v>824</c:v>
                </c:pt>
                <c:pt idx="412">
                  <c:v>826</c:v>
                </c:pt>
                <c:pt idx="413">
                  <c:v>828</c:v>
                </c:pt>
                <c:pt idx="414">
                  <c:v>830</c:v>
                </c:pt>
                <c:pt idx="415">
                  <c:v>832</c:v>
                </c:pt>
                <c:pt idx="416">
                  <c:v>834</c:v>
                </c:pt>
                <c:pt idx="417">
                  <c:v>836</c:v>
                </c:pt>
                <c:pt idx="418">
                  <c:v>838</c:v>
                </c:pt>
                <c:pt idx="419">
                  <c:v>840</c:v>
                </c:pt>
                <c:pt idx="420">
                  <c:v>842</c:v>
                </c:pt>
                <c:pt idx="421">
                  <c:v>844</c:v>
                </c:pt>
                <c:pt idx="422">
                  <c:v>846</c:v>
                </c:pt>
                <c:pt idx="423">
                  <c:v>848</c:v>
                </c:pt>
                <c:pt idx="424">
                  <c:v>850</c:v>
                </c:pt>
                <c:pt idx="425">
                  <c:v>852</c:v>
                </c:pt>
                <c:pt idx="426">
                  <c:v>854</c:v>
                </c:pt>
                <c:pt idx="427">
                  <c:v>856</c:v>
                </c:pt>
                <c:pt idx="428">
                  <c:v>858</c:v>
                </c:pt>
                <c:pt idx="429">
                  <c:v>860</c:v>
                </c:pt>
                <c:pt idx="430">
                  <c:v>862</c:v>
                </c:pt>
                <c:pt idx="431">
                  <c:v>864</c:v>
                </c:pt>
                <c:pt idx="432">
                  <c:v>866</c:v>
                </c:pt>
                <c:pt idx="433">
                  <c:v>868</c:v>
                </c:pt>
                <c:pt idx="434">
                  <c:v>870</c:v>
                </c:pt>
                <c:pt idx="435">
                  <c:v>872</c:v>
                </c:pt>
                <c:pt idx="436">
                  <c:v>874</c:v>
                </c:pt>
                <c:pt idx="437">
                  <c:v>876</c:v>
                </c:pt>
                <c:pt idx="438">
                  <c:v>878</c:v>
                </c:pt>
                <c:pt idx="439">
                  <c:v>880</c:v>
                </c:pt>
                <c:pt idx="440">
                  <c:v>882</c:v>
                </c:pt>
                <c:pt idx="441">
                  <c:v>884</c:v>
                </c:pt>
                <c:pt idx="442">
                  <c:v>886</c:v>
                </c:pt>
                <c:pt idx="443">
                  <c:v>888</c:v>
                </c:pt>
                <c:pt idx="444">
                  <c:v>890</c:v>
                </c:pt>
                <c:pt idx="445">
                  <c:v>892</c:v>
                </c:pt>
                <c:pt idx="446">
                  <c:v>894</c:v>
                </c:pt>
                <c:pt idx="447">
                  <c:v>896</c:v>
                </c:pt>
                <c:pt idx="448">
                  <c:v>898</c:v>
                </c:pt>
                <c:pt idx="449">
                  <c:v>900</c:v>
                </c:pt>
                <c:pt idx="450">
                  <c:v>902</c:v>
                </c:pt>
                <c:pt idx="451">
                  <c:v>904</c:v>
                </c:pt>
                <c:pt idx="452">
                  <c:v>906</c:v>
                </c:pt>
                <c:pt idx="453">
                  <c:v>908</c:v>
                </c:pt>
                <c:pt idx="454">
                  <c:v>910</c:v>
                </c:pt>
                <c:pt idx="455">
                  <c:v>912</c:v>
                </c:pt>
                <c:pt idx="456">
                  <c:v>914</c:v>
                </c:pt>
                <c:pt idx="457">
                  <c:v>916</c:v>
                </c:pt>
                <c:pt idx="458">
                  <c:v>918</c:v>
                </c:pt>
                <c:pt idx="459">
                  <c:v>920</c:v>
                </c:pt>
                <c:pt idx="460">
                  <c:v>922</c:v>
                </c:pt>
                <c:pt idx="461">
                  <c:v>924</c:v>
                </c:pt>
                <c:pt idx="462">
                  <c:v>926</c:v>
                </c:pt>
                <c:pt idx="463">
                  <c:v>928</c:v>
                </c:pt>
                <c:pt idx="464">
                  <c:v>930</c:v>
                </c:pt>
                <c:pt idx="465">
                  <c:v>932</c:v>
                </c:pt>
                <c:pt idx="466">
                  <c:v>934</c:v>
                </c:pt>
                <c:pt idx="467">
                  <c:v>936</c:v>
                </c:pt>
                <c:pt idx="468">
                  <c:v>938</c:v>
                </c:pt>
                <c:pt idx="469">
                  <c:v>940</c:v>
                </c:pt>
                <c:pt idx="470">
                  <c:v>942</c:v>
                </c:pt>
                <c:pt idx="471">
                  <c:v>944</c:v>
                </c:pt>
                <c:pt idx="472">
                  <c:v>946</c:v>
                </c:pt>
                <c:pt idx="473">
                  <c:v>948</c:v>
                </c:pt>
                <c:pt idx="474">
                  <c:v>950</c:v>
                </c:pt>
                <c:pt idx="475">
                  <c:v>952</c:v>
                </c:pt>
                <c:pt idx="476">
                  <c:v>954</c:v>
                </c:pt>
                <c:pt idx="477">
                  <c:v>956</c:v>
                </c:pt>
                <c:pt idx="478">
                  <c:v>958</c:v>
                </c:pt>
                <c:pt idx="479">
                  <c:v>960</c:v>
                </c:pt>
                <c:pt idx="480">
                  <c:v>962</c:v>
                </c:pt>
                <c:pt idx="481">
                  <c:v>964</c:v>
                </c:pt>
                <c:pt idx="482">
                  <c:v>966</c:v>
                </c:pt>
                <c:pt idx="483">
                  <c:v>968</c:v>
                </c:pt>
                <c:pt idx="484">
                  <c:v>970</c:v>
                </c:pt>
                <c:pt idx="485">
                  <c:v>972</c:v>
                </c:pt>
                <c:pt idx="486">
                  <c:v>974</c:v>
                </c:pt>
                <c:pt idx="487">
                  <c:v>976</c:v>
                </c:pt>
                <c:pt idx="488">
                  <c:v>978</c:v>
                </c:pt>
                <c:pt idx="489">
                  <c:v>980</c:v>
                </c:pt>
                <c:pt idx="490">
                  <c:v>982</c:v>
                </c:pt>
                <c:pt idx="491">
                  <c:v>984</c:v>
                </c:pt>
                <c:pt idx="492">
                  <c:v>986</c:v>
                </c:pt>
                <c:pt idx="493">
                  <c:v>988</c:v>
                </c:pt>
                <c:pt idx="494">
                  <c:v>990</c:v>
                </c:pt>
                <c:pt idx="495">
                  <c:v>992</c:v>
                </c:pt>
                <c:pt idx="496">
                  <c:v>994</c:v>
                </c:pt>
                <c:pt idx="497">
                  <c:v>996</c:v>
                </c:pt>
                <c:pt idx="498">
                  <c:v>998</c:v>
                </c:pt>
                <c:pt idx="499">
                  <c:v>1000</c:v>
                </c:pt>
                <c:pt idx="500">
                  <c:v>1002</c:v>
                </c:pt>
                <c:pt idx="501">
                  <c:v>1004</c:v>
                </c:pt>
                <c:pt idx="502">
                  <c:v>1006</c:v>
                </c:pt>
                <c:pt idx="503">
                  <c:v>1008</c:v>
                </c:pt>
                <c:pt idx="504">
                  <c:v>1010</c:v>
                </c:pt>
                <c:pt idx="505">
                  <c:v>1012</c:v>
                </c:pt>
                <c:pt idx="506">
                  <c:v>1014</c:v>
                </c:pt>
                <c:pt idx="507">
                  <c:v>1016</c:v>
                </c:pt>
                <c:pt idx="508">
                  <c:v>1018</c:v>
                </c:pt>
                <c:pt idx="509">
                  <c:v>1020</c:v>
                </c:pt>
                <c:pt idx="510">
                  <c:v>1022</c:v>
                </c:pt>
                <c:pt idx="511">
                  <c:v>1024</c:v>
                </c:pt>
              </c:numCache>
            </c:numRef>
          </c:xVal>
          <c:yVal>
            <c:numRef>
              <c:f>Sheet1!$K$2:$K$513</c:f>
              <c:numCache>
                <c:formatCode>General</c:formatCode>
                <c:ptCount val="512"/>
                <c:pt idx="0">
                  <c:v>0.27306667000000001</c:v>
                </c:pt>
                <c:pt idx="1">
                  <c:v>1.7066669999999999E-2</c:v>
                </c:pt>
                <c:pt idx="2">
                  <c:v>3.37119E-3</c:v>
                </c:pt>
                <c:pt idx="3">
                  <c:v>1.06667E-3</c:v>
                </c:pt>
                <c:pt idx="4">
                  <c:v>4.3690999999999999E-4</c:v>
                </c:pt>
                <c:pt idx="5">
                  <c:v>2.107E-4</c:v>
                </c:pt>
                <c:pt idx="6">
                  <c:v>1.1373E-4</c:v>
                </c:pt>
                <c:pt idx="7">
                  <c:v>6.6669999999999997E-5</c:v>
                </c:pt>
                <c:pt idx="8">
                  <c:v>4.1619999999999998E-5</c:v>
                </c:pt>
                <c:pt idx="9">
                  <c:v>2.7310000000000001E-5</c:v>
                </c:pt>
                <c:pt idx="10">
                  <c:v>1.8649999999999999E-5</c:v>
                </c:pt>
                <c:pt idx="11">
                  <c:v>1.3169999999999999E-5</c:v>
                </c:pt>
                <c:pt idx="12">
                  <c:v>9.5599999999999999E-6</c:v>
                </c:pt>
                <c:pt idx="13">
                  <c:v>7.1099999999999997E-6</c:v>
                </c:pt>
                <c:pt idx="14">
                  <c:v>5.3900000000000001E-6</c:v>
                </c:pt>
                <c:pt idx="15">
                  <c:v>4.1699999999999999E-6</c:v>
                </c:pt>
                <c:pt idx="16">
                  <c:v>3.27E-6</c:v>
                </c:pt>
                <c:pt idx="17">
                  <c:v>2.6000000000000001E-6</c:v>
                </c:pt>
                <c:pt idx="18">
                  <c:v>2.0999999999999998E-6</c:v>
                </c:pt>
                <c:pt idx="19">
                  <c:v>1.7099999999999999E-6</c:v>
                </c:pt>
                <c:pt idx="20">
                  <c:v>1.3999999999999999E-6</c:v>
                </c:pt>
                <c:pt idx="21">
                  <c:v>1.17E-6</c:v>
                </c:pt>
                <c:pt idx="22">
                  <c:v>9.7999999999999993E-7</c:v>
                </c:pt>
                <c:pt idx="23">
                  <c:v>8.1999999999999998E-7</c:v>
                </c:pt>
                <c:pt idx="24">
                  <c:v>6.9999999999999997E-7</c:v>
                </c:pt>
                <c:pt idx="25">
                  <c:v>5.9999999999999997E-7</c:v>
                </c:pt>
                <c:pt idx="26">
                  <c:v>5.0999999999999999E-7</c:v>
                </c:pt>
                <c:pt idx="27">
                  <c:v>4.4000000000000002E-7</c:v>
                </c:pt>
                <c:pt idx="28">
                  <c:v>3.9000000000000002E-7</c:v>
                </c:pt>
                <c:pt idx="29">
                  <c:v>3.3999999999999997E-7</c:v>
                </c:pt>
                <c:pt idx="30">
                  <c:v>2.9999999999999999E-7</c:v>
                </c:pt>
                <c:pt idx="31">
                  <c:v>2.6E-7</c:v>
                </c:pt>
                <c:pt idx="32">
                  <c:v>2.2999999999999999E-7</c:v>
                </c:pt>
                <c:pt idx="33">
                  <c:v>1.9999999999999999E-7</c:v>
                </c:pt>
                <c:pt idx="34">
                  <c:v>1.8E-7</c:v>
                </c:pt>
                <c:pt idx="35">
                  <c:v>1.6E-7</c:v>
                </c:pt>
                <c:pt idx="36">
                  <c:v>1.4999999999999999E-7</c:v>
                </c:pt>
                <c:pt idx="37">
                  <c:v>1.3E-7</c:v>
                </c:pt>
                <c:pt idx="38">
                  <c:v>1.1999999999999999E-7</c:v>
                </c:pt>
                <c:pt idx="39">
                  <c:v>1.1000000000000001E-7</c:v>
                </c:pt>
                <c:pt idx="40">
                  <c:v>9.9999999999999995E-8</c:v>
                </c:pt>
                <c:pt idx="41">
                  <c:v>8.9999999999999999E-8</c:v>
                </c:pt>
                <c:pt idx="42">
                  <c:v>8.0000000000000002E-8</c:v>
                </c:pt>
                <c:pt idx="43">
                  <c:v>7.0000000000000005E-8</c:v>
                </c:pt>
                <c:pt idx="44">
                  <c:v>7.0000000000000005E-8</c:v>
                </c:pt>
                <c:pt idx="45">
                  <c:v>5.9999999999999995E-8</c:v>
                </c:pt>
                <c:pt idx="46">
                  <c:v>5.9999999999999995E-8</c:v>
                </c:pt>
                <c:pt idx="47">
                  <c:v>4.9999999999999998E-8</c:v>
                </c:pt>
                <c:pt idx="48">
                  <c:v>4.9999999999999998E-8</c:v>
                </c:pt>
                <c:pt idx="49">
                  <c:v>4.0000000000000001E-8</c:v>
                </c:pt>
                <c:pt idx="50">
                  <c:v>4.0000000000000001E-8</c:v>
                </c:pt>
                <c:pt idx="51">
                  <c:v>4.0000000000000001E-8</c:v>
                </c:pt>
                <c:pt idx="52">
                  <c:v>2.9999999999999997E-8</c:v>
                </c:pt>
                <c:pt idx="53">
                  <c:v>2.9999999999999997E-8</c:v>
                </c:pt>
                <c:pt idx="54">
                  <c:v>2.9999999999999997E-8</c:v>
                </c:pt>
                <c:pt idx="55">
                  <c:v>2.9999999999999997E-8</c:v>
                </c:pt>
                <c:pt idx="56">
                  <c:v>2.9999999999999997E-8</c:v>
                </c:pt>
                <c:pt idx="57">
                  <c:v>2E-8</c:v>
                </c:pt>
                <c:pt idx="58">
                  <c:v>2E-8</c:v>
                </c:pt>
                <c:pt idx="59">
                  <c:v>2E-8</c:v>
                </c:pt>
                <c:pt idx="60">
                  <c:v>2E-8</c:v>
                </c:pt>
                <c:pt idx="61">
                  <c:v>2E-8</c:v>
                </c:pt>
                <c:pt idx="62">
                  <c:v>2E-8</c:v>
                </c:pt>
                <c:pt idx="63">
                  <c:v>2E-8</c:v>
                </c:pt>
                <c:pt idx="64">
                  <c:v>2E-8</c:v>
                </c:pt>
                <c:pt idx="65">
                  <c:v>1E-8</c:v>
                </c:pt>
                <c:pt idx="66">
                  <c:v>1E-8</c:v>
                </c:pt>
                <c:pt idx="67">
                  <c:v>1E-8</c:v>
                </c:pt>
                <c:pt idx="68">
                  <c:v>1E-8</c:v>
                </c:pt>
                <c:pt idx="69">
                  <c:v>1E-8</c:v>
                </c:pt>
                <c:pt idx="70">
                  <c:v>1E-8</c:v>
                </c:pt>
                <c:pt idx="71">
                  <c:v>1E-8</c:v>
                </c:pt>
                <c:pt idx="72">
                  <c:v>1E-8</c:v>
                </c:pt>
                <c:pt idx="73">
                  <c:v>1E-8</c:v>
                </c:pt>
                <c:pt idx="74">
                  <c:v>1E-8</c:v>
                </c:pt>
                <c:pt idx="75">
                  <c:v>1E-8</c:v>
                </c:pt>
                <c:pt idx="76">
                  <c:v>1E-8</c:v>
                </c:pt>
                <c:pt idx="77">
                  <c:v>1E-8</c:v>
                </c:pt>
                <c:pt idx="78">
                  <c:v>1E-8</c:v>
                </c:pt>
                <c:pt idx="79">
                  <c:v>1E-8</c:v>
                </c:pt>
                <c:pt idx="80">
                  <c:v>1E-8</c:v>
                </c:pt>
                <c:pt idx="81">
                  <c:v>1E-8</c:v>
                </c:pt>
                <c:pt idx="82">
                  <c:v>1E-8</c:v>
                </c:pt>
                <c:pt idx="83">
                  <c:v>1E-8</c:v>
                </c:pt>
                <c:pt idx="84">
                  <c:v>1E-8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Romberg</c:v>
          </c:tx>
          <c:marker>
            <c:symbol val="diamond"/>
            <c:size val="2"/>
          </c:marker>
          <c:xVal>
            <c:numRef>
              <c:f>Sheet1!$M$2:$M$7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xVal>
          <c:yVal>
            <c:numRef>
              <c:f>Sheet1!$O$2:$O$7</c:f>
              <c:numCache>
                <c:formatCode>General</c:formatCode>
                <c:ptCount val="6"/>
                <c:pt idx="0">
                  <c:v>1.4677333299999999</c:v>
                </c:pt>
                <c:pt idx="1">
                  <c:v>0.27306667000000001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1"/>
        </c:ser>
        <c:axId val="148021632"/>
        <c:axId val="148024704"/>
      </c:scatterChart>
      <c:valAx>
        <c:axId val="148021632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#</a:t>
                </a:r>
                <a:r>
                  <a:rPr lang="en-US" altLang="ko-KR" baseline="0"/>
                  <a:t> of sections</a:t>
                </a:r>
                <a:endParaRPr lang="ko-KR" altLang="en-US"/>
              </a:p>
            </c:rich>
          </c:tx>
          <c:layout/>
        </c:title>
        <c:numFmt formatCode="General" sourceLinked="0"/>
        <c:majorTickMark val="none"/>
        <c:tickLblPos val="nextTo"/>
        <c:crossAx val="148024704"/>
        <c:crosses val="autoZero"/>
        <c:crossBetween val="midCat"/>
      </c:valAx>
      <c:valAx>
        <c:axId val="148024704"/>
        <c:scaling>
          <c:orientation val="minMax"/>
          <c:max val="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dirty="0" smtClean="0"/>
                  <a:t>Error</a:t>
                </a:r>
                <a:endParaRPr lang="ko-KR" alt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48021632"/>
        <c:crosses val="autoZero"/>
        <c:crossBetween val="midCat"/>
        <c:majorUnit val="0.5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6414" y="2130425"/>
            <a:ext cx="8161866" cy="14700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914400" rtl="0" eaLnBrk="1" latinLnBrk="1" hangingPunct="1">
              <a:spcBef>
                <a:spcPct val="0"/>
              </a:spcBef>
              <a:buNone/>
              <a:defRPr lang="ko-KR" altLang="en-US" sz="4400" b="1" kern="1200" cap="none" spc="0" baseline="0" dirty="0">
                <a:ln w="11430">
                  <a:noFill/>
                </a:ln>
                <a:gradFill>
                  <a:gsLst>
                    <a:gs pos="0">
                      <a:srgbClr val="852F9D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HY헤드라인M" pitchFamily="18" charset="-127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36744" y="3319474"/>
            <a:ext cx="6721536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142984"/>
            <a:ext cx="2057400" cy="49831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6019800" cy="49831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946788"/>
          </a:xfrm>
        </p:spPr>
        <p:txBody>
          <a:bodyPr anchor="b"/>
          <a:lstStyle>
            <a:lvl1pPr algn="l">
              <a:defRPr sz="2000" b="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2304086"/>
            <a:ext cx="3008313" cy="3822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024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51A5D94-27E6-4AA0-8D3C-4938C5C778A8}" type="datetimeFigureOut">
              <a:rPr lang="ko-KR" altLang="en-US" smtClean="0"/>
              <a:t>2009-11-09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480F77-2C5D-4B22-9B1C-3DFAF6B46D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200" b="0" kern="1200" cap="none" spc="0" baseline="0">
          <a:ln w="18415" cmpd="sng">
            <a:noFill/>
            <a:prstDash val="solid"/>
          </a:ln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effectLst/>
          <a:latin typeface="Tahoma" pitchFamily="34" charset="0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en-US" smtClean="0"/>
              <a:t>수치 적분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20071050</a:t>
            </a:r>
          </a:p>
          <a:p>
            <a:r>
              <a:rPr lang="ko-KR" altLang="en-US" dirty="0" smtClean="0"/>
              <a:t>오승</a:t>
            </a:r>
            <a:r>
              <a:rPr lang="ko-KR" altLang="en-US" dirty="0" smtClean="0"/>
              <a:t>재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Result – Error comparison</a:t>
            </a:r>
            <a:endParaRPr lang="ko-KR" altLang="en-US" dirty="0"/>
          </a:p>
        </p:txBody>
      </p:sp>
      <p:graphicFrame>
        <p:nvGraphicFramePr>
          <p:cNvPr id="5" name="차트 4"/>
          <p:cNvGraphicFramePr/>
          <p:nvPr/>
        </p:nvGraphicFramePr>
        <p:xfrm>
          <a:off x="571472" y="1357298"/>
          <a:ext cx="792961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Result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3974"/>
            <a:ext cx="8229600" cy="5054617"/>
          </a:xfrm>
        </p:spPr>
        <p:txBody>
          <a:bodyPr/>
          <a:lstStyle/>
          <a:p>
            <a:r>
              <a:rPr lang="en-US" altLang="ko-KR" dirty="0" smtClean="0"/>
              <a:t># of section</a:t>
            </a:r>
            <a:r>
              <a:rPr lang="ko-KR" altLang="en-US" dirty="0" smtClean="0"/>
              <a:t>으로만 본다면 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simpson</a:t>
            </a:r>
            <a:r>
              <a:rPr lang="en-US" altLang="ko-KR" dirty="0" smtClean="0"/>
              <a:t> method</a:t>
            </a:r>
            <a:r>
              <a:rPr lang="ko-KR" altLang="en-US" dirty="0" smtClean="0"/>
              <a:t>가 가장 효율적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Iteration</a:t>
            </a:r>
            <a:r>
              <a:rPr lang="ko-KR" altLang="en-US" dirty="0" smtClean="0"/>
              <a:t> </a:t>
            </a:r>
            <a:r>
              <a:rPr lang="ko-KR" altLang="en-US" dirty="0" smtClean="0"/>
              <a:t>횟수를 고려하면 </a:t>
            </a:r>
            <a:r>
              <a:rPr lang="en-US" altLang="ko-KR" dirty="0" err="1" smtClean="0"/>
              <a:t>romberg</a:t>
            </a:r>
            <a:r>
              <a:rPr lang="en-US" altLang="ko-KR" dirty="0" smtClean="0"/>
              <a:t> method</a:t>
            </a:r>
            <a:r>
              <a:rPr lang="ko-KR" altLang="en-US" dirty="0" smtClean="0"/>
              <a:t>가 가장 효율적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Problem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3974"/>
            <a:ext cx="8229600" cy="5054617"/>
          </a:xfrm>
        </p:spPr>
        <p:txBody>
          <a:bodyPr/>
          <a:lstStyle/>
          <a:p>
            <a:r>
              <a:rPr lang="ko-KR" altLang="en-US" dirty="0" smtClean="0"/>
              <a:t>              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구간에서 다음의 식을 적분하라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</a:p>
          <a:p>
            <a:pPr>
              <a:buNone/>
            </a:pPr>
            <a:r>
              <a:rPr lang="en-US" altLang="ko-KR" dirty="0" smtClean="0"/>
              <a:t>	Mid point, Trapezoidal, Simpson, Romberg </a:t>
            </a:r>
            <a:r>
              <a:rPr lang="ko-KR" altLang="en-US" dirty="0" smtClean="0"/>
              <a:t>법을 이용하되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 방법에서 구간의 크기를 줄여 가면서 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오차가 줄어드는 정도를 비교하시오</a:t>
            </a:r>
            <a:r>
              <a:rPr lang="en-US" altLang="ko-KR" dirty="0" smtClean="0"/>
              <a:t>. </a:t>
            </a:r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857224" y="1357298"/>
          <a:ext cx="1285884" cy="357190"/>
        </p:xfrm>
        <a:graphic>
          <a:graphicData uri="http://schemas.openxmlformats.org/presentationml/2006/ole">
            <p:oleObj spid="_x0000_s1026" name="Equation" r:id="rId3" imgW="698400" imgH="177480" progId="Equation.3">
              <p:embed/>
            </p:oleObj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1285852" y="2285992"/>
          <a:ext cx="5634038" cy="458788"/>
        </p:xfrm>
        <a:graphic>
          <a:graphicData uri="http://schemas.openxmlformats.org/presentationml/2006/ole">
            <p:oleObj spid="_x0000_s1027" name="Equation" r:id="rId4" imgW="306036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Basics &amp; Code</a:t>
            </a:r>
            <a:endParaRPr lang="ko-KR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내용 개체 틀 9"/>
          <p:cNvGraphicFramePr>
            <a:graphicFrameLocks noChangeAspect="1"/>
          </p:cNvGraphicFramePr>
          <p:nvPr>
            <p:ph idx="1"/>
          </p:nvPr>
        </p:nvGraphicFramePr>
        <p:xfrm>
          <a:off x="285720" y="1785926"/>
          <a:ext cx="4357718" cy="609598"/>
        </p:xfrm>
        <a:graphic>
          <a:graphicData uri="http://schemas.openxmlformats.org/presentationml/2006/ole">
            <p:oleObj spid="_x0000_s2056" name="Equation" r:id="rId4" imgW="267948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128586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Midpoint rule</a:t>
            </a:r>
            <a:endParaRPr lang="ko-KR" altLang="en-US" sz="2000" b="1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857364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Basics </a:t>
            </a:r>
            <a:r>
              <a:rPr lang="en-US" altLang="ko-KR" dirty="0" smtClean="0"/>
              <a:t>&amp; Code</a:t>
            </a:r>
            <a:endParaRPr lang="ko-KR" alt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3905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내용 개체 틀 9"/>
          <p:cNvGraphicFramePr>
            <a:graphicFrameLocks noChangeAspect="1"/>
          </p:cNvGraphicFramePr>
          <p:nvPr/>
        </p:nvGraphicFramePr>
        <p:xfrm>
          <a:off x="428596" y="1857364"/>
          <a:ext cx="4730750" cy="609600"/>
        </p:xfrm>
        <a:graphic>
          <a:graphicData uri="http://schemas.openxmlformats.org/presentationml/2006/ole">
            <p:oleObj spid="_x0000_s5123" name="Equation" r:id="rId4" imgW="2908080" imgH="3934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0034" y="128586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Trapezoidal rule</a:t>
            </a:r>
            <a:endParaRPr lang="ko-KR" altLang="en-US" sz="20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571744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Basics </a:t>
            </a:r>
            <a:r>
              <a:rPr lang="en-US" altLang="ko-KR" dirty="0" smtClean="0"/>
              <a:t>&amp; Code</a:t>
            </a:r>
            <a:endParaRPr lang="ko-KR" altLang="en-US" dirty="0"/>
          </a:p>
        </p:txBody>
      </p:sp>
      <p:graphicFrame>
        <p:nvGraphicFramePr>
          <p:cNvPr id="10" name="내용 개체 틀 9"/>
          <p:cNvGraphicFramePr>
            <a:graphicFrameLocks noChangeAspect="1"/>
          </p:cNvGraphicFramePr>
          <p:nvPr>
            <p:ph idx="1"/>
          </p:nvPr>
        </p:nvGraphicFramePr>
        <p:xfrm>
          <a:off x="142844" y="1839912"/>
          <a:ext cx="5929354" cy="588955"/>
        </p:xfrm>
        <a:graphic>
          <a:graphicData uri="http://schemas.openxmlformats.org/presentationml/2006/ole">
            <p:oleObj spid="_x0000_s4098" name="Equation" r:id="rId3" imgW="3873240" imgH="4442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128586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Simpson rule</a:t>
            </a:r>
            <a:endParaRPr lang="ko-KR" altLang="en-US" sz="20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44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00306"/>
            <a:ext cx="40481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572000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</a:t>
            </a:r>
            <a:r>
              <a:rPr lang="ko-KR" altLang="en-US" dirty="0" smtClean="0"/>
              <a:t>이 짝수일 경우에만 적용됨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Basics </a:t>
            </a:r>
            <a:r>
              <a:rPr lang="en-US" altLang="ko-KR" dirty="0" smtClean="0"/>
              <a:t>&amp; Code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28586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Romberg rule</a:t>
            </a:r>
            <a:endParaRPr lang="ko-KR" altLang="en-US" sz="2000" b="1" dirty="0"/>
          </a:p>
        </p:txBody>
      </p:sp>
      <p:pic>
        <p:nvPicPr>
          <p:cNvPr id="7" name="그림 22" descr="9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9958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23" descr="10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464343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5" y="2500306"/>
            <a:ext cx="45624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Result</a:t>
            </a:r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28289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27813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643050"/>
            <a:ext cx="2714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Result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429552" cy="577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7068" y="214290"/>
            <a:ext cx="8229600" cy="714356"/>
          </a:xfrm>
        </p:spPr>
        <p:txBody>
          <a:bodyPr/>
          <a:lstStyle/>
          <a:p>
            <a:r>
              <a:rPr lang="en-US" altLang="ko-KR" dirty="0" smtClean="0"/>
              <a:t>Result – Integral value comparison</a:t>
            </a: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714348" y="1285860"/>
          <a:ext cx="77867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design 37">
      <a:dk1>
        <a:srgbClr val="020C27"/>
      </a:dk1>
      <a:lt1>
        <a:srgbClr val="FFFFFF"/>
      </a:lt1>
      <a:dk2>
        <a:srgbClr val="77C1C2"/>
      </a:dk2>
      <a:lt2>
        <a:srgbClr val="EEF4F7"/>
      </a:lt2>
      <a:accent1>
        <a:srgbClr val="072E96"/>
      </a:accent1>
      <a:accent2>
        <a:srgbClr val="BD8DCD"/>
      </a:accent2>
      <a:accent3>
        <a:srgbClr val="6F2689"/>
      </a:accent3>
      <a:accent4>
        <a:srgbClr val="6195BC"/>
      </a:accent4>
      <a:accent5>
        <a:srgbClr val="26865B"/>
      </a:accent5>
      <a:accent6>
        <a:srgbClr val="548426"/>
      </a:accent6>
      <a:hlink>
        <a:srgbClr val="1B553F"/>
      </a:hlink>
      <a:folHlink>
        <a:srgbClr val="072E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130</TotalTime>
  <Words>78</Words>
  <Application>Microsoft Office PowerPoint</Application>
  <PresentationFormat>화면 슬라이드 쇼(4:3)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테마1</vt:lpstr>
      <vt:lpstr>Microsoft Equation 3.0</vt:lpstr>
      <vt:lpstr>수치 적분</vt:lpstr>
      <vt:lpstr>Problem</vt:lpstr>
      <vt:lpstr>Basics &amp; Code</vt:lpstr>
      <vt:lpstr>Basics &amp; Code</vt:lpstr>
      <vt:lpstr>Basics &amp; Code</vt:lpstr>
      <vt:lpstr>Basics &amp; Code</vt:lpstr>
      <vt:lpstr>Result</vt:lpstr>
      <vt:lpstr>Result</vt:lpstr>
      <vt:lpstr>Result – Integral value comparison</vt:lpstr>
      <vt:lpstr>Result – Error comparison</vt:lpstr>
      <vt:lpstr>Result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수치 적분</dc:title>
  <dc:creator>Master</dc:creator>
  <cp:lastModifiedBy>Master</cp:lastModifiedBy>
  <cp:revision>14</cp:revision>
  <dcterms:created xsi:type="dcterms:W3CDTF">2009-11-09T09:54:12Z</dcterms:created>
  <dcterms:modified xsi:type="dcterms:W3CDTF">2009-11-09T12:04:22Z</dcterms:modified>
</cp:coreProperties>
</file>