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61" r:id="rId6"/>
    <p:sldId id="259" r:id="rId7"/>
    <p:sldId id="258" r:id="rId8"/>
    <p:sldId id="260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66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78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1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15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4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35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46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7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44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4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9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24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02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4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0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168B-6D99-407E-BBFB-A2B42841A7F9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6D83EC-5895-4B84-B0B7-5FE41B48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37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소재 수치 과학 </a:t>
            </a:r>
            <a:r>
              <a:rPr lang="en-US" altLang="ko-KR" dirty="0" smtClean="0"/>
              <a:t>Homework 1 and 2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altLang="ko-KR" sz="2800" dirty="0"/>
          </a:p>
          <a:p>
            <a:r>
              <a:rPr lang="en-US" altLang="ko-KR" sz="2800" dirty="0" smtClean="0"/>
              <a:t>20100507 </a:t>
            </a:r>
            <a:r>
              <a:rPr lang="ko-KR" altLang="en-US" sz="2800" dirty="0" smtClean="0"/>
              <a:t>장재덕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55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261" t="7346" r="49750" b="68492"/>
          <a:stretch/>
        </p:blipFill>
        <p:spPr>
          <a:xfrm>
            <a:off x="677334" y="1621766"/>
            <a:ext cx="3730764" cy="12680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369" t="7183" r="48352" b="69149"/>
          <a:stretch/>
        </p:blipFill>
        <p:spPr>
          <a:xfrm>
            <a:off x="677334" y="3120039"/>
            <a:ext cx="3730764" cy="12422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1154" t="7676" r="50179" b="70792"/>
          <a:stretch/>
        </p:blipFill>
        <p:spPr>
          <a:xfrm>
            <a:off x="677334" y="4636772"/>
            <a:ext cx="3730764" cy="11300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1261" t="7183" r="48245" b="69149"/>
          <a:stretch/>
        </p:blipFill>
        <p:spPr>
          <a:xfrm>
            <a:off x="4827245" y="1621766"/>
            <a:ext cx="3642121" cy="124220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rcRect l="1369" t="7512" r="48783" b="70463"/>
          <a:stretch/>
        </p:blipFill>
        <p:spPr>
          <a:xfrm>
            <a:off x="4790199" y="3120039"/>
            <a:ext cx="3679167" cy="115593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7"/>
          <a:srcRect l="1154" t="7512" r="49319" b="69641"/>
          <a:stretch/>
        </p:blipFill>
        <p:spPr>
          <a:xfrm>
            <a:off x="4816079" y="4580934"/>
            <a:ext cx="3653287" cy="11990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20138" y="2700068"/>
            <a:ext cx="1526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범위 안에 답이 있어야만 가능</a:t>
            </a:r>
            <a:r>
              <a:rPr lang="en-US" altLang="ko-KR" dirty="0" smtClean="0">
                <a:solidFill>
                  <a:srgbClr val="FF0000"/>
                </a:solidFill>
              </a:rPr>
              <a:t>! 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범위를 좁혀도 시행 횟수는 크게 줄진 않는다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comparison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506831"/>
              </p:ext>
            </p:extLst>
          </p:nvPr>
        </p:nvGraphicFramePr>
        <p:xfrm>
          <a:off x="677334" y="1930400"/>
          <a:ext cx="8724932" cy="389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33"/>
                <a:gridCol w="2181233"/>
                <a:gridCol w="2181233"/>
                <a:gridCol w="2181233"/>
              </a:tblGrid>
              <a:tr h="55606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Newton-Raphson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Bisection method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560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초기 설정 값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시행 횟수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초기 설정 범위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시행 횟수</a:t>
                      </a:r>
                      <a:endParaRPr lang="ko-KR" altLang="en-US" dirty="0"/>
                    </a:p>
                  </a:txBody>
                  <a:tcPr/>
                </a:tc>
              </a:tr>
              <a:tr h="556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1~1000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  <a:endParaRPr lang="ko-KR" altLang="en-US" dirty="0"/>
                    </a:p>
                  </a:txBody>
                  <a:tcPr/>
                </a:tc>
              </a:tr>
              <a:tr h="556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1~700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  <a:endParaRPr lang="ko-KR" altLang="en-US" dirty="0"/>
                    </a:p>
                  </a:txBody>
                  <a:tcPr/>
                </a:tc>
              </a:tr>
              <a:tr h="556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1~500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  <a:endParaRPr lang="ko-KR" altLang="en-US" dirty="0"/>
                    </a:p>
                  </a:txBody>
                  <a:tcPr/>
                </a:tc>
              </a:tr>
              <a:tr h="556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300~500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</a:tr>
              <a:tr h="556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350~400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0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047547"/>
              </p:ext>
            </p:extLst>
          </p:nvPr>
        </p:nvGraphicFramePr>
        <p:xfrm>
          <a:off x="677690" y="1712013"/>
          <a:ext cx="8596312" cy="350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8379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/>
                        <a:t>Newton-Raphson</a:t>
                      </a:r>
                      <a:endParaRPr lang="ko-KR" altLang="en-US" sz="2400" dirty="0" smtClean="0"/>
                    </a:p>
                    <a:p>
                      <a:pPr algn="ctr" latinLnBrk="1"/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/>
                        <a:t>Bisection method</a:t>
                      </a:r>
                      <a:endParaRPr lang="ko-KR" altLang="en-US" sz="2400" dirty="0" smtClean="0"/>
                    </a:p>
                    <a:p>
                      <a:pPr algn="ctr" latinLnBrk="1"/>
                      <a:endParaRPr lang="ko-KR" altLang="en-US" sz="2400" dirty="0"/>
                    </a:p>
                  </a:txBody>
                  <a:tcPr anchor="ctr"/>
                </a:tc>
              </a:tr>
              <a:tr h="9178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초기 설정 값 하나만 잡아주면 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초기에 두 값을 선택해 범위를 지정해 주어야 하고 그 범위 내에 답이 없을 경우 찾지 못한다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379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대체로 시행 횟수가 적으며 초기 설정 값이 답에 근접할수록 급격히 횟수는 감소한다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대체로 시행 횟수가 많고 범위에 따라서 큰 차이를 보이지는 않는다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379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해가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개 이상일 경우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가지의 답을 모두 얻을 수 없다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1381" y="5676181"/>
            <a:ext cx="659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ko-KR" sz="2400" dirty="0" smtClean="0">
                <a:solidFill>
                  <a:srgbClr val="FF0000"/>
                </a:solidFill>
              </a:rPr>
              <a:t>Newton-Raphson</a:t>
            </a:r>
            <a:r>
              <a:rPr lang="ko-KR" altLang="en-US" sz="2400" dirty="0" smtClean="0">
                <a:solidFill>
                  <a:srgbClr val="FF0000"/>
                </a:solidFill>
              </a:rPr>
              <a:t>가 더욱 효율적이다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!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7200" dirty="0" smtClean="0"/>
              <a:t>Thank you!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20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HW#1 – single precision</a:t>
            </a:r>
            <a:r>
              <a:rPr lang="ko-KR" altLang="en-US" dirty="0" smtClean="0"/>
              <a:t>에서 정밀도 및 가수의 </a:t>
            </a:r>
            <a:r>
              <a:rPr lang="en-US" altLang="ko-KR" dirty="0" smtClean="0"/>
              <a:t>bit</a:t>
            </a:r>
            <a:r>
              <a:rPr lang="ko-KR" altLang="en-US" dirty="0" smtClean="0"/>
              <a:t>수 판정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사용 언어 </a:t>
                </a:r>
                <a:r>
                  <a:rPr lang="en-US" altLang="ko-KR" dirty="0" smtClean="0"/>
                  <a:t>: c</a:t>
                </a:r>
                <a:r>
                  <a:rPr lang="ko-KR" altLang="en-US" dirty="0" smtClean="0"/>
                  <a:t>언어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ko-KR" altLang="en-US" dirty="0" smtClean="0"/>
                  <a:t>사용 방식</a:t>
                </a:r>
                <a:r>
                  <a:rPr lang="en-US" altLang="ko-KR" dirty="0"/>
                  <a:t/>
                </a:r>
                <a:br>
                  <a:rPr lang="en-US" altLang="ko-KR" dirty="0"/>
                </a:br>
                <a:r>
                  <a:rPr lang="en-US" altLang="ko-KR" dirty="0" smtClean="0"/>
                  <a:t> n</a:t>
                </a:r>
                <a:r>
                  <a:rPr lang="ko-KR" altLang="en-US" dirty="0" smtClean="0"/>
                  <a:t>값에 따른 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과 </a:t>
                </a:r>
                <a:r>
                  <a:rPr lang="en-US" altLang="ko-KR" dirty="0" smtClean="0"/>
                  <a:t>1+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ko-KR" altLang="en-US" dirty="0" smtClean="0"/>
                  <a:t> 비교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4503" t="15556" r="61458" b="34359"/>
          <a:stretch/>
        </p:blipFill>
        <p:spPr>
          <a:xfrm>
            <a:off x="4659922" y="1421312"/>
            <a:ext cx="4396154" cy="5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>
                    <a:latin typeface="+mn-ea"/>
                  </a:rPr>
                  <a:t>정밀도 </a:t>
                </a:r>
                <a:r>
                  <a:rPr lang="en-US" altLang="ko-KR" dirty="0" smtClean="0">
                    <a:latin typeface="+mn-ea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</m:oMath>
                </a14:m>
                <a:endParaRPr lang="en-US" altLang="ko-KR" b="0" dirty="0" smtClean="0">
                  <a:latin typeface="+mn-ea"/>
                </a:endParaRPr>
              </a:p>
              <a:p>
                <a:endParaRPr lang="en-US" altLang="ko-KR" dirty="0" smtClean="0">
                  <a:latin typeface="+mn-ea"/>
                </a:endParaRPr>
              </a:p>
              <a:p>
                <a:r>
                  <a:rPr lang="ko-KR" altLang="en-US" b="1" dirty="0">
                    <a:latin typeface="+mn-ea"/>
                  </a:rPr>
                  <a:t>컴퓨터에서의 수 표현 </a:t>
                </a:r>
                <a:r>
                  <a:rPr lang="en-US" altLang="ko-KR" b="1" dirty="0">
                    <a:latin typeface="+mn-ea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altLang="ko-KR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𝟏𝟐𝟎𝟑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ko-KR" b="1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b="1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ko-KR" dirty="0" smtClean="0">
                    <a:latin typeface="+mn-ea"/>
                  </a:rPr>
                  <a:t>	23</a:t>
                </a:r>
                <a:r>
                  <a:rPr lang="ko-KR" altLang="en-US" dirty="0" smtClean="0">
                    <a:latin typeface="+mn-ea"/>
                  </a:rPr>
                  <a:t>개의 </a:t>
                </a:r>
                <a:r>
                  <a:rPr lang="en-US" altLang="ko-KR" dirty="0" smtClean="0">
                    <a:latin typeface="+mn-ea"/>
                  </a:rPr>
                  <a:t>bit</a:t>
                </a:r>
                <a:r>
                  <a:rPr lang="ko-KR" altLang="en-US" dirty="0" smtClean="0">
                    <a:latin typeface="+mn-ea"/>
                  </a:rPr>
                  <a:t>로 가수 표현</a:t>
                </a:r>
                <a:r>
                  <a:rPr lang="en-US" altLang="ko-KR" dirty="0" smtClean="0">
                    <a:latin typeface="+mn-ea"/>
                  </a:rPr>
                  <a:t>.</a:t>
                </a:r>
                <a:endParaRPr lang="ko-KR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1223" t="7032" r="68959" b="2246"/>
          <a:stretch/>
        </p:blipFill>
        <p:spPr>
          <a:xfrm>
            <a:off x="6858440" y="1209500"/>
            <a:ext cx="2415562" cy="48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HW#2 – 1</a:t>
            </a:r>
            <a:r>
              <a:rPr lang="ko-KR" altLang="en-US" dirty="0" smtClean="0"/>
              <a:t>변수 방정식의 해 구하기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516" y="2160589"/>
            <a:ext cx="4598485" cy="3880773"/>
          </a:xfrm>
        </p:spPr>
        <p:txBody>
          <a:bodyPr/>
          <a:lstStyle/>
          <a:p>
            <a:r>
              <a:rPr lang="ko-KR" altLang="en-US" dirty="0" smtClean="0"/>
              <a:t>물의 수증기압이 </a:t>
            </a:r>
            <a:r>
              <a:rPr lang="en-US" altLang="ko-KR" dirty="0" smtClean="0"/>
              <a:t>0.5atm</a:t>
            </a:r>
            <a:r>
              <a:rPr lang="ko-KR" altLang="en-US" dirty="0" smtClean="0"/>
              <a:t>이 되는 온도를 구하여라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사용언어 </a:t>
            </a:r>
            <a:r>
              <a:rPr lang="en-US" altLang="ko-KR" dirty="0" smtClean="0"/>
              <a:t>: C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ko-KR" altLang="en-US" dirty="0" smtClean="0"/>
              <a:t>사용한 방식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1)Newton-Raphson</a:t>
            </a:r>
            <a:br>
              <a:rPr lang="en-US" altLang="ko-KR" dirty="0" smtClean="0"/>
            </a:br>
            <a:r>
              <a:rPr lang="en-US" altLang="ko-KR" dirty="0" smtClean="0"/>
              <a:t>2)Bisection method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3795225" cy="37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2" y="2536310"/>
            <a:ext cx="7633881" cy="31293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42" y="3537498"/>
            <a:ext cx="2130190" cy="1351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77617" y="1010698"/>
                <a:ext cx="478663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2900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−4.65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𝑙𝑜𝑔𝑇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+19.732−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⁡(0.5)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17" y="1010698"/>
                <a:ext cx="4786630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7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Newton-Raphson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3368" t="16494" r="53909" b="46499"/>
          <a:stretch/>
        </p:blipFill>
        <p:spPr>
          <a:xfrm>
            <a:off x="1820173" y="1716656"/>
            <a:ext cx="7024526" cy="4468483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 flipV="1">
            <a:off x="6314536" y="2570672"/>
            <a:ext cx="2122098" cy="862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5633049" y="4459857"/>
            <a:ext cx="2122098" cy="862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Newton-Raphson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2072" t="11129" r="41504" b="12638"/>
          <a:stretch/>
        </p:blipFill>
        <p:spPr>
          <a:xfrm>
            <a:off x="4975668" y="224287"/>
            <a:ext cx="6987396" cy="6454175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V="1">
            <a:off x="6590582" y="1656272"/>
            <a:ext cx="2683420" cy="862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6863752" y="4948686"/>
            <a:ext cx="4169433" cy="1150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9387" y="212655"/>
            <a:ext cx="8596668" cy="1320800"/>
          </a:xfrm>
        </p:spPr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7090" t="25822" r="62202" b="65326"/>
          <a:stretch/>
        </p:blipFill>
        <p:spPr>
          <a:xfrm>
            <a:off x="677334" y="1270001"/>
            <a:ext cx="3730764" cy="8620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5439" t="12362" r="77190" b="79243"/>
          <a:stretch/>
        </p:blipFill>
        <p:spPr>
          <a:xfrm>
            <a:off x="668990" y="2254244"/>
            <a:ext cx="3739108" cy="9519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7291" t="15528" r="74920" b="75583"/>
          <a:stretch/>
        </p:blipFill>
        <p:spPr>
          <a:xfrm>
            <a:off x="677334" y="3353881"/>
            <a:ext cx="3730764" cy="10490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rcRect l="1261" t="6688" r="50071" b="75889"/>
          <a:stretch/>
        </p:blipFill>
        <p:spPr>
          <a:xfrm>
            <a:off x="663186" y="4517167"/>
            <a:ext cx="3744912" cy="9144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rcRect l="1369" t="7018" r="59418" b="76381"/>
          <a:stretch/>
        </p:blipFill>
        <p:spPr>
          <a:xfrm>
            <a:off x="689387" y="5545834"/>
            <a:ext cx="3718712" cy="9549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7"/>
          <a:srcRect l="1261" t="7347" r="53510" b="80983"/>
          <a:stretch/>
        </p:blipFill>
        <p:spPr>
          <a:xfrm>
            <a:off x="5913561" y="2031693"/>
            <a:ext cx="3494150" cy="7495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8"/>
          <a:srcRect l="939" t="6689" r="50716" b="81641"/>
          <a:stretch/>
        </p:blipFill>
        <p:spPr>
          <a:xfrm>
            <a:off x="5913562" y="3094836"/>
            <a:ext cx="3494149" cy="882050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>
            <a:off x="4675517" y="1701010"/>
            <a:ext cx="0" cy="3397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10846" y="2730207"/>
            <a:ext cx="1033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초기값이 답에 근접할수록 횟수 감소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147" y="4290453"/>
            <a:ext cx="2672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일정값</a:t>
            </a:r>
            <a:r>
              <a:rPr lang="ko-KR" altLang="en-US" dirty="0" smtClean="0">
                <a:solidFill>
                  <a:srgbClr val="FF0000"/>
                </a:solidFill>
              </a:rPr>
              <a:t> 이상의 값이나 음수 값이 입력되면 구할 수 없다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</a:t>
            </a:r>
            <a:r>
              <a:rPr lang="en-US" altLang="ko-KR" dirty="0"/>
              <a:t> </a:t>
            </a:r>
            <a:r>
              <a:rPr lang="en-US" altLang="ko-KR" dirty="0" smtClean="0"/>
              <a:t>Bisection </a:t>
            </a:r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16585" t="18492" r="54183" b="40380"/>
          <a:stretch/>
        </p:blipFill>
        <p:spPr>
          <a:xfrm>
            <a:off x="2958861" y="1270000"/>
            <a:ext cx="6400800" cy="50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199</Words>
  <Application>Microsoft Office PowerPoint</Application>
  <PresentationFormat>와이드스크린</PresentationFormat>
  <Paragraphs>64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HY그래픽M</vt:lpstr>
      <vt:lpstr>맑은 고딕</vt:lpstr>
      <vt:lpstr>Arial</vt:lpstr>
      <vt:lpstr>Cambria Math</vt:lpstr>
      <vt:lpstr>Trebuchet MS</vt:lpstr>
      <vt:lpstr>Wingdings 3</vt:lpstr>
      <vt:lpstr>패싯</vt:lpstr>
      <vt:lpstr>소재 수치 과학 Homework 1 and 2</vt:lpstr>
      <vt:lpstr>HW#1 – single precision에서 정밀도 및 가수의 bit수 판정</vt:lpstr>
      <vt:lpstr>conclusion</vt:lpstr>
      <vt:lpstr>HW#2 – 1변수 방정식의 해 구하기.</vt:lpstr>
      <vt:lpstr>PowerPoint 프레젠테이션</vt:lpstr>
      <vt:lpstr>1. Newton-Raphson</vt:lpstr>
      <vt:lpstr>1. Newton-Raphson</vt:lpstr>
      <vt:lpstr>Result</vt:lpstr>
      <vt:lpstr>2. Bisection method</vt:lpstr>
      <vt:lpstr>Result</vt:lpstr>
      <vt:lpstr>comparison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 수치 과학 Homework 1 and 2</dc:title>
  <dc:creator>장재덕</dc:creator>
  <cp:lastModifiedBy>장재덕</cp:lastModifiedBy>
  <cp:revision>17</cp:revision>
  <dcterms:created xsi:type="dcterms:W3CDTF">2015-03-16T14:43:45Z</dcterms:created>
  <dcterms:modified xsi:type="dcterms:W3CDTF">2015-03-16T17:10:26Z</dcterms:modified>
</cp:coreProperties>
</file>