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9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HW7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Formulas_ Euler’s method &amp; RK4</a:t>
            </a:r>
            <a:endParaRPr lang="ko-KR" altLang="en-US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7574"/>
            <a:ext cx="30956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7694"/>
            <a:ext cx="4824536" cy="259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Result1</a:t>
            </a:r>
            <a:endParaRPr lang="ko-KR" alt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59582"/>
            <a:ext cx="461645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2067694"/>
            <a:ext cx="100811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X0 = 0</a:t>
            </a:r>
          </a:p>
          <a:p>
            <a:pPr algn="ctr"/>
            <a:r>
              <a:rPr lang="en-US" altLang="ko-KR" dirty="0" smtClean="0"/>
              <a:t>Y0 = 2</a:t>
            </a:r>
          </a:p>
          <a:p>
            <a:pPr algn="ctr"/>
            <a:r>
              <a:rPr lang="en-US" altLang="ko-KR" dirty="0" smtClean="0"/>
              <a:t>h=1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Result2 - relative error of integral value at x=4</a:t>
            </a:r>
            <a:endParaRPr lang="ko-KR" altLang="en-US" sz="28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43880" y="2064102"/>
          <a:ext cx="362406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247193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Relative error(%)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2.4482303105596817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4.905154483702385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9.834406216916058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19.675994823948503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24.541951019844387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47.405355704803775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9984" y="163205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Euler’s method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16488" y="156004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RK4 method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764360" y="2064102"/>
          <a:ext cx="3912096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048"/>
                <a:gridCol w="2876048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Relative error(%)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1.344863806696295*e-05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0.00021578505300849874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0.003465047466015244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0.05505255457328086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0.13301137542200386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1.8990201924583658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915566"/>
            <a:ext cx="100811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X0 = 0</a:t>
            </a:r>
          </a:p>
          <a:p>
            <a:pPr algn="ctr"/>
            <a:r>
              <a:rPr lang="en-US" altLang="ko-KR" dirty="0" smtClean="0"/>
              <a:t>Y0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Result2 - Graph</a:t>
            </a:r>
            <a:endParaRPr lang="ko-KR" alt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31590"/>
            <a:ext cx="463550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72</Words>
  <Application>Microsoft Office PowerPoint</Application>
  <PresentationFormat>화면 슬라이드 쇼(16:9)</PresentationFormat>
  <Paragraphs>41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HW7</vt:lpstr>
      <vt:lpstr>슬라이드 2</vt:lpstr>
      <vt:lpstr>슬라이드 3</vt:lpstr>
      <vt:lpstr>슬라이드 4</vt:lpstr>
      <vt:lpstr>슬라이드 5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32</cp:revision>
  <dcterms:created xsi:type="dcterms:W3CDTF">2006-10-05T04:04:58Z</dcterms:created>
  <dcterms:modified xsi:type="dcterms:W3CDTF">2023-11-13T14:16:58Z</dcterms:modified>
</cp:coreProperties>
</file>