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87" r:id="rId4"/>
    <p:sldId id="291" r:id="rId5"/>
    <p:sldId id="289" r:id="rId6"/>
    <p:sldId id="292" r:id="rId7"/>
    <p:sldId id="293" r:id="rId8"/>
    <p:sldId id="290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4CDDC"/>
    <a:srgbClr val="CDE8EF"/>
    <a:srgbClr val="FF6E01"/>
    <a:srgbClr val="FAF9E2"/>
    <a:srgbClr val="CCCC00"/>
    <a:srgbClr val="4F6C8B"/>
    <a:srgbClr val="F7F4E5"/>
    <a:srgbClr val="FFF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81176" autoAdjust="0"/>
  </p:normalViewPr>
  <p:slideViewPr>
    <p:cSldViewPr>
      <p:cViewPr varScale="1">
        <p:scale>
          <a:sx n="77" d="100"/>
          <a:sy n="77" d="100"/>
        </p:scale>
        <p:origin x="102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DA48B-24CC-4535-938F-4FCAF02736FE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47DAD-7D08-4C71-B750-D4B935B5BF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94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47DAD-7D08-4C71-B750-D4B935B5BF4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72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75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6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255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24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04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64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81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80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382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11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F9F36-85C4-4C1D-B2AB-7724238B195B}" type="datetimeFigureOut">
              <a:rPr lang="ko-KR" altLang="en-US" smtClean="0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83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-63018" y="0"/>
            <a:ext cx="9144000" cy="2276872"/>
          </a:xfrm>
          <a:prstGeom prst="rect">
            <a:avLst/>
          </a:prstGeom>
          <a:solidFill>
            <a:srgbClr val="F7F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2276872"/>
            <a:ext cx="9144000" cy="45811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5666" y="661916"/>
            <a:ext cx="63007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Numerical Analysis for Materials</a:t>
            </a:r>
            <a:endParaRPr lang="ko-KR" altLang="en-US" sz="4000" dirty="0">
              <a:ln w="18415" cmpd="sng">
                <a:noFill/>
                <a:prstDash val="solid"/>
              </a:ln>
              <a:solidFill>
                <a:srgbClr val="6633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2656" y="562689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Lim </a:t>
            </a:r>
            <a:r>
              <a:rPr lang="en-US" altLang="ko-KR" dirty="0" err="1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Beom</a:t>
            </a:r>
            <a:r>
              <a:rPr lang="en-US" altLang="ko-KR" dirty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Hwan</a:t>
            </a:r>
            <a:endParaRPr lang="ko-KR" altLang="en-US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3851920" y="3420721"/>
            <a:ext cx="1440160" cy="1880487"/>
            <a:chOff x="3851920" y="3420721"/>
            <a:chExt cx="1440160" cy="1880487"/>
          </a:xfrm>
        </p:grpSpPr>
        <p:sp>
          <p:nvSpPr>
            <p:cNvPr id="8" name="타원 7"/>
            <p:cNvSpPr/>
            <p:nvPr/>
          </p:nvSpPr>
          <p:spPr>
            <a:xfrm>
              <a:off x="3851920" y="3420721"/>
              <a:ext cx="1440160" cy="144016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247964" y="4560895"/>
              <a:ext cx="648072" cy="4457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247964" y="5085184"/>
              <a:ext cx="648072" cy="111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>
              <a:off x="4427984" y="5085184"/>
              <a:ext cx="288032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9" name="모서리가 둥근 직사각형 18"/>
          <p:cNvSpPr/>
          <p:nvPr/>
        </p:nvSpPr>
        <p:spPr>
          <a:xfrm>
            <a:off x="3131840" y="38610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 rot="2700000">
            <a:off x="3495449" y="3211167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24" name="모서리가 둥근 직사각형 23"/>
          <p:cNvSpPr/>
          <p:nvPr/>
        </p:nvSpPr>
        <p:spPr>
          <a:xfrm rot="5400000">
            <a:off x="4328962" y="29609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5508104" y="38610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 rot="8100000">
            <a:off x="5113869" y="3139159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0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문제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975409"/>
            <a:ext cx="5025559" cy="543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상세 설명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57" y="1412776"/>
            <a:ext cx="3400425" cy="48672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103338"/>
            <a:ext cx="421957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결과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085" y="1139727"/>
            <a:ext cx="4511915" cy="27277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1" y="1200190"/>
            <a:ext cx="4429125" cy="26289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9649" y="4005064"/>
            <a:ext cx="4467225" cy="26479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1356" y="3995539"/>
            <a:ext cx="44862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결과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412776"/>
            <a:ext cx="6912522" cy="472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결과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556792"/>
            <a:ext cx="7576034" cy="43924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88224" y="43651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t=2000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5301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t=1000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77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결과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14031"/>
            <a:ext cx="5351578" cy="33123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3528" y="5009467"/>
                <a:ext cx="4061496" cy="576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𝑑𝑖𝑓𝑓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=177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=17775 ∗8.31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446</m:t>
                      </m:r>
                    </m:oMath>
                  </m:oMathPara>
                </a14:m>
                <a:endParaRPr lang="en-US" altLang="ko-KR" b="0" dirty="0" smtClean="0"/>
              </a:p>
              <a:p>
                <a:r>
                  <a:rPr lang="en-US" altLang="ko-KR" b="0" dirty="0" smtClean="0"/>
                  <a:t>    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=14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7789.5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009467"/>
                <a:ext cx="4061496" cy="576248"/>
              </a:xfrm>
              <a:prstGeom prst="rect">
                <a:avLst/>
              </a:prstGeom>
              <a:blipFill rotWithShape="0">
                <a:blip r:embed="rId3"/>
                <a:stretch>
                  <a:fillRect l="-300" b="-180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268594" y="6068783"/>
                <a:ext cx="21713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𝑅𝑒𝑎𝑙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=147723 (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594" y="6068783"/>
                <a:ext cx="217136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685" r="-2809" b="-4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572000" y="5585715"/>
                <a:ext cx="41374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𝐸𝑟𝑟𝑜𝑟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=4.506×</m:t>
                      </m:r>
                      <m:sSup>
                        <m:s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04503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%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85715"/>
                <a:ext cx="413741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42" b="-156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0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16832"/>
            <a:ext cx="563369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7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30</Words>
  <Application>Microsoft Office PowerPoint</Application>
  <PresentationFormat>화면 슬라이드 쇼(4:3)</PresentationFormat>
  <Paragraphs>15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나눔고딕 ExtraBold</vt:lpstr>
      <vt:lpstr>나눔바른고딕 UltraLight</vt:lpstr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임범환</cp:lastModifiedBy>
  <cp:revision>99</cp:revision>
  <dcterms:created xsi:type="dcterms:W3CDTF">2014-05-12T07:03:55Z</dcterms:created>
  <dcterms:modified xsi:type="dcterms:W3CDTF">2017-05-22T18:49:01Z</dcterms:modified>
</cp:coreProperties>
</file>