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60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보통 스타일 2 - 강조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보통 스타일 2 - 강조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9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9314" y="596019"/>
            <a:ext cx="7510506" cy="3213982"/>
          </a:xfrm>
        </p:spPr>
        <p:txBody>
          <a:bodyPr anchor="b">
            <a:normAutofit/>
          </a:bodyPr>
          <a:lstStyle>
            <a:lvl1pPr algn="ctr">
              <a:defRPr sz="4000">
                <a:effectLst>
                  <a:glow rad="38100">
                    <a:schemeClr val="bg1">
                      <a:lumMod val="65000"/>
                      <a:lumOff val="35000"/>
                      <a:alpha val="50000"/>
                    </a:schemeClr>
                  </a:glow>
                  <a:outerShdw blurRad="28575" dist="31750" dir="132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314" y="3886200"/>
            <a:ext cx="7510506" cy="2219108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14439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파노라마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677" y="4377485"/>
            <a:ext cx="7413007" cy="907505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7678" y="996188"/>
            <a:ext cx="7301427" cy="298112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677" y="5284990"/>
            <a:ext cx="7413007" cy="81707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7678" y="6181344"/>
            <a:ext cx="5337278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05544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및 캡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4" cy="3137782"/>
          </a:xfrm>
        </p:spPr>
        <p:txBody>
          <a:bodyPr anchor="ctr">
            <a:normAutofit/>
          </a:bodyPr>
          <a:lstStyle>
            <a:lvl1pPr algn="l">
              <a:defRPr sz="2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343400"/>
            <a:ext cx="7511474" cy="175866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14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인용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583818" y="86027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888822" y="2985923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304407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256436" y="3650606"/>
            <a:ext cx="6631128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4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641206"/>
            <a:ext cx="7511473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73029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3603566"/>
            <a:ext cx="7512338" cy="1468800"/>
          </a:xfrm>
        </p:spPr>
        <p:txBody>
          <a:bodyPr anchor="b">
            <a:normAutofit/>
          </a:bodyPr>
          <a:lstStyle>
            <a:lvl1pPr algn="l">
              <a:defRPr sz="2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015" y="5072366"/>
            <a:ext cx="7512339" cy="102969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0640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인용문 있는 명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83818" y="75385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accent1"/>
                </a:solidFill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887556" y="287949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accent1"/>
                </a:solidFill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942" y="596018"/>
            <a:ext cx="6974115" cy="2844369"/>
          </a:xfrm>
        </p:spPr>
        <p:txBody>
          <a:bodyPr anchor="ctr">
            <a:normAutofit/>
          </a:bodyPr>
          <a:lstStyle>
            <a:lvl1pPr algn="l">
              <a:defRPr sz="2800" b="0" cap="all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7" y="3886200"/>
            <a:ext cx="7512338" cy="105366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1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939862"/>
            <a:ext cx="7512338" cy="1162198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759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참 또는 거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6" y="596018"/>
            <a:ext cx="7511473" cy="2756783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8346" y="3682941"/>
            <a:ext cx="7511473" cy="104928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7" y="4732224"/>
            <a:ext cx="7511472" cy="1369836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31106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1895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1708" y="596018"/>
            <a:ext cx="1778112" cy="5506042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8347" y="596018"/>
            <a:ext cx="5624137" cy="5506042"/>
          </a:xfrm>
        </p:spPr>
        <p:txBody>
          <a:bodyPr vert="eaVert" anchor="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655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572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314" y="3270698"/>
            <a:ext cx="7510506" cy="1823305"/>
          </a:xfrm>
        </p:spPr>
        <p:txBody>
          <a:bodyPr anchor="b">
            <a:normAutofit/>
          </a:bodyPr>
          <a:lstStyle>
            <a:lvl1pPr algn="r">
              <a:defRPr sz="2800" b="0" cap="all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9314" y="5103810"/>
            <a:ext cx="7510506" cy="99825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gradFill flip="none" rotWithShape="1">
                  <a:gsLst>
                    <a:gs pos="0">
                      <a:schemeClr val="tx1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5400000" scaled="0"/>
                  <a:tileRect/>
                </a:gra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899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347" y="2060898"/>
            <a:ext cx="3685073" cy="4031331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0" y="2060898"/>
            <a:ext cx="3689239" cy="4031330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8616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6306" y="2060898"/>
            <a:ext cx="3397113" cy="733596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8347" y="2786027"/>
            <a:ext cx="3685073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150" y="2060898"/>
            <a:ext cx="3419670" cy="725129"/>
          </a:xfrm>
        </p:spPr>
        <p:txBody>
          <a:bodyPr anchor="b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65" y="2786027"/>
            <a:ext cx="3701520" cy="3316033"/>
          </a:xfrm>
        </p:spPr>
        <p:txBody>
          <a:bodyPr anchor="t">
            <a:normAutofit/>
          </a:bodyPr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3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6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825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77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754928"/>
            <a:ext cx="2729523" cy="1371600"/>
          </a:xfrm>
        </p:spPr>
        <p:txBody>
          <a:bodyPr anchor="b">
            <a:normAutofit/>
          </a:bodyPr>
          <a:lstStyle>
            <a:lvl1pPr algn="l">
              <a:defRPr sz="22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856" y="596018"/>
            <a:ext cx="4500964" cy="5506041"/>
          </a:xfrm>
        </p:spPr>
        <p:txBody>
          <a:bodyPr anchor="ctr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8347" y="3126528"/>
            <a:ext cx="272952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479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8347" y="1898269"/>
            <a:ext cx="4423803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15442" y="-18288"/>
            <a:ext cx="2500062" cy="6903720"/>
          </a:xfr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080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7318" y="3269869"/>
            <a:ext cx="4423803" cy="18288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23649" y="6181344"/>
            <a:ext cx="718502" cy="365125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18348" y="6181344"/>
            <a:ext cx="37053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24262" y="6181344"/>
            <a:ext cx="305186" cy="329250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6937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8347" y="596018"/>
            <a:ext cx="7511473" cy="13124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8348" y="2060898"/>
            <a:ext cx="7511472" cy="40411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1708" y="6178260"/>
            <a:ext cx="12874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4/8/2014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8347" y="6178260"/>
            <a:ext cx="5624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17202" y="6178260"/>
            <a:ext cx="41348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00" b="1" i="0">
                <a:solidFill>
                  <a:schemeClr val="tx1">
                    <a:lumMod val="75000"/>
                  </a:schemeClr>
                </a:solidFill>
                <a:effectLst>
                  <a:outerShdw blurRad="508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711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  <p:sldLayoutId id="2147483685" r:id="rId17"/>
  </p:sldLayoutIdLst>
  <p:txStyles>
    <p:titleStyle>
      <a:lvl1pPr algn="l" defTabSz="457200" rtl="0" eaLnBrk="1" latinLnBrk="1" hangingPunct="1">
        <a:spcBef>
          <a:spcPct val="0"/>
        </a:spcBef>
        <a:buNone/>
        <a:defRPr sz="2800" kern="1200" cap="all">
          <a:ln w="3175" cmpd="sng">
            <a:noFill/>
          </a:ln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65000"/>
                <a:lumOff val="35000"/>
                <a:alpha val="40000"/>
              </a:schemeClr>
            </a:glow>
            <a:outerShdw blurRad="28575" dist="38100" dir="1404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8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6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2pPr>
      <a:lvl3pPr marL="1200150" indent="-2857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3pPr>
      <a:lvl4pPr marL="15430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4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4pPr>
      <a:lvl5pPr marL="2000250" indent="-17145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2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3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457200" rtl="0" eaLnBrk="1" latinLnBrk="1" hangingPunct="1">
        <a:spcBef>
          <a:spcPct val="20000"/>
        </a:spcBef>
        <a:spcAft>
          <a:spcPts val="600"/>
        </a:spcAft>
        <a:buClr>
          <a:schemeClr val="tx1"/>
        </a:buClr>
        <a:buSzPct val="100000"/>
        <a:buFont typeface="Arial"/>
        <a:buChar char="•"/>
        <a:defRPr sz="1100" kern="1200" cap="small">
          <a:gradFill flip="none" rotWithShape="1">
            <a:gsLst>
              <a:gs pos="0">
                <a:schemeClr val="tx1"/>
              </a:gs>
              <a:gs pos="100000">
                <a:schemeClr val="tx1">
                  <a:lumMod val="75000"/>
                </a:schemeClr>
              </a:gs>
            </a:gsLst>
            <a:lin ang="5400000" scaled="0"/>
            <a:tileRect/>
          </a:gradFill>
          <a:effectLst>
            <a:glow rad="38100">
              <a:schemeClr val="bg1">
                <a:lumMod val="50000"/>
                <a:lumOff val="50000"/>
                <a:alpha val="20000"/>
              </a:schemeClr>
            </a:glow>
            <a:outerShdw blurRad="44450" dist="12700" dir="13860000" algn="tl" rotWithShape="0">
              <a:srgbClr val="000000">
                <a:alpha val="20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/>
              <a:t>소재수치해석 </a:t>
            </a:r>
            <a:r>
              <a:rPr lang="en-US" altLang="ko-KR" dirty="0" smtClean="0"/>
              <a:t>HW6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20110073 </a:t>
            </a:r>
            <a:r>
              <a:rPr lang="ko-KR" altLang="en-US" dirty="0" smtClean="0"/>
              <a:t>김용민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958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value</a:t>
            </a:r>
            <a:endParaRPr lang="ko-KR" altLang="en-US" dirty="0"/>
          </a:p>
        </p:txBody>
      </p:sp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0097100"/>
              </p:ext>
            </p:extLst>
          </p:nvPr>
        </p:nvGraphicFramePr>
        <p:xfrm>
          <a:off x="817563" y="2060575"/>
          <a:ext cx="7512050" cy="18542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3756025"/>
                <a:gridCol w="3756025"/>
              </a:tblGrid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x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f(x)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2.5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0.916291 (</a:t>
                      </a:r>
                      <a:r>
                        <a:rPr lang="en-US" altLang="ko-KR" dirty="0" err="1" smtClean="0"/>
                        <a:t>ln</a:t>
                      </a:r>
                      <a:r>
                        <a:rPr lang="en-US" altLang="ko-KR" dirty="0" smtClean="0"/>
                        <a:t> 2.5)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4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1.386294 (</a:t>
                      </a:r>
                      <a:r>
                        <a:rPr lang="en-US" altLang="ko-KR" dirty="0" err="1" smtClean="0"/>
                        <a:t>ln</a:t>
                      </a:r>
                      <a:r>
                        <a:rPr lang="en-US" altLang="ko-KR" dirty="0" smtClean="0"/>
                        <a:t> 4)</a:t>
                      </a:r>
                      <a:endParaRPr lang="ko-KR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6</a:t>
                      </a:r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dirty="0" smtClean="0"/>
                        <a:t>1.791759 (</a:t>
                      </a:r>
                      <a:r>
                        <a:rPr lang="en-US" altLang="ko-KR" dirty="0" err="1" smtClean="0"/>
                        <a:t>ln</a:t>
                      </a:r>
                      <a:r>
                        <a:rPr lang="en-US" altLang="ko-KR" dirty="0" smtClean="0"/>
                        <a:t> 6)</a:t>
                      </a:r>
                      <a:endParaRPr lang="ko-KR" alt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37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Lagrangian</a:t>
            </a:r>
            <a:r>
              <a:rPr lang="en-US" altLang="ko-KR" dirty="0" smtClean="0"/>
              <a:t> method</a:t>
            </a:r>
            <a:endParaRPr lang="ko-KR" altLang="en-US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155" y="1514475"/>
            <a:ext cx="4619625" cy="5343525"/>
          </a:xfrm>
          <a:prstGeom prst="rect">
            <a:avLst/>
          </a:prstGeom>
        </p:spPr>
      </p:pic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3479546" y="2640173"/>
            <a:ext cx="55530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17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Cubic spline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347" y="1798701"/>
            <a:ext cx="1933575" cy="3333750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5783" y="1571053"/>
            <a:ext cx="5210175" cy="4276725"/>
          </a:xfrm>
          <a:prstGeom prst="rect">
            <a:avLst/>
          </a:prstGeom>
        </p:spPr>
      </p:pic>
      <p:pic>
        <p:nvPicPr>
          <p:cNvPr id="7" name="그림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6143853"/>
            <a:ext cx="92583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76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Cubic spline method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28508" y="2249874"/>
            <a:ext cx="5334000" cy="2571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4933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8470" y="1490922"/>
            <a:ext cx="59912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7972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그물">
  <a:themeElements>
    <a:clrScheme name="그물">
      <a:dk1>
        <a:sysClr val="windowText" lastClr="000000"/>
      </a:dk1>
      <a:lt1>
        <a:sysClr val="window" lastClr="FFFFFF"/>
      </a:lt1>
      <a:dk2>
        <a:srgbClr val="363D46"/>
      </a:dk2>
      <a:lt2>
        <a:srgbClr val="EBEBEB"/>
      </a:lt2>
      <a:accent1>
        <a:srgbClr val="6F6F6F"/>
      </a:accent1>
      <a:accent2>
        <a:srgbClr val="BFBFA5"/>
      </a:accent2>
      <a:accent3>
        <a:srgbClr val="DCD084"/>
      </a:accent3>
      <a:accent4>
        <a:srgbClr val="E7BF5F"/>
      </a:accent4>
      <a:accent5>
        <a:srgbClr val="E9A039"/>
      </a:accent5>
      <a:accent6>
        <a:srgbClr val="CF7133"/>
      </a:accent6>
      <a:hlink>
        <a:srgbClr val="F28943"/>
      </a:hlink>
      <a:folHlink>
        <a:srgbClr val="F1B76C"/>
      </a:folHlink>
    </a:clrScheme>
    <a:fontScheme name="그물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그물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84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000000">
                <a:alpha val="5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25400" h="25400" prst="slop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28000"/>
                <a:satMod val="94000"/>
                <a:lumMod val="20000"/>
              </a:schemeClr>
              <a:schemeClr val="phClr">
                <a:tint val="94000"/>
                <a:shade val="84000"/>
                <a:satMod val="148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sh" id="{789EC3FE-34FD-429C-9918-760025E6C145}" vid="{B8BE45C0-8141-4D58-8C71-A009BC26FBB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TC103457485[[fn=그물]]</Template>
  <TotalTime>30</TotalTime>
  <Words>36</Words>
  <Application>Microsoft Office PowerPoint</Application>
  <PresentationFormat>화면 슬라이드 쇼(4:3)</PresentationFormat>
  <Paragraphs>16</Paragraphs>
  <Slides>6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10" baseType="lpstr">
      <vt:lpstr>맑은 고딕</vt:lpstr>
      <vt:lpstr>Arial</vt:lpstr>
      <vt:lpstr>Century Gothic</vt:lpstr>
      <vt:lpstr>그물</vt:lpstr>
      <vt:lpstr>소재수치해석 HW6</vt:lpstr>
      <vt:lpstr>value</vt:lpstr>
      <vt:lpstr>Lagrangian method</vt:lpstr>
      <vt:lpstr>Cubic spline method</vt:lpstr>
      <vt:lpstr>Cubic spline method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소재수치해석 HW6</dc:title>
  <dc:creator>김용민</dc:creator>
  <cp:lastModifiedBy>김용민</cp:lastModifiedBy>
  <cp:revision>3</cp:revision>
  <dcterms:created xsi:type="dcterms:W3CDTF">2014-04-07T15:40:46Z</dcterms:created>
  <dcterms:modified xsi:type="dcterms:W3CDTF">2014-04-07T16:11:16Z</dcterms:modified>
</cp:coreProperties>
</file>