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1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66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746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20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27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13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18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4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56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83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721C-40A2-4E58-A7B6-119A66B9CF97}" type="datetimeFigureOut">
              <a:rPr lang="ko-KR" altLang="en-US" smtClean="0"/>
              <a:t>2017-05-15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98A0-1FD9-47DD-8F59-80EA31053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73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Assn_7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mtClean="0"/>
              <a:t>화학공학과 신민철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361" y="2843130"/>
            <a:ext cx="9507277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1604" y="3075057"/>
            <a:ext cx="894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en-US" altLang="ko-KR" sz="4000" b="1" i="1" smtClean="0">
                <a:latin typeface="Arial" panose="020B0604020202020204" pitchFamily="34" charset="0"/>
                <a:cs typeface="Arial" panose="020B0604020202020204" pitchFamily="34" charset="0"/>
              </a:rPr>
              <a:t> for Choosing Heun Method</a:t>
            </a:r>
            <a:endParaRPr lang="ko-KR" altLang="en-US" sz="40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402" y="215757"/>
            <a:ext cx="645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Heun Method with </a:t>
            </a:r>
            <a:r>
              <a:rPr lang="en-US" altLang="ko-KR" sz="2800" b="1" i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repeats</a:t>
            </a:r>
            <a:endParaRPr lang="ko-KR" altLang="en-US" sz="28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68" y="1491577"/>
            <a:ext cx="4212406" cy="394834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840" y="1491577"/>
            <a:ext cx="6016413" cy="1590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2734" y="1091467"/>
            <a:ext cx="2323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endParaRPr lang="ko-KR" altLang="en-US" sz="20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9209" y="1091467"/>
            <a:ext cx="2323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>
                <a:latin typeface="Arial" panose="020B0604020202020204" pitchFamily="34" charset="0"/>
                <a:cs typeface="Arial" panose="020B0604020202020204" pitchFamily="34" charset="0"/>
              </a:rPr>
              <a:t>Heun</a:t>
            </a:r>
            <a:endParaRPr lang="ko-KR" altLang="en-US" sz="20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251" y="3557809"/>
            <a:ext cx="4486382" cy="29097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49208" y="3119973"/>
            <a:ext cx="2323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ko-KR" altLang="en-US" sz="20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402" y="215757"/>
            <a:ext cx="645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Heun Method with </a:t>
            </a:r>
            <a:r>
              <a:rPr lang="en-US" altLang="ko-KR" sz="2800" b="1" i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repeats</a:t>
            </a:r>
            <a:endParaRPr lang="ko-KR" altLang="en-US" sz="28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97" y="922658"/>
            <a:ext cx="6696231" cy="5233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11688" y="1530850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19.13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1699" y="4744948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1.97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9047" y="4437171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3.51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6943" y="4712413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2.15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9149" y="4814931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2.49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3484" y="3167390"/>
            <a:ext cx="5128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ko-KR" altLang="en-US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가 항상 줄어들지 않는다</a:t>
            </a:r>
            <a:r>
              <a:rPr lang="en-US" altLang="ko-KR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R" altLang="en-US" sz="28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402" y="215757"/>
            <a:ext cx="645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Heun Method with </a:t>
            </a:r>
            <a:r>
              <a:rPr lang="en-US" altLang="ko-KR" sz="2800" b="1" i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repeats</a:t>
            </a:r>
            <a:endParaRPr lang="ko-KR" altLang="en-US" sz="28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95" y="922658"/>
            <a:ext cx="6487207" cy="5233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3484" y="3167390"/>
            <a:ext cx="5128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ko-KR" altLang="en-US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가 수렴한다</a:t>
            </a:r>
            <a:r>
              <a:rPr lang="en-US" altLang="ko-KR" sz="28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ko-KR" altLang="en-US" sz="28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1222627" y="4982966"/>
            <a:ext cx="55685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84190" y="4810373"/>
            <a:ext cx="78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latin typeface="Arial" panose="020B0604020202020204" pitchFamily="34" charset="0"/>
                <a:cs typeface="Arial" panose="020B0604020202020204" pitchFamily="34" charset="0"/>
              </a:rPr>
              <a:t>2.42</a:t>
            </a:r>
            <a:endParaRPr lang="ko-KR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9914" y="3075057"/>
            <a:ext cx="6452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i="1" smtClean="0">
                <a:latin typeface="Arial" panose="020B0604020202020204" pitchFamily="34" charset="0"/>
                <a:cs typeface="Arial" panose="020B0604020202020204" pitchFamily="34" charset="0"/>
              </a:rPr>
              <a:t>Thank you for listening !</a:t>
            </a:r>
            <a:endParaRPr lang="ko-KR" altLang="en-US" sz="4000" b="1" i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5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와이드스크린</PresentationFormat>
  <Paragraphs>18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Assn_7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Assn_7</dc:title>
  <dc:creator>MINCHEOL SHIN</dc:creator>
  <cp:lastModifiedBy>MINCHEOL SHIN</cp:lastModifiedBy>
  <cp:revision>9</cp:revision>
  <dcterms:created xsi:type="dcterms:W3CDTF">2017-05-15T04:47:57Z</dcterms:created>
  <dcterms:modified xsi:type="dcterms:W3CDTF">2017-05-15T05:00:58Z</dcterms:modified>
</cp:coreProperties>
</file>