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>
        <p:scale>
          <a:sx n="66" d="100"/>
          <a:sy n="66" d="100"/>
        </p:scale>
        <p:origin x="1330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hoon\Desktop\4&#54617;&#45380;%201&#54617;&#44592;\&#49688;&#52824;&#54644;&#49437;(&#49688;)\&#49688;&#52824;&#54644;&#49437;%23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hoon\Desktop\4&#54617;&#45380;%201&#54617;&#44592;\&#49688;&#52824;&#54644;&#49437;(&#49688;)\&#49688;&#52824;&#54644;&#49437;%23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hoon\Desktop\4&#54617;&#45380;%201&#54617;&#44592;\&#49688;&#52824;&#54644;&#49437;(&#49688;)\&#49688;&#52824;&#54644;&#49437;%23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Sheet1!$A$2:$A$29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Sheet1!$B$2:$B$29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695-45BD-82AF-AAA88AE587EA}"/>
            </c:ext>
          </c:extLst>
        </c:ser>
        <c:ser>
          <c:idx val="3"/>
          <c:order val="1"/>
          <c:spPr>
            <a:ln>
              <a:solidFill>
                <a:schemeClr val="accent1"/>
              </a:solidFill>
            </a:ln>
            <a:effectLst/>
          </c:spPr>
          <c:marker>
            <c:symbol val="none"/>
          </c:marker>
          <c:xVal>
            <c:numRef>
              <c:f>Sheet1!$D$2:$D$26</c:f>
              <c:numCache>
                <c:formatCode>0.00E+00</c:formatCode>
                <c:ptCount val="25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</c:numCache>
            </c:numRef>
          </c:xVal>
          <c:yVal>
            <c:numRef>
              <c:f>Sheet1!$E$2:$E$26</c:f>
              <c:numCache>
                <c:formatCode>0.00E+00</c:formatCode>
                <c:ptCount val="25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695-45BD-82AF-AAA88AE587EA}"/>
            </c:ext>
          </c:extLst>
        </c:ser>
        <c:ser>
          <c:idx val="1"/>
          <c:order val="2"/>
          <c:tx>
            <c:strRef>
              <c:f>Sheet1!$I$1</c:f>
              <c:strCache>
                <c:ptCount val="1"/>
                <c:pt idx="0">
                  <c:v>T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Sheet1!$H$2:$H$48</c:f>
              <c:numCache>
                <c:formatCode>General</c:formatCode>
                <c:ptCount val="47"/>
                <c:pt idx="5">
                  <c:v>6.4475195087486795E-2</c:v>
                </c:pt>
                <c:pt idx="6">
                  <c:v>7.7608484414820905E-2</c:v>
                </c:pt>
                <c:pt idx="7">
                  <c:v>9.0652866139967495E-2</c:v>
                </c:pt>
                <c:pt idx="8">
                  <c:v>0.104149390113109</c:v>
                </c:pt>
                <c:pt idx="9">
                  <c:v>0.11810168144493199</c:v>
                </c:pt>
                <c:pt idx="10">
                  <c:v>0.132513242794118</c:v>
                </c:pt>
                <c:pt idx="11">
                  <c:v>0.147387448675486</c:v>
                </c:pt>
                <c:pt idx="12">
                  <c:v>0.162727546724134</c:v>
                </c:pt>
                <c:pt idx="13">
                  <c:v>0.178536659021058</c:v>
                </c:pt>
                <c:pt idx="14">
                  <c:v>0.19481778347509299</c:v>
                </c:pt>
                <c:pt idx="15">
                  <c:v>0.21157379525684</c:v>
                </c:pt>
                <c:pt idx="16">
                  <c:v>0.22880744828011099</c:v>
                </c:pt>
                <c:pt idx="17">
                  <c:v>0.24652137672675101</c:v>
                </c:pt>
                <c:pt idx="18">
                  <c:v>0.26471809661031998</c:v>
                </c:pt>
                <c:pt idx="19">
                  <c:v>0.28340000737545701</c:v>
                </c:pt>
                <c:pt idx="20">
                  <c:v>0.30256939352853401</c:v>
                </c:pt>
                <c:pt idx="21">
                  <c:v>0.32222842629652398</c:v>
                </c:pt>
                <c:pt idx="22">
                  <c:v>0.34237916531054202</c:v>
                </c:pt>
                <c:pt idx="23">
                  <c:v>0.36302356031091199</c:v>
                </c:pt>
                <c:pt idx="24">
                  <c:v>0.38416345287074199</c:v>
                </c:pt>
                <c:pt idx="25">
                  <c:v>0.40580057813513898</c:v>
                </c:pt>
                <c:pt idx="26">
                  <c:v>0.42793656657333601</c:v>
                </c:pt>
                <c:pt idx="27">
                  <c:v>0.45057294574117301</c:v>
                </c:pt>
                <c:pt idx="28">
                  <c:v>0.473711142051506</c:v>
                </c:pt>
                <c:pt idx="29">
                  <c:v>0.497352482550245</c:v>
                </c:pt>
                <c:pt idx="30">
                  <c:v>0.52149819669584396</c:v>
                </c:pt>
                <c:pt idx="31">
                  <c:v>0.54614941814025297</c:v>
                </c:pt>
                <c:pt idx="32">
                  <c:v>0.57130718650935997</c:v>
                </c:pt>
                <c:pt idx="33">
                  <c:v>0.59697244918117298</c:v>
                </c:pt>
                <c:pt idx="34">
                  <c:v>0.62314606305999698</c:v>
                </c:pt>
                <c:pt idx="35">
                  <c:v>0.64982879634512902</c:v>
                </c:pt>
                <c:pt idx="36">
                  <c:v>0.67702133029243805</c:v>
                </c:pt>
                <c:pt idx="37">
                  <c:v>0.70472426105539798</c:v>
                </c:pt>
                <c:pt idx="38">
                  <c:v>0.73308134707697703</c:v>
                </c:pt>
              </c:numCache>
            </c:numRef>
          </c:xVal>
          <c:yVal>
            <c:numRef>
              <c:f>Sheet1!$I$2:$I$48</c:f>
              <c:numCache>
                <c:formatCode>General</c:formatCode>
                <c:ptCount val="47"/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695-45BD-82AF-AAA88AE587EA}"/>
            </c:ext>
          </c:extLst>
        </c:ser>
        <c:ser>
          <c:idx val="0"/>
          <c:order val="3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Sheet1!$K$2:$K$48</c:f>
              <c:numCache>
                <c:formatCode>General</c:formatCode>
                <c:ptCount val="47"/>
                <c:pt idx="5">
                  <c:v>0.20626817056498001</c:v>
                </c:pt>
                <c:pt idx="6">
                  <c:v>0.24222060034524701</c:v>
                </c:pt>
                <c:pt idx="7">
                  <c:v>0.27277260565658101</c:v>
                </c:pt>
                <c:pt idx="8">
                  <c:v>0.30229965076233001</c:v>
                </c:pt>
                <c:pt idx="9">
                  <c:v>0.330854807392994</c:v>
                </c:pt>
                <c:pt idx="10">
                  <c:v>0.35848784195323502</c:v>
                </c:pt>
                <c:pt idx="11">
                  <c:v>0.38524542914016302</c:v>
                </c:pt>
                <c:pt idx="12">
                  <c:v>0.41117137499593498</c:v>
                </c:pt>
                <c:pt idx="13">
                  <c:v>0.43630682174428398</c:v>
                </c:pt>
                <c:pt idx="14">
                  <c:v>0.46069043606625298</c:v>
                </c:pt>
                <c:pt idx="15">
                  <c:v>0.48435858230370699</c:v>
                </c:pt>
                <c:pt idx="16">
                  <c:v>0.50734548193249795</c:v>
                </c:pt>
                <c:pt idx="17">
                  <c:v>0.52968336051616904</c:v>
                </c:pt>
                <c:pt idx="18">
                  <c:v>0.55140258323380698</c:v>
                </c:pt>
                <c:pt idx="19">
                  <c:v>0.57253177997084603</c:v>
                </c:pt>
                <c:pt idx="20">
                  <c:v>0.59309796086770195</c:v>
                </c:pt>
                <c:pt idx="21">
                  <c:v>0.61312662313684696</c:v>
                </c:pt>
                <c:pt idx="22">
                  <c:v>0.63264184988329197</c:v>
                </c:pt>
                <c:pt idx="23">
                  <c:v>0.65166640159550604</c:v>
                </c:pt>
                <c:pt idx="24">
                  <c:v>0.67022180091266903</c:v>
                </c:pt>
                <c:pt idx="25">
                  <c:v>0.68832841121906896</c:v>
                </c:pt>
                <c:pt idx="26">
                  <c:v>0.706005509566905</c:v>
                </c:pt>
                <c:pt idx="27">
                  <c:v>0.72327135438395895</c:v>
                </c:pt>
                <c:pt idx="28">
                  <c:v>0.740143248382235</c:v>
                </c:pt>
                <c:pt idx="29">
                  <c:v>0.75663759704710298</c:v>
                </c:pt>
                <c:pt idx="30">
                  <c:v>0.77276996305351797</c:v>
                </c:pt>
                <c:pt idx="31">
                  <c:v>0.78855511692592195</c:v>
                </c:pt>
                <c:pt idx="32">
                  <c:v>0.80400708423137801</c:v>
                </c:pt>
                <c:pt idx="33">
                  <c:v>0.81913918957092402</c:v>
                </c:pt>
                <c:pt idx="34">
                  <c:v>0.83396409761180801</c:v>
                </c:pt>
                <c:pt idx="35">
                  <c:v>0.84849385138303302</c:v>
                </c:pt>
                <c:pt idx="36">
                  <c:v>0.86273990803816902</c:v>
                </c:pt>
                <c:pt idx="37">
                  <c:v>0.876713172357941</c:v>
                </c:pt>
                <c:pt idx="38">
                  <c:v>0.89047378765712404</c:v>
                </c:pt>
              </c:numCache>
            </c:numRef>
          </c:xVal>
          <c:yVal>
            <c:numRef>
              <c:f>Sheet1!$L$2:$L$48</c:f>
              <c:numCache>
                <c:formatCode>General</c:formatCode>
                <c:ptCount val="47"/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695-45BD-82AF-AAA88AE58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9626495"/>
        <c:axId val="879628159"/>
      </c:scatterChart>
      <c:valAx>
        <c:axId val="879626495"/>
        <c:scaling>
          <c:orientation val="minMax"/>
          <c:max val="1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9628159"/>
        <c:crosses val="autoZero"/>
        <c:crossBetween val="midCat"/>
      </c:valAx>
      <c:valAx>
        <c:axId val="879628159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879626495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Sheet1!$A$2:$A$29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Sheet1!$B$2:$B$29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E65-4C8D-BBAC-E1FD445B3E60}"/>
            </c:ext>
          </c:extLst>
        </c:ser>
        <c:ser>
          <c:idx val="3"/>
          <c:order val="1"/>
          <c:spPr>
            <a:ln>
              <a:solidFill>
                <a:schemeClr val="accent1"/>
              </a:solidFill>
            </a:ln>
            <a:effectLst/>
          </c:spPr>
          <c:marker>
            <c:symbol val="none"/>
          </c:marker>
          <c:xVal>
            <c:numRef>
              <c:f>Sheet1!$D$2:$D$26</c:f>
              <c:numCache>
                <c:formatCode>0.00E+00</c:formatCode>
                <c:ptCount val="25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</c:numCache>
            </c:numRef>
          </c:xVal>
          <c:yVal>
            <c:numRef>
              <c:f>Sheet1!$E$2:$E$26</c:f>
              <c:numCache>
                <c:formatCode>0.00E+00</c:formatCode>
                <c:ptCount val="25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E65-4C8D-BBAC-E1FD445B3E60}"/>
            </c:ext>
          </c:extLst>
        </c:ser>
        <c:ser>
          <c:idx val="1"/>
          <c:order val="2"/>
          <c:tx>
            <c:strRef>
              <c:f>Sheet1!$P$1</c:f>
              <c:strCache>
                <c:ptCount val="1"/>
                <c:pt idx="0">
                  <c:v>T</c:v>
                </c:pt>
              </c:strCache>
            </c:strRef>
          </c:tx>
          <c:spPr>
            <a:ln w="19050">
              <a:noFill/>
            </a:ln>
          </c:spPr>
          <c:xVal>
            <c:numRef>
              <c:f>Sheet1!$O$2:$O$47</c:f>
              <c:numCache>
                <c:formatCode>General</c:formatCode>
                <c:ptCount val="46"/>
                <c:pt idx="0">
                  <c:v>2.87799619535965E-2</c:v>
                </c:pt>
                <c:pt idx="1">
                  <c:v>3.98786239441557E-2</c:v>
                </c:pt>
                <c:pt idx="2">
                  <c:v>4.6615325217401603E-2</c:v>
                </c:pt>
                <c:pt idx="3">
                  <c:v>6.23238636507999E-2</c:v>
                </c:pt>
                <c:pt idx="4">
                  <c:v>6.5570741129051605E-2</c:v>
                </c:pt>
                <c:pt idx="5">
                  <c:v>8.06525187482868E-2</c:v>
                </c:pt>
                <c:pt idx="6">
                  <c:v>9.2497672347073498E-2</c:v>
                </c:pt>
                <c:pt idx="7">
                  <c:v>6.8720500668746895E-2</c:v>
                </c:pt>
                <c:pt idx="8">
                  <c:v>0.11595878739012901</c:v>
                </c:pt>
                <c:pt idx="9">
                  <c:v>0.14017749113584099</c:v>
                </c:pt>
                <c:pt idx="10">
                  <c:v>0.133708832166273</c:v>
                </c:pt>
                <c:pt idx="11">
                  <c:v>0.15645422482150401</c:v>
                </c:pt>
                <c:pt idx="12">
                  <c:v>0.17535046107201799</c:v>
                </c:pt>
                <c:pt idx="13">
                  <c:v>0.20411038943453899</c:v>
                </c:pt>
                <c:pt idx="14">
                  <c:v>0.20026016279102399</c:v>
                </c:pt>
                <c:pt idx="15">
                  <c:v>0.23552519980672099</c:v>
                </c:pt>
                <c:pt idx="16">
                  <c:v>0.22942264071678201</c:v>
                </c:pt>
                <c:pt idx="17">
                  <c:v>0.241532815834655</c:v>
                </c:pt>
                <c:pt idx="18">
                  <c:v>0.25686968968816798</c:v>
                </c:pt>
                <c:pt idx="19">
                  <c:v>0.28564083611410102</c:v>
                </c:pt>
                <c:pt idx="20">
                  <c:v>0.304723057089203</c:v>
                </c:pt>
                <c:pt idx="21">
                  <c:v>0.27419063390235399</c:v>
                </c:pt>
                <c:pt idx="22">
                  <c:v>0.33095916815208098</c:v>
                </c:pt>
                <c:pt idx="23">
                  <c:v>0.36213487448340698</c:v>
                </c:pt>
                <c:pt idx="24">
                  <c:v>0.37807584846021902</c:v>
                </c:pt>
                <c:pt idx="25">
                  <c:v>0.40204706320598599</c:v>
                </c:pt>
                <c:pt idx="26">
                  <c:v>0.42256113194759398</c:v>
                </c:pt>
                <c:pt idx="27">
                  <c:v>0.44068935216776101</c:v>
                </c:pt>
                <c:pt idx="28">
                  <c:v>0.469348490149535</c:v>
                </c:pt>
                <c:pt idx="29">
                  <c:v>0.49192754091548202</c:v>
                </c:pt>
                <c:pt idx="30">
                  <c:v>0.51548619776633797</c:v>
                </c:pt>
                <c:pt idx="31">
                  <c:v>0.52028773770148895</c:v>
                </c:pt>
                <c:pt idx="32">
                  <c:v>0.53782247853363496</c:v>
                </c:pt>
                <c:pt idx="33">
                  <c:v>0.60016528129681002</c:v>
                </c:pt>
                <c:pt idx="34">
                  <c:v>0.56894833285956603</c:v>
                </c:pt>
                <c:pt idx="35">
                  <c:v>0.67304959622470395</c:v>
                </c:pt>
                <c:pt idx="36">
                  <c:v>0.64679874200383702</c:v>
                </c:pt>
                <c:pt idx="37">
                  <c:v>0.67117960586058401</c:v>
                </c:pt>
                <c:pt idx="38">
                  <c:v>0.67363469092263895</c:v>
                </c:pt>
                <c:pt idx="39">
                  <c:v>0.70603544172986998</c:v>
                </c:pt>
                <c:pt idx="40">
                  <c:v>0.72993301098615704</c:v>
                </c:pt>
                <c:pt idx="41">
                  <c:v>0.74058308760373004</c:v>
                </c:pt>
                <c:pt idx="42">
                  <c:v>0.78113444685243805</c:v>
                </c:pt>
                <c:pt idx="43">
                  <c:v>0.79526290126510002</c:v>
                </c:pt>
                <c:pt idx="44">
                  <c:v>0.82038614452599201</c:v>
                </c:pt>
                <c:pt idx="45">
                  <c:v>0.84530952530563996</c:v>
                </c:pt>
              </c:numCache>
            </c:numRef>
          </c:xVal>
          <c:yVal>
            <c:numRef>
              <c:f>Sheet1!$P$2:$P$47</c:f>
              <c:numCache>
                <c:formatCode>General</c:formatCode>
                <c:ptCount val="46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E65-4C8D-BBAC-E1FD445B3E60}"/>
            </c:ext>
          </c:extLst>
        </c:ser>
        <c:ser>
          <c:idx val="0"/>
          <c:order val="3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Sheet1!$R$2:$R$47</c:f>
              <c:numCache>
                <c:formatCode>General</c:formatCode>
                <c:ptCount val="46"/>
                <c:pt idx="0">
                  <c:v>0.10878207472602899</c:v>
                </c:pt>
                <c:pt idx="1">
                  <c:v>0.141612694626953</c:v>
                </c:pt>
                <c:pt idx="2">
                  <c:v>0.17171850990357099</c:v>
                </c:pt>
                <c:pt idx="3">
                  <c:v>0.211699452763569</c:v>
                </c:pt>
                <c:pt idx="4">
                  <c:v>0.23093606525937799</c:v>
                </c:pt>
                <c:pt idx="5">
                  <c:v>0.25646317697486998</c:v>
                </c:pt>
                <c:pt idx="6">
                  <c:v>0.267817823384222</c:v>
                </c:pt>
                <c:pt idx="7">
                  <c:v>0.217381162514415</c:v>
                </c:pt>
                <c:pt idx="8">
                  <c:v>0.321646046198032</c:v>
                </c:pt>
                <c:pt idx="9">
                  <c:v>0.39209242038678999</c:v>
                </c:pt>
                <c:pt idx="10">
                  <c:v>0.33420400759028002</c:v>
                </c:pt>
                <c:pt idx="11">
                  <c:v>0.39945327965183702</c:v>
                </c:pt>
                <c:pt idx="12">
                  <c:v>0.44225560447187801</c:v>
                </c:pt>
                <c:pt idx="13">
                  <c:v>0.47348945447427598</c:v>
                </c:pt>
                <c:pt idx="14">
                  <c:v>0.484338168555349</c:v>
                </c:pt>
                <c:pt idx="15">
                  <c:v>0.51918098694217596</c:v>
                </c:pt>
                <c:pt idx="16">
                  <c:v>0.52126241524498396</c:v>
                </c:pt>
                <c:pt idx="17">
                  <c:v>0.54231465129864198</c:v>
                </c:pt>
                <c:pt idx="18">
                  <c:v>0.561819627861603</c:v>
                </c:pt>
                <c:pt idx="19">
                  <c:v>0.580710040050466</c:v>
                </c:pt>
                <c:pt idx="20">
                  <c:v>0.59665200530861395</c:v>
                </c:pt>
                <c:pt idx="21">
                  <c:v>0.56338629115946703</c:v>
                </c:pt>
                <c:pt idx="22">
                  <c:v>0.63094402380405101</c:v>
                </c:pt>
                <c:pt idx="23">
                  <c:v>0.65565338964375197</c:v>
                </c:pt>
                <c:pt idx="24">
                  <c:v>0.68833784140336696</c:v>
                </c:pt>
                <c:pt idx="25">
                  <c:v>0.689424904561448</c:v>
                </c:pt>
                <c:pt idx="26">
                  <c:v>0.718718198747616</c:v>
                </c:pt>
                <c:pt idx="27">
                  <c:v>0.72858292881081099</c:v>
                </c:pt>
                <c:pt idx="28">
                  <c:v>0.73361349659684705</c:v>
                </c:pt>
                <c:pt idx="29">
                  <c:v>0.74784646278318301</c:v>
                </c:pt>
                <c:pt idx="30">
                  <c:v>0.76216386967425898</c:v>
                </c:pt>
                <c:pt idx="31">
                  <c:v>0.7810197821532</c:v>
                </c:pt>
                <c:pt idx="32">
                  <c:v>0.77495103129687504</c:v>
                </c:pt>
                <c:pt idx="33">
                  <c:v>0.80828777692251597</c:v>
                </c:pt>
                <c:pt idx="34">
                  <c:v>0.816169322911935</c:v>
                </c:pt>
                <c:pt idx="35">
                  <c:v>0.86078068836530497</c:v>
                </c:pt>
                <c:pt idx="36">
                  <c:v>0.84670238833540601</c:v>
                </c:pt>
                <c:pt idx="37">
                  <c:v>0.86158593773758396</c:v>
                </c:pt>
                <c:pt idx="38">
                  <c:v>0.86674178095475096</c:v>
                </c:pt>
                <c:pt idx="39">
                  <c:v>0.87885672316929897</c:v>
                </c:pt>
                <c:pt idx="40">
                  <c:v>0.89489872757453104</c:v>
                </c:pt>
                <c:pt idx="41">
                  <c:v>0.90305447888666801</c:v>
                </c:pt>
                <c:pt idx="42">
                  <c:v>0.91057319839348605</c:v>
                </c:pt>
                <c:pt idx="43">
                  <c:v>0.92123161870332304</c:v>
                </c:pt>
                <c:pt idx="44">
                  <c:v>0.93087237005586798</c:v>
                </c:pt>
                <c:pt idx="45">
                  <c:v>0.94200828531977399</c:v>
                </c:pt>
              </c:numCache>
            </c:numRef>
          </c:xVal>
          <c:yVal>
            <c:numRef>
              <c:f>Sheet1!$S$2:$S$47</c:f>
              <c:numCache>
                <c:formatCode>General</c:formatCode>
                <c:ptCount val="46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E65-4C8D-BBAC-E1FD445B3E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5137200"/>
        <c:axId val="1325144688"/>
      </c:scatterChart>
      <c:valAx>
        <c:axId val="1325137200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25144688"/>
        <c:crosses val="autoZero"/>
        <c:crossBetween val="midCat"/>
      </c:valAx>
      <c:valAx>
        <c:axId val="1325144688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251372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T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Sheet1!$A$2:$A$29</c:f>
              <c:numCache>
                <c:formatCode>0.00E+00</c:formatCode>
                <c:ptCount val="28"/>
                <c:pt idx="0">
                  <c:v>2.4782591000000001E-3</c:v>
                </c:pt>
                <c:pt idx="1">
                  <c:v>2.4882717E-3</c:v>
                </c:pt>
                <c:pt idx="2">
                  <c:v>2.3850519000000001E-2</c:v>
                </c:pt>
                <c:pt idx="3">
                  <c:v>4.8082377000000003E-2</c:v>
                </c:pt>
                <c:pt idx="4">
                  <c:v>7.5398837999999996E-2</c:v>
                </c:pt>
                <c:pt idx="5">
                  <c:v>9.8019403000000005E-2</c:v>
                </c:pt>
                <c:pt idx="6">
                  <c:v>0.12253430999999999</c:v>
                </c:pt>
                <c:pt idx="7">
                  <c:v>0.14898441000000001</c:v>
                </c:pt>
                <c:pt idx="8">
                  <c:v>0.18729772</c:v>
                </c:pt>
                <c:pt idx="9">
                  <c:v>0.21831865</c:v>
                </c:pt>
                <c:pt idx="10">
                  <c:v>0.26268997999999999</c:v>
                </c:pt>
                <c:pt idx="11">
                  <c:v>0.29817602999999998</c:v>
                </c:pt>
                <c:pt idx="12">
                  <c:v>0.33549508</c:v>
                </c:pt>
                <c:pt idx="13">
                  <c:v>0.37458201000000002</c:v>
                </c:pt>
                <c:pt idx="14">
                  <c:v>0.41536355000000003</c:v>
                </c:pt>
                <c:pt idx="15">
                  <c:v>0.45776075999999999</c:v>
                </c:pt>
                <c:pt idx="16">
                  <c:v>0.50169127999999996</c:v>
                </c:pt>
                <c:pt idx="17">
                  <c:v>0.54707132999999997</c:v>
                </c:pt>
                <c:pt idx="18">
                  <c:v>0.60968862999999995</c:v>
                </c:pt>
                <c:pt idx="19">
                  <c:v>0.65812864999999998</c:v>
                </c:pt>
                <c:pt idx="20">
                  <c:v>0.72453546000000002</c:v>
                </c:pt>
                <c:pt idx="21">
                  <c:v>0.77560907000000001</c:v>
                </c:pt>
                <c:pt idx="22">
                  <c:v>0.82769181999999997</c:v>
                </c:pt>
                <c:pt idx="23">
                  <c:v>0.89859199000000001</c:v>
                </c:pt>
                <c:pt idx="24">
                  <c:v>0.95278034</c:v>
                </c:pt>
                <c:pt idx="25">
                  <c:v>0.99999404999999997</c:v>
                </c:pt>
                <c:pt idx="26">
                  <c:v>0.99999994999999997</c:v>
                </c:pt>
                <c:pt idx="27">
                  <c:v>0.99999994999999997</c:v>
                </c:pt>
              </c:numCache>
            </c:numRef>
          </c:xVal>
          <c:yVal>
            <c:numRef>
              <c:f>Sheet1!$B$2:$B$29</c:f>
              <c:numCache>
                <c:formatCode>0.00E+00</c:formatCode>
                <c:ptCount val="28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1278.2709362999999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1398.8981831000001</c:v>
                </c:pt>
                <c:pt idx="11">
                  <c:v>1417.7301943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1597.0405221999999</c:v>
                </c:pt>
                <c:pt idx="21">
                  <c:v>1614.7916482000001</c:v>
                </c:pt>
                <c:pt idx="22">
                  <c:v>1632.3424457000001</c:v>
                </c:pt>
                <c:pt idx="23">
                  <c:v>1655.4248998</c:v>
                </c:pt>
                <c:pt idx="24">
                  <c:v>1672.4950173</c:v>
                </c:pt>
                <c:pt idx="25">
                  <c:v>1686.9985985999999</c:v>
                </c:pt>
                <c:pt idx="26">
                  <c:v>1687.0003916999999</c:v>
                </c:pt>
                <c:pt idx="27">
                  <c:v>1687.0003916999999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8B4-4A9A-8857-D93481AA4CB4}"/>
            </c:ext>
          </c:extLst>
        </c:ser>
        <c:ser>
          <c:idx val="3"/>
          <c:order val="1"/>
          <c:spPr>
            <a:ln>
              <a:solidFill>
                <a:schemeClr val="accent1"/>
              </a:solidFill>
            </a:ln>
            <a:effectLst/>
          </c:spPr>
          <c:marker>
            <c:symbol val="none"/>
          </c:marker>
          <c:xVal>
            <c:numRef>
              <c:f>Sheet1!$D$2:$D$26</c:f>
              <c:numCache>
                <c:formatCode>0.00E+00</c:formatCode>
                <c:ptCount val="25"/>
                <c:pt idx="0">
                  <c:v>0.01</c:v>
                </c:pt>
                <c:pt idx="1">
                  <c:v>1.0039987E-2</c:v>
                </c:pt>
                <c:pt idx="2">
                  <c:v>8.8577740000000002E-2</c:v>
                </c:pt>
                <c:pt idx="3">
                  <c:v>0.16424588000000001</c:v>
                </c:pt>
                <c:pt idx="4">
                  <c:v>0.21898321000000001</c:v>
                </c:pt>
                <c:pt idx="5">
                  <c:v>0.28913386000000002</c:v>
                </c:pt>
                <c:pt idx="6">
                  <c:v>0.33954394999999998</c:v>
                </c:pt>
                <c:pt idx="7">
                  <c:v>0.38801885000000003</c:v>
                </c:pt>
                <c:pt idx="8">
                  <c:v>0.44960554000000003</c:v>
                </c:pt>
                <c:pt idx="9">
                  <c:v>0.49350960999999999</c:v>
                </c:pt>
                <c:pt idx="10">
                  <c:v>0.53547487999999999</c:v>
                </c:pt>
                <c:pt idx="11">
                  <c:v>0.57553750999999997</c:v>
                </c:pt>
                <c:pt idx="12">
                  <c:v>0.62608317999999996</c:v>
                </c:pt>
                <c:pt idx="13">
                  <c:v>0.66192125000000002</c:v>
                </c:pt>
                <c:pt idx="14">
                  <c:v>0.69606471000000003</c:v>
                </c:pt>
                <c:pt idx="15">
                  <c:v>0.72859249999999998</c:v>
                </c:pt>
                <c:pt idx="16">
                  <c:v>0.75958698000000002</c:v>
                </c:pt>
                <c:pt idx="17">
                  <c:v>0.78913193000000004</c:v>
                </c:pt>
                <c:pt idx="18">
                  <c:v>0.82641463000000004</c:v>
                </c:pt>
                <c:pt idx="19">
                  <c:v>0.85289961000000003</c:v>
                </c:pt>
                <c:pt idx="20">
                  <c:v>0.87820609000000005</c:v>
                </c:pt>
                <c:pt idx="21">
                  <c:v>0.90240922999999995</c:v>
                </c:pt>
                <c:pt idx="22">
                  <c:v>0.92558032999999995</c:v>
                </c:pt>
                <c:pt idx="23">
                  <c:v>0.94778667000000005</c:v>
                </c:pt>
                <c:pt idx="24">
                  <c:v>0.96909137999999995</c:v>
                </c:pt>
              </c:numCache>
            </c:numRef>
          </c:xVal>
          <c:yVal>
            <c:numRef>
              <c:f>Sheet1!$E$2:$E$26</c:f>
              <c:numCache>
                <c:formatCode>0.00E+00</c:formatCode>
                <c:ptCount val="25"/>
                <c:pt idx="0">
                  <c:v>1213.9065238999999</c:v>
                </c:pt>
                <c:pt idx="1">
                  <c:v>1213.9165905</c:v>
                </c:pt>
                <c:pt idx="2">
                  <c:v>1234.4926972000001</c:v>
                </c:pt>
                <c:pt idx="3">
                  <c:v>1255.964559</c:v>
                </c:pt>
                <c:pt idx="4">
                  <c:v>1272.6202721</c:v>
                </c:pt>
                <c:pt idx="5">
                  <c:v>1295.4995058</c:v>
                </c:pt>
                <c:pt idx="6">
                  <c:v>1313.1097494999999</c:v>
                </c:pt>
                <c:pt idx="7">
                  <c:v>1331.0551359999999</c:v>
                </c:pt>
                <c:pt idx="8">
                  <c:v>1355.4169251999999</c:v>
                </c:pt>
                <c:pt idx="9">
                  <c:v>1373.9466620999999</c:v>
                </c:pt>
                <c:pt idx="10">
                  <c:v>1392.6397320999999</c:v>
                </c:pt>
                <c:pt idx="11">
                  <c:v>1411.4451905000001</c:v>
                </c:pt>
                <c:pt idx="12">
                  <c:v>1436.6107950999999</c:v>
                </c:pt>
                <c:pt idx="13">
                  <c:v>1455.4963647</c:v>
                </c:pt>
                <c:pt idx="14">
                  <c:v>1474.347546</c:v>
                </c:pt>
                <c:pt idx="15">
                  <c:v>1493.1295405000001</c:v>
                </c:pt>
                <c:pt idx="16">
                  <c:v>1511.8121772</c:v>
                </c:pt>
                <c:pt idx="17">
                  <c:v>1530.3698032</c:v>
                </c:pt>
                <c:pt idx="18">
                  <c:v>1554.8824689999999</c:v>
                </c:pt>
                <c:pt idx="19">
                  <c:v>1573.0720280999999</c:v>
                </c:pt>
                <c:pt idx="20">
                  <c:v>1591.0799887000001</c:v>
                </c:pt>
                <c:pt idx="21">
                  <c:v>1608.8965995999999</c:v>
                </c:pt>
                <c:pt idx="22">
                  <c:v>1626.5147377000001</c:v>
                </c:pt>
                <c:pt idx="23">
                  <c:v>1643.9295339</c:v>
                </c:pt>
                <c:pt idx="24">
                  <c:v>1661.1380285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8B4-4A9A-8857-D93481AA4CB4}"/>
            </c:ext>
          </c:extLst>
        </c:ser>
        <c:ser>
          <c:idx val="1"/>
          <c:order val="2"/>
          <c:spPr>
            <a:ln w="19050">
              <a:noFill/>
            </a:ln>
          </c:spPr>
          <c:xVal>
            <c:numRef>
              <c:f>Sheet2!$U$1:$U$46</c:f>
              <c:numCache>
                <c:formatCode>General</c:formatCode>
                <c:ptCount val="46"/>
                <c:pt idx="0">
                  <c:v>1.75610101959346E-2</c:v>
                </c:pt>
                <c:pt idx="1">
                  <c:v>2.8011071153894999E-2</c:v>
                </c:pt>
                <c:pt idx="2">
                  <c:v>4.8482410873952303E-2</c:v>
                </c:pt>
                <c:pt idx="3">
                  <c:v>5.6313153380308102E-2</c:v>
                </c:pt>
                <c:pt idx="4">
                  <c:v>6.8805438972264696E-2</c:v>
                </c:pt>
                <c:pt idx="5">
                  <c:v>6.5012461812655395E-2</c:v>
                </c:pt>
                <c:pt idx="6">
                  <c:v>7.7608477528761696E-2</c:v>
                </c:pt>
                <c:pt idx="7">
                  <c:v>9.0652866140571095E-2</c:v>
                </c:pt>
                <c:pt idx="8">
                  <c:v>0.104149390113263</c:v>
                </c:pt>
                <c:pt idx="9">
                  <c:v>0.118101681444997</c:v>
                </c:pt>
                <c:pt idx="10">
                  <c:v>0.13251324279434401</c:v>
                </c:pt>
                <c:pt idx="11">
                  <c:v>0.147387448675384</c:v>
                </c:pt>
                <c:pt idx="12">
                  <c:v>0.162727546724104</c:v>
                </c:pt>
                <c:pt idx="13">
                  <c:v>0.17853665902129801</c:v>
                </c:pt>
                <c:pt idx="14">
                  <c:v>0.19481778347499601</c:v>
                </c:pt>
                <c:pt idx="15">
                  <c:v>0.21157379525685599</c:v>
                </c:pt>
                <c:pt idx="16">
                  <c:v>0.22880744828027</c:v>
                </c:pt>
                <c:pt idx="17">
                  <c:v>0.24652137672664901</c:v>
                </c:pt>
                <c:pt idx="18">
                  <c:v>0.26471809661037499</c:v>
                </c:pt>
                <c:pt idx="19">
                  <c:v>0.28340000737552501</c:v>
                </c:pt>
                <c:pt idx="20">
                  <c:v>0.302569393528481</c:v>
                </c:pt>
                <c:pt idx="21">
                  <c:v>0.32222842629667098</c:v>
                </c:pt>
                <c:pt idx="22">
                  <c:v>0.34237916531058099</c:v>
                </c:pt>
                <c:pt idx="23">
                  <c:v>0.363023560310899</c:v>
                </c:pt>
                <c:pt idx="24">
                  <c:v>0.38416345287063602</c:v>
                </c:pt>
                <c:pt idx="25">
                  <c:v>0.405800578135184</c:v>
                </c:pt>
                <c:pt idx="26">
                  <c:v>0.42793656657321799</c:v>
                </c:pt>
                <c:pt idx="27">
                  <c:v>0.45057294574129497</c:v>
                </c:pt>
                <c:pt idx="28">
                  <c:v>0.47371114205113701</c:v>
                </c:pt>
                <c:pt idx="29">
                  <c:v>0.49735248255042602</c:v>
                </c:pt>
                <c:pt idx="30">
                  <c:v>0.52149819669568898</c:v>
                </c:pt>
                <c:pt idx="31">
                  <c:v>0.54614941814088902</c:v>
                </c:pt>
                <c:pt idx="32">
                  <c:v>0.57130718650916201</c:v>
                </c:pt>
                <c:pt idx="33">
                  <c:v>0.59697244918100101</c:v>
                </c:pt>
                <c:pt idx="34">
                  <c:v>0.62314606305953002</c:v>
                </c:pt>
                <c:pt idx="35">
                  <c:v>0.64982879634569501</c:v>
                </c:pt>
                <c:pt idx="36">
                  <c:v>0.67702133029282296</c:v>
                </c:pt>
                <c:pt idx="37">
                  <c:v>0.70472426096816498</c:v>
                </c:pt>
                <c:pt idx="38">
                  <c:v>0.73293810099014001</c:v>
                </c:pt>
                <c:pt idx="39">
                  <c:v>0.78388814482051195</c:v>
                </c:pt>
                <c:pt idx="40">
                  <c:v>0.78881754894818001</c:v>
                </c:pt>
                <c:pt idx="41">
                  <c:v>0.75539369585385896</c:v>
                </c:pt>
                <c:pt idx="42">
                  <c:v>0.78377119246709703</c:v>
                </c:pt>
                <c:pt idx="43">
                  <c:v>0.80361425862804303</c:v>
                </c:pt>
                <c:pt idx="44">
                  <c:v>0.89867830268728299</c:v>
                </c:pt>
                <c:pt idx="45">
                  <c:v>0.87553556407726896</c:v>
                </c:pt>
              </c:numCache>
            </c:numRef>
          </c:xVal>
          <c:yVal>
            <c:numRef>
              <c:f>Sheet2!$V$1:$V$46</c:f>
              <c:numCache>
                <c:formatCode>General</c:formatCode>
                <c:ptCount val="46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8B4-4A9A-8857-D93481AA4CB4}"/>
            </c:ext>
          </c:extLst>
        </c:ser>
        <c:ser>
          <c:idx val="0"/>
          <c:order val="3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Sheet2!$X$1:$X$46</c:f>
              <c:numCache>
                <c:formatCode>General</c:formatCode>
                <c:ptCount val="46"/>
                <c:pt idx="0">
                  <c:v>6.8555485078133901E-2</c:v>
                </c:pt>
                <c:pt idx="1">
                  <c:v>0.103406860295366</c:v>
                </c:pt>
                <c:pt idx="2">
                  <c:v>0.16831914553649799</c:v>
                </c:pt>
                <c:pt idx="3">
                  <c:v>0.19662286395016401</c:v>
                </c:pt>
                <c:pt idx="4">
                  <c:v>0.22543163513015099</c:v>
                </c:pt>
                <c:pt idx="5">
                  <c:v>0.21058684518092599</c:v>
                </c:pt>
                <c:pt idx="6">
                  <c:v>0.24222057087030699</c:v>
                </c:pt>
                <c:pt idx="7">
                  <c:v>0.27277260565794298</c:v>
                </c:pt>
                <c:pt idx="8">
                  <c:v>0.302299650762547</c:v>
                </c:pt>
                <c:pt idx="9">
                  <c:v>0.33085480739346501</c:v>
                </c:pt>
                <c:pt idx="10">
                  <c:v>0.35848784195398498</c:v>
                </c:pt>
                <c:pt idx="11">
                  <c:v>0.385245429139846</c:v>
                </c:pt>
                <c:pt idx="12">
                  <c:v>0.41117137499576001</c:v>
                </c:pt>
                <c:pt idx="13">
                  <c:v>0.43630682174448598</c:v>
                </c:pt>
                <c:pt idx="14">
                  <c:v>0.46069043606601601</c:v>
                </c:pt>
                <c:pt idx="15">
                  <c:v>0.48435858230387102</c:v>
                </c:pt>
                <c:pt idx="16">
                  <c:v>0.50734548193252005</c:v>
                </c:pt>
                <c:pt idx="17">
                  <c:v>0.529683360516226</c:v>
                </c:pt>
                <c:pt idx="18">
                  <c:v>0.55140258323368896</c:v>
                </c:pt>
                <c:pt idx="19">
                  <c:v>0.57253177997094795</c:v>
                </c:pt>
                <c:pt idx="20">
                  <c:v>0.59309796086767497</c:v>
                </c:pt>
                <c:pt idx="21">
                  <c:v>0.61312662313710797</c:v>
                </c:pt>
                <c:pt idx="22">
                  <c:v>0.63264184988322603</c:v>
                </c:pt>
                <c:pt idx="23">
                  <c:v>0.65166640159545397</c:v>
                </c:pt>
                <c:pt idx="24">
                  <c:v>0.67022180091266403</c:v>
                </c:pt>
                <c:pt idx="25">
                  <c:v>0.68832841121909705</c:v>
                </c:pt>
                <c:pt idx="26">
                  <c:v>0.70600550956694197</c:v>
                </c:pt>
                <c:pt idx="27">
                  <c:v>0.72327135438392498</c:v>
                </c:pt>
                <c:pt idx="28">
                  <c:v>0.74014324838210599</c:v>
                </c:pt>
                <c:pt idx="29">
                  <c:v>0.75663759704714495</c:v>
                </c:pt>
                <c:pt idx="30">
                  <c:v>0.77276996305341605</c:v>
                </c:pt>
                <c:pt idx="31">
                  <c:v>0.78855511692624403</c:v>
                </c:pt>
                <c:pt idx="32">
                  <c:v>0.80400708423132705</c:v>
                </c:pt>
                <c:pt idx="33">
                  <c:v>0.81913918957078802</c:v>
                </c:pt>
                <c:pt idx="34">
                  <c:v>0.83396409761157198</c:v>
                </c:pt>
                <c:pt idx="35">
                  <c:v>0.84849385138330902</c:v>
                </c:pt>
                <c:pt idx="36">
                  <c:v>0.86273990803831802</c:v>
                </c:pt>
                <c:pt idx="37">
                  <c:v>0.87671317227311196</c:v>
                </c:pt>
                <c:pt idx="38">
                  <c:v>0.89042402756863104</c:v>
                </c:pt>
                <c:pt idx="39">
                  <c:v>0.91486385537818005</c:v>
                </c:pt>
                <c:pt idx="40">
                  <c:v>0.91709100966613299</c:v>
                </c:pt>
                <c:pt idx="41">
                  <c:v>0.90141987660159395</c:v>
                </c:pt>
                <c:pt idx="42">
                  <c:v>0.91342593286574802</c:v>
                </c:pt>
                <c:pt idx="43">
                  <c:v>0.92461633249525998</c:v>
                </c:pt>
                <c:pt idx="44">
                  <c:v>0.96319083486690404</c:v>
                </c:pt>
                <c:pt idx="45">
                  <c:v>0.95484747791668501</c:v>
                </c:pt>
              </c:numCache>
            </c:numRef>
          </c:xVal>
          <c:yVal>
            <c:numRef>
              <c:f>Sheet2!$Y$1:$Y$46</c:f>
              <c:numCache>
                <c:formatCode>General</c:formatCode>
                <c:ptCount val="46"/>
                <c:pt idx="0">
                  <c:v>1220</c:v>
                </c:pt>
                <c:pt idx="1">
                  <c:v>1230</c:v>
                </c:pt>
                <c:pt idx="2">
                  <c:v>1240</c:v>
                </c:pt>
                <c:pt idx="3">
                  <c:v>1250</c:v>
                </c:pt>
                <c:pt idx="4">
                  <c:v>1260</c:v>
                </c:pt>
                <c:pt idx="5">
                  <c:v>1270</c:v>
                </c:pt>
                <c:pt idx="6">
                  <c:v>1280</c:v>
                </c:pt>
                <c:pt idx="7">
                  <c:v>1290</c:v>
                </c:pt>
                <c:pt idx="8">
                  <c:v>1300</c:v>
                </c:pt>
                <c:pt idx="9">
                  <c:v>1310</c:v>
                </c:pt>
                <c:pt idx="10">
                  <c:v>1320</c:v>
                </c:pt>
                <c:pt idx="11">
                  <c:v>1330</c:v>
                </c:pt>
                <c:pt idx="12">
                  <c:v>1340</c:v>
                </c:pt>
                <c:pt idx="13">
                  <c:v>1350</c:v>
                </c:pt>
                <c:pt idx="14">
                  <c:v>1360</c:v>
                </c:pt>
                <c:pt idx="15">
                  <c:v>1370</c:v>
                </c:pt>
                <c:pt idx="16">
                  <c:v>1380</c:v>
                </c:pt>
                <c:pt idx="17">
                  <c:v>1390</c:v>
                </c:pt>
                <c:pt idx="18">
                  <c:v>1400</c:v>
                </c:pt>
                <c:pt idx="19">
                  <c:v>1410</c:v>
                </c:pt>
                <c:pt idx="20">
                  <c:v>1420</c:v>
                </c:pt>
                <c:pt idx="21">
                  <c:v>1430</c:v>
                </c:pt>
                <c:pt idx="22">
                  <c:v>1440</c:v>
                </c:pt>
                <c:pt idx="23">
                  <c:v>1450</c:v>
                </c:pt>
                <c:pt idx="24">
                  <c:v>1460</c:v>
                </c:pt>
                <c:pt idx="25">
                  <c:v>1470</c:v>
                </c:pt>
                <c:pt idx="26">
                  <c:v>1480</c:v>
                </c:pt>
                <c:pt idx="27">
                  <c:v>1490</c:v>
                </c:pt>
                <c:pt idx="28">
                  <c:v>1500</c:v>
                </c:pt>
                <c:pt idx="29">
                  <c:v>1510</c:v>
                </c:pt>
                <c:pt idx="30">
                  <c:v>1520</c:v>
                </c:pt>
                <c:pt idx="31">
                  <c:v>1530</c:v>
                </c:pt>
                <c:pt idx="32">
                  <c:v>1540</c:v>
                </c:pt>
                <c:pt idx="33">
                  <c:v>1550</c:v>
                </c:pt>
                <c:pt idx="34">
                  <c:v>1560</c:v>
                </c:pt>
                <c:pt idx="35">
                  <c:v>1570</c:v>
                </c:pt>
                <c:pt idx="36">
                  <c:v>1580</c:v>
                </c:pt>
                <c:pt idx="37">
                  <c:v>1590</c:v>
                </c:pt>
                <c:pt idx="38">
                  <c:v>1600</c:v>
                </c:pt>
                <c:pt idx="39">
                  <c:v>1610</c:v>
                </c:pt>
                <c:pt idx="40">
                  <c:v>1620</c:v>
                </c:pt>
                <c:pt idx="41">
                  <c:v>1630</c:v>
                </c:pt>
                <c:pt idx="42">
                  <c:v>1640</c:v>
                </c:pt>
                <c:pt idx="43">
                  <c:v>1650</c:v>
                </c:pt>
                <c:pt idx="44">
                  <c:v>1660</c:v>
                </c:pt>
                <c:pt idx="45">
                  <c:v>1670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8B4-4A9A-8857-D93481AA4C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30607952"/>
        <c:axId val="1330615024"/>
      </c:scatterChart>
      <c:valAx>
        <c:axId val="133060795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30615024"/>
        <c:crosses val="autoZero"/>
        <c:crossBetween val="midCat"/>
      </c:valAx>
      <c:valAx>
        <c:axId val="1330615024"/>
        <c:scaling>
          <c:orientation val="minMax"/>
          <c:max val="2000"/>
          <c:min val="1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E+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13306079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57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734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151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970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07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5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88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483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65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04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394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8F7DF-7E92-4812-AFCD-307AD7CA8A06}" type="datetimeFigureOut">
              <a:rPr lang="ko-KR" altLang="en-US" smtClean="0"/>
              <a:t>2017-10-11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F1520-59D8-4EE6-9473-653326BBBDB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7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Numerical Analysis for</a:t>
            </a:r>
            <a:b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b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HW#4</a:t>
            </a:r>
            <a:endParaRPr lang="ko-KR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pPr algn="r"/>
            <a:r>
              <a:rPr lang="ko-KR" altLang="en-US" dirty="0" smtClean="0"/>
              <a:t>이기훈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686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주어진 </a:t>
            </a:r>
            <a:r>
              <a:rPr lang="en-US" altLang="ko-KR" sz="2400" b="1" dirty="0" smtClean="0">
                <a:latin typeface="+mn-ea"/>
              </a:rPr>
              <a:t>Gibbs energy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식을 이용하여 </a:t>
            </a:r>
            <a:r>
              <a:rPr lang="en-US" altLang="ko-KR" sz="2400" b="1" dirty="0" smtClean="0">
                <a:latin typeface="+mn-ea"/>
              </a:rPr>
              <a:t>Ge-Si 2</a:t>
            </a:r>
            <a:r>
              <a:rPr lang="ko-KR" altLang="en-US" sz="2400" b="1" dirty="0" err="1" smtClean="0">
                <a:latin typeface="+mn-ea"/>
              </a:rPr>
              <a:t>원계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err="1" smtClean="0">
                <a:latin typeface="+mn-ea"/>
              </a:rPr>
              <a:t>상태도를</a:t>
            </a:r>
            <a:r>
              <a:rPr lang="ko-KR" altLang="en-US" sz="2400" b="1" dirty="0" smtClean="0">
                <a:latin typeface="+mn-ea"/>
              </a:rPr>
              <a:t> 계산으로 </a:t>
            </a:r>
            <a:r>
              <a:rPr lang="ko-KR" altLang="en-US" sz="2400" b="1" dirty="0" err="1" smtClean="0">
                <a:latin typeface="+mn-ea"/>
              </a:rPr>
              <a:t>완성하시오</a:t>
            </a:r>
            <a:r>
              <a:rPr lang="en-US" altLang="ko-KR" sz="2400" b="1" dirty="0" smtClean="0">
                <a:latin typeface="+mn-ea"/>
              </a:rPr>
              <a:t>.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385396" y="1104260"/>
            <a:ext cx="5487987" cy="4770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Background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3822" y="1674190"/>
            <a:ext cx="829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Chemical equilibrium: </a:t>
            </a:r>
            <a:r>
              <a:rPr lang="ko-KR" altLang="en-US" dirty="0" smtClean="0"/>
              <a:t>각각의 성분에 대해 </a:t>
            </a:r>
            <a:r>
              <a:rPr lang="en-US" altLang="ko-KR" u="sng" dirty="0" smtClean="0">
                <a:solidFill>
                  <a:srgbClr val="FF0000"/>
                </a:solidFill>
              </a:rPr>
              <a:t>Chemical potential</a:t>
            </a:r>
            <a:r>
              <a:rPr lang="ko-KR" altLang="en-US" dirty="0" smtClean="0"/>
              <a:t>이 같아야 한다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84738" y="2207518"/>
                <a:ext cx="1335942" cy="740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ko-KR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</m:oMath>
                  </m:oMathPara>
                </a14:m>
                <a:endParaRPr lang="en-US" altLang="ko-KR" sz="20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8" y="2207518"/>
                <a:ext cx="1335942" cy="740972"/>
              </a:xfrm>
              <a:prstGeom prst="rect">
                <a:avLst/>
              </a:prstGeom>
              <a:blipFill>
                <a:blip r:embed="rId2"/>
                <a:stretch>
                  <a:fillRect b="-24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07920" y="2071198"/>
                <a:ext cx="6576159" cy="10136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𝑆𝑖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ko-K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𝑆𝑖</m:t>
                                      </m:r>
                                    </m:sub>
                                    <m:sup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US" altLang="ko-KR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>
                            <m:sSub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ko-KR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𝐺𝑒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𝑅𝑇</m:t>
                      </m:r>
                      <m:d>
                        <m:dPr>
                          <m:ctrlPr>
                            <a:rPr lang="en-US" altLang="ko-K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ko-KR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𝑆𝑖</m:t>
                                      </m:r>
                                    </m:sub>
                                    <m:sup>
                                      <m:r>
                                        <a:rPr lang="en-US" altLang="ko-KR" sz="2000" i="1"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func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d>
                            <m:dPr>
                              <m:ctrlPr>
                                <a:rPr lang="en-US" altLang="ko-KR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𝑆𝑖</m:t>
                                  </m:r>
                                </m:sub>
                                <m:sup>
                                  <m:r>
                                    <a:rPr lang="en-US" altLang="ko-KR" sz="2000" i="1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</m:oMath>
                  </m:oMathPara>
                </a14:m>
                <a:endParaRPr lang="en-US" altLang="ko-KR" sz="20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920" y="2071198"/>
                <a:ext cx="6576159" cy="1013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84738" y="3248137"/>
                <a:ext cx="4729564" cy="1553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ko-KR" sz="2000" i="1" dirty="0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ko-KR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ko-KR" altLang="en-US" sz="2000" i="1" dirty="0">
                                        <a:latin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b="0" i="1" dirty="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US" altLang="ko-KR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ko-KR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2000" i="1" dirty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ko-KR" sz="200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ko-KR" sz="2000" i="1" dirty="0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r>
                                  <a:rPr lang="en-US" altLang="ko-KR" sz="20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altLang="ko-KR" sz="2000" b="0" i="1" dirty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ko-KR" sz="20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𝑅𝑇</m:t>
                                    </m:r>
                                  </m:num>
                                  <m:den>
                                    <m:r>
                                      <a:rPr lang="en-US" altLang="ko-KR" sz="2000" b="0" i="1" dirty="0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sSub>
                                      <m:sSubPr>
                                        <m:ctrlP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altLang="ko-KR" sz="2000" i="1" dirty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ko-KR" sz="20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8" y="3248137"/>
                <a:ext cx="4729564" cy="155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직사각형 2"/>
              <p:cNvSpPr/>
              <p:nvPr/>
            </p:nvSpPr>
            <p:spPr>
              <a:xfrm>
                <a:off x="984737" y="5101223"/>
                <a:ext cx="9606097" cy="994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𝑛𝑒𝑤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1,1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p>
                          </m:sSubSup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1,2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𝑛𝑒𝑤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−(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2,1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p>
                          </m:sSub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,</m:t>
                          </m:r>
                          <m:sSubSup>
                            <m:sSubSupPr>
                              <m:ctrlPr>
                                <a:rPr lang="en-US" altLang="ko-KR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ko-KR" i="1">
                                  <a:latin typeface="Cambria Math" panose="02040503050406030204" pitchFamily="18" charset="0"/>
                                </a:rPr>
                                <m:t>𝑜𝑙𝑑</m:t>
                              </m:r>
                            </m:sup>
                          </m:sSubSup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2,2</m:t>
                          </m:r>
                        </m:e>
                      </m:d>
                      <m:r>
                        <a:rPr lang="en-US" altLang="ko-KR" i="1"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i="1"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,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𝑜𝑙𝑑</m:t>
                          </m:r>
                        </m:sup>
                      </m:sSubSup>
                      <m:r>
                        <a:rPr lang="en-US" altLang="ko-KR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ko-KR" dirty="0"/>
              </a:p>
              <a:p>
                <a:r>
                  <a:rPr lang="en-US" altLang="ko-KR" dirty="0"/>
                  <a:t>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p>
                        </m:sSubSup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𝑒𝑟</m:t>
                    </m:r>
                  </m:oMath>
                </a14:m>
                <a:r>
                  <a:rPr lang="en-US" altLang="ko-KR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p>
                        </m:sSub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𝑛𝑒𝑤</m:t>
                            </m:r>
                          </m:sup>
                        </m:sSubSup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𝑒𝑟</m:t>
                    </m:r>
                  </m:oMath>
                </a14:m>
                <a:r>
                  <a:rPr lang="en-US" altLang="ko-KR" dirty="0"/>
                  <a:t>  </a:t>
                </a:r>
                <a:endParaRPr lang="ko-KR" altLang="en-US" dirty="0"/>
              </a:p>
            </p:txBody>
          </p:sp>
        </mc:Choice>
        <mc:Fallback>
          <p:sp>
            <p:nvSpPr>
              <p:cNvPr id="3" name="직사각형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37" y="5101223"/>
                <a:ext cx="9606097" cy="994631"/>
              </a:xfrm>
              <a:prstGeom prst="rect">
                <a:avLst/>
              </a:prstGeom>
              <a:blipFill>
                <a:blip r:embed="rId5"/>
                <a:stretch>
                  <a:fillRect l="-571" b="-858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30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주어진 </a:t>
            </a:r>
            <a:r>
              <a:rPr lang="en-US" altLang="ko-KR" sz="2400" b="1" dirty="0" smtClean="0">
                <a:latin typeface="+mn-ea"/>
              </a:rPr>
              <a:t>Gibbs energy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식을 이용하여 </a:t>
            </a:r>
            <a:r>
              <a:rPr lang="en-US" altLang="ko-KR" sz="2400" b="1" dirty="0" smtClean="0">
                <a:latin typeface="+mn-ea"/>
              </a:rPr>
              <a:t>Ge-Si 2</a:t>
            </a:r>
            <a:r>
              <a:rPr lang="ko-KR" altLang="en-US" sz="2400" b="1" dirty="0" err="1" smtClean="0">
                <a:latin typeface="+mn-ea"/>
              </a:rPr>
              <a:t>원계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err="1" smtClean="0">
                <a:latin typeface="+mn-ea"/>
              </a:rPr>
              <a:t>상태도를</a:t>
            </a:r>
            <a:r>
              <a:rPr lang="ko-KR" altLang="en-US" sz="2400" b="1" dirty="0" smtClean="0">
                <a:latin typeface="+mn-ea"/>
              </a:rPr>
              <a:t> 계산으로 </a:t>
            </a:r>
            <a:r>
              <a:rPr lang="ko-KR" altLang="en-US" sz="2400" b="1" dirty="0" err="1" smtClean="0">
                <a:latin typeface="+mn-ea"/>
              </a:rPr>
              <a:t>완성하시오</a:t>
            </a:r>
            <a:r>
              <a:rPr lang="en-US" altLang="ko-KR" sz="2400" b="1" dirty="0" smtClean="0">
                <a:latin typeface="+mn-ea"/>
              </a:rPr>
              <a:t>.</a:t>
            </a: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684212" y="1950182"/>
            <a:ext cx="5487987" cy="4770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4E3E2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X_L, X_S </a:t>
            </a:r>
            <a:r>
              <a:rPr lang="ko-KR" altLang="en-US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초기값 입력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684212" y="3509422"/>
            <a:ext cx="5487987" cy="4770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4E3E2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Newton’s Method Function call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684212" y="5109940"/>
            <a:ext cx="5487987" cy="477054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4E3E2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Write file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684212" y="1271313"/>
            <a:ext cx="5487987" cy="4770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ko-KR" altLang="en-US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전체 알고리즘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>
            <a:off x="3428205" y="2534856"/>
            <a:ext cx="0" cy="6944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3428205" y="4143737"/>
            <a:ext cx="0" cy="6944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>
            <a:off x="3902768" y="2882096"/>
            <a:ext cx="336613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7245752" y="2882096"/>
            <a:ext cx="0" cy="339138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428205" y="6250329"/>
            <a:ext cx="38406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428205" y="5775767"/>
            <a:ext cx="0" cy="45141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592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주어진 </a:t>
            </a:r>
            <a:r>
              <a:rPr lang="en-US" altLang="ko-KR" sz="2400" b="1" dirty="0" smtClean="0">
                <a:latin typeface="+mn-ea"/>
              </a:rPr>
              <a:t>Gibbs energy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식을 이용하여 </a:t>
            </a:r>
            <a:r>
              <a:rPr lang="en-US" altLang="ko-KR" sz="2400" b="1" dirty="0" smtClean="0">
                <a:latin typeface="+mn-ea"/>
              </a:rPr>
              <a:t>Ge-Si 2</a:t>
            </a:r>
            <a:r>
              <a:rPr lang="ko-KR" altLang="en-US" sz="2400" b="1" dirty="0" err="1" smtClean="0">
                <a:latin typeface="+mn-ea"/>
              </a:rPr>
              <a:t>원계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err="1" smtClean="0">
                <a:latin typeface="+mn-ea"/>
              </a:rPr>
              <a:t>상태도를</a:t>
            </a:r>
            <a:r>
              <a:rPr lang="ko-KR" altLang="en-US" sz="2400" b="1" dirty="0" smtClean="0">
                <a:latin typeface="+mn-ea"/>
              </a:rPr>
              <a:t> 계산으로 </a:t>
            </a:r>
            <a:r>
              <a:rPr lang="ko-KR" altLang="en-US" sz="2400" b="1" dirty="0" err="1" smtClean="0">
                <a:latin typeface="+mn-ea"/>
              </a:rPr>
              <a:t>완성하시오</a:t>
            </a:r>
            <a:r>
              <a:rPr lang="en-US" altLang="ko-KR" sz="2400" b="1" dirty="0" smtClean="0">
                <a:latin typeface="+mn-ea"/>
              </a:rPr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820" y="2002420"/>
            <a:ext cx="2693747" cy="4490977"/>
          </a:xfrm>
          <a:prstGeom prst="rect">
            <a:avLst/>
          </a:prstGeom>
        </p:spPr>
      </p:pic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5172301"/>
              </p:ext>
            </p:extLst>
          </p:nvPr>
        </p:nvGraphicFramePr>
        <p:xfrm>
          <a:off x="5002192" y="1563883"/>
          <a:ext cx="6016906" cy="4482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988689" y="6030411"/>
            <a:ext cx="2476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Dot: my data</a:t>
            </a:r>
          </a:p>
          <a:p>
            <a:r>
              <a:rPr lang="en-US" altLang="ko-KR" dirty="0" smtClean="0"/>
              <a:t>Line: Professor’s data</a:t>
            </a:r>
            <a:endParaRPr lang="ko-KR" altLang="en-US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85396" y="1104260"/>
            <a:ext cx="5487987" cy="4770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sz="2500" baseline="30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st</a:t>
            </a: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Try</a:t>
            </a:r>
            <a:endParaRPr lang="ko-KR" altLang="en-US" sz="25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948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주어진 </a:t>
            </a:r>
            <a:r>
              <a:rPr lang="en-US" altLang="ko-KR" sz="2400" b="1" dirty="0" smtClean="0">
                <a:latin typeface="+mn-ea"/>
              </a:rPr>
              <a:t>Gibbs energy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식을 이용하여 </a:t>
            </a:r>
            <a:r>
              <a:rPr lang="en-US" altLang="ko-KR" sz="2400" b="1" dirty="0" smtClean="0">
                <a:latin typeface="+mn-ea"/>
              </a:rPr>
              <a:t>Ge-Si 2</a:t>
            </a:r>
            <a:r>
              <a:rPr lang="ko-KR" altLang="en-US" sz="2400" b="1" dirty="0" err="1" smtClean="0">
                <a:latin typeface="+mn-ea"/>
              </a:rPr>
              <a:t>원계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err="1" smtClean="0">
                <a:latin typeface="+mn-ea"/>
              </a:rPr>
              <a:t>상태도를</a:t>
            </a:r>
            <a:r>
              <a:rPr lang="ko-KR" altLang="en-US" sz="2400" b="1" dirty="0" smtClean="0">
                <a:latin typeface="+mn-ea"/>
              </a:rPr>
              <a:t> 계산으로 </a:t>
            </a:r>
            <a:r>
              <a:rPr lang="ko-KR" altLang="en-US" sz="2400" b="1" dirty="0" err="1" smtClean="0">
                <a:latin typeface="+mn-ea"/>
              </a:rPr>
              <a:t>완성하시오</a:t>
            </a:r>
            <a:r>
              <a:rPr lang="en-US" altLang="ko-KR" sz="2400" b="1" dirty="0" smtClean="0">
                <a:latin typeface="+mn-ea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8689" y="6030411"/>
            <a:ext cx="2476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Dot: my data</a:t>
            </a:r>
          </a:p>
          <a:p>
            <a:r>
              <a:rPr lang="en-US" altLang="ko-KR" dirty="0" smtClean="0"/>
              <a:t>Line: Professor’s data</a:t>
            </a:r>
            <a:endParaRPr lang="ko-KR" altLang="en-US" dirty="0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85396" y="1104260"/>
            <a:ext cx="5487987" cy="4770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en-US" altLang="ko-KR" sz="2500" baseline="30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nd</a:t>
            </a: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Try (Error</a:t>
            </a:r>
            <a:r>
              <a:rPr lang="ko-KR" altLang="en-US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값 조절</a:t>
            </a: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graphicFrame>
        <p:nvGraphicFramePr>
          <p:cNvPr id="7" name="차트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796612"/>
              </p:ext>
            </p:extLst>
          </p:nvPr>
        </p:nvGraphicFramePr>
        <p:xfrm>
          <a:off x="4988689" y="1858856"/>
          <a:ext cx="5606925" cy="417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15" y="1581314"/>
            <a:ext cx="2853090" cy="4927499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731" y="1214199"/>
            <a:ext cx="3280149" cy="406257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0104" y="1256080"/>
            <a:ext cx="2766534" cy="326954"/>
          </a:xfrm>
          <a:prstGeom prst="rect">
            <a:avLst/>
          </a:prstGeom>
        </p:spPr>
      </p:pic>
      <p:cxnSp>
        <p:nvCxnSpPr>
          <p:cNvPr id="12" name="직선 화살표 연결선 11"/>
          <p:cNvCxnSpPr/>
          <p:nvPr/>
        </p:nvCxnSpPr>
        <p:spPr>
          <a:xfrm>
            <a:off x="7616142" y="1446959"/>
            <a:ext cx="75235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6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385396" y="1104260"/>
            <a:ext cx="5487987" cy="4770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en-US" altLang="ko-KR" sz="2500" baseline="300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rd</a:t>
            </a: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Try (</a:t>
            </a:r>
            <a:r>
              <a:rPr lang="ko-KR" altLang="en-US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시행 횟수에 따른 </a:t>
            </a:r>
            <a:r>
              <a:rPr lang="en-US" altLang="ko-KR" sz="25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i</a:t>
            </a:r>
            <a:r>
              <a:rPr lang="ko-KR" altLang="en-US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값 조절</a:t>
            </a:r>
            <a:r>
              <a:rPr lang="en-US" altLang="ko-KR" sz="25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5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12192000" cy="8267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주어진 </a:t>
            </a:r>
            <a:r>
              <a:rPr lang="en-US" altLang="ko-KR" sz="2400" b="1" dirty="0" smtClean="0">
                <a:latin typeface="+mn-ea"/>
              </a:rPr>
              <a:t>Gibbs energy</a:t>
            </a:r>
            <a:r>
              <a:rPr lang="ko-KR" altLang="en-US" sz="2400" b="1" dirty="0">
                <a:latin typeface="+mn-ea"/>
              </a:rPr>
              <a:t> </a:t>
            </a:r>
            <a:r>
              <a:rPr lang="ko-KR" altLang="en-US" sz="2400" b="1" dirty="0" smtClean="0">
                <a:latin typeface="+mn-ea"/>
              </a:rPr>
              <a:t>식을 이용하여 </a:t>
            </a:r>
            <a:r>
              <a:rPr lang="en-US" altLang="ko-KR" sz="2400" b="1" dirty="0" smtClean="0">
                <a:latin typeface="+mn-ea"/>
              </a:rPr>
              <a:t>Ge-Si 2</a:t>
            </a:r>
            <a:r>
              <a:rPr lang="ko-KR" altLang="en-US" sz="2400" b="1" dirty="0" err="1" smtClean="0">
                <a:latin typeface="+mn-ea"/>
              </a:rPr>
              <a:t>원계</a:t>
            </a:r>
            <a:r>
              <a:rPr lang="ko-KR" altLang="en-US" sz="2400" b="1" dirty="0" smtClean="0">
                <a:latin typeface="+mn-ea"/>
              </a:rPr>
              <a:t> </a:t>
            </a:r>
            <a:r>
              <a:rPr lang="ko-KR" altLang="en-US" sz="2400" b="1" dirty="0" err="1" smtClean="0">
                <a:latin typeface="+mn-ea"/>
              </a:rPr>
              <a:t>상태도를</a:t>
            </a:r>
            <a:r>
              <a:rPr lang="ko-KR" altLang="en-US" sz="2400" b="1" dirty="0" smtClean="0">
                <a:latin typeface="+mn-ea"/>
              </a:rPr>
              <a:t> 계산으로 </a:t>
            </a:r>
            <a:r>
              <a:rPr lang="ko-KR" altLang="en-US" sz="2400" b="1" dirty="0" err="1" smtClean="0">
                <a:latin typeface="+mn-ea"/>
              </a:rPr>
              <a:t>완성하시오</a:t>
            </a:r>
            <a:r>
              <a:rPr lang="en-US" altLang="ko-KR" sz="2400" b="1" dirty="0" smtClean="0">
                <a:latin typeface="+mn-ea"/>
              </a:rPr>
              <a:t>.</a:t>
            </a:r>
          </a:p>
        </p:txBody>
      </p:sp>
      <p:graphicFrame>
        <p:nvGraphicFramePr>
          <p:cNvPr id="8" name="차트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7089629"/>
              </p:ext>
            </p:extLst>
          </p:nvPr>
        </p:nvGraphicFramePr>
        <p:xfrm>
          <a:off x="4988689" y="2577206"/>
          <a:ext cx="4584550" cy="3453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689" y="1799259"/>
            <a:ext cx="5307845" cy="5600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8689" y="6030411"/>
            <a:ext cx="2476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Dot: my data</a:t>
            </a:r>
          </a:p>
          <a:p>
            <a:r>
              <a:rPr lang="en-US" altLang="ko-KR" dirty="0" smtClean="0"/>
              <a:t>Line: Professor’s data</a:t>
            </a:r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591" y="1764534"/>
            <a:ext cx="3133308" cy="47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8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142</Words>
  <Application>Microsoft Office PowerPoint</Application>
  <PresentationFormat>와이드스크린</PresentationFormat>
  <Paragraphs>30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HY헤드라인M</vt:lpstr>
      <vt:lpstr>맑은 고딕</vt:lpstr>
      <vt:lpstr>Arial</vt:lpstr>
      <vt:lpstr>Cambria Math</vt:lpstr>
      <vt:lpstr>Office 테마</vt:lpstr>
      <vt:lpstr>Numerical Analysis for Materials HW#4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Analysis for Materials</dc:title>
  <dc:creator>kihoon</dc:creator>
  <cp:lastModifiedBy>Gihun Lee</cp:lastModifiedBy>
  <cp:revision>29</cp:revision>
  <dcterms:created xsi:type="dcterms:W3CDTF">2017-09-08T04:57:26Z</dcterms:created>
  <dcterms:modified xsi:type="dcterms:W3CDTF">2017-10-10T22:36:29Z</dcterms:modified>
</cp:coreProperties>
</file>