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63" r:id="rId4"/>
    <p:sldId id="268" r:id="rId5"/>
    <p:sldId id="269" r:id="rId6"/>
    <p:sldId id="270" r:id="rId7"/>
    <p:sldId id="271" r:id="rId8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0CE329-BFD2-4E55-AE5E-BE0964EB18D1}" v="178" dt="2022-11-19T16:42:40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>
      <p:cViewPr varScale="1">
        <p:scale>
          <a:sx n="69" d="100"/>
          <a:sy n="69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43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형진(신소재공학과)" userId="bab1a210-ed42-4362-acea-ed2cafd92883" providerId="ADAL" clId="{8C0CE329-BFD2-4E55-AE5E-BE0964EB18D1}"/>
    <pc:docChg chg="undo redo custSel addSld delSld modSld sldOrd">
      <pc:chgData name="이형진(신소재공학과)" userId="bab1a210-ed42-4362-acea-ed2cafd92883" providerId="ADAL" clId="{8C0CE329-BFD2-4E55-AE5E-BE0964EB18D1}" dt="2022-11-19T16:48:11.762" v="1555" actId="1076"/>
      <pc:docMkLst>
        <pc:docMk/>
      </pc:docMkLst>
      <pc:sldChg chg="modSp mod">
        <pc:chgData name="이형진(신소재공학과)" userId="bab1a210-ed42-4362-acea-ed2cafd92883" providerId="ADAL" clId="{8C0CE329-BFD2-4E55-AE5E-BE0964EB18D1}" dt="2022-11-19T09:53:54.330" v="0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8C0CE329-BFD2-4E55-AE5E-BE0964EB18D1}" dt="2022-11-19T09:53:54.330" v="0" actId="20577"/>
          <ac:spMkLst>
            <pc:docMk/>
            <pc:sldMk cId="0" sldId="257"/>
            <ac:spMk id="2" creationId="{4747E85A-FC97-EC4C-E69F-72D9128CE0E6}"/>
          </ac:spMkLst>
        </pc:spChg>
      </pc:sldChg>
      <pc:sldChg chg="addSp delSp modSp mod">
        <pc:chgData name="이형진(신소재공학과)" userId="bab1a210-ed42-4362-acea-ed2cafd92883" providerId="ADAL" clId="{8C0CE329-BFD2-4E55-AE5E-BE0964EB18D1}" dt="2022-11-19T15:07:49.869" v="1052" actId="20577"/>
        <pc:sldMkLst>
          <pc:docMk/>
          <pc:sldMk cId="2357162276" sldId="263"/>
        </pc:sldMkLst>
        <pc:spChg chg="mod">
          <ac:chgData name="이형진(신소재공학과)" userId="bab1a210-ed42-4362-acea-ed2cafd92883" providerId="ADAL" clId="{8C0CE329-BFD2-4E55-AE5E-BE0964EB18D1}" dt="2022-11-19T14:32:29.408" v="523" actId="1076"/>
          <ac:spMkLst>
            <pc:docMk/>
            <pc:sldMk cId="2357162276" sldId="263"/>
            <ac:spMk id="2" creationId="{C16EFA50-8824-B766-D09E-52F50B725CAC}"/>
          </ac:spMkLst>
        </pc:spChg>
        <pc:spChg chg="mod">
          <ac:chgData name="이형진(신소재공학과)" userId="bab1a210-ed42-4362-acea-ed2cafd92883" providerId="ADAL" clId="{8C0CE329-BFD2-4E55-AE5E-BE0964EB18D1}" dt="2022-11-19T10:05:48.996" v="263" actId="1035"/>
          <ac:spMkLst>
            <pc:docMk/>
            <pc:sldMk cId="2357162276" sldId="263"/>
            <ac:spMk id="3" creationId="{D17187D3-3A6F-ACA3-4E52-1E0AFDB7D856}"/>
          </ac:spMkLst>
        </pc:spChg>
        <pc:spChg chg="mod">
          <ac:chgData name="이형진(신소재공학과)" userId="bab1a210-ed42-4362-acea-ed2cafd92883" providerId="ADAL" clId="{8C0CE329-BFD2-4E55-AE5E-BE0964EB18D1}" dt="2022-11-19T09:54:13.012" v="36" actId="20577"/>
          <ac:spMkLst>
            <pc:docMk/>
            <pc:sldMk cId="2357162276" sldId="263"/>
            <ac:spMk id="6" creationId="{6DDB3FB9-D4DA-2C5A-9BA7-97D1E68E2015}"/>
          </ac:spMkLst>
        </pc:spChg>
        <pc:spChg chg="mod">
          <ac:chgData name="이형진(신소재공학과)" userId="bab1a210-ed42-4362-acea-ed2cafd92883" providerId="ADAL" clId="{8C0CE329-BFD2-4E55-AE5E-BE0964EB18D1}" dt="2022-11-19T10:02:20.662" v="79" actId="14100"/>
          <ac:spMkLst>
            <pc:docMk/>
            <pc:sldMk cId="2357162276" sldId="263"/>
            <ac:spMk id="7" creationId="{4629EFD7-A343-E7CB-3964-A4AA6FDFF932}"/>
          </ac:spMkLst>
        </pc:spChg>
        <pc:spChg chg="del">
          <ac:chgData name="이형진(신소재공학과)" userId="bab1a210-ed42-4362-acea-ed2cafd92883" providerId="ADAL" clId="{8C0CE329-BFD2-4E55-AE5E-BE0964EB18D1}" dt="2022-11-19T10:01:28.173" v="49" actId="478"/>
          <ac:spMkLst>
            <pc:docMk/>
            <pc:sldMk cId="2357162276" sldId="263"/>
            <ac:spMk id="16" creationId="{AB514AAB-CC4D-4E44-FC3B-F34050A6E8FE}"/>
          </ac:spMkLst>
        </pc:spChg>
        <pc:spChg chg="add del mod">
          <ac:chgData name="이형진(신소재공학과)" userId="bab1a210-ed42-4362-acea-ed2cafd92883" providerId="ADAL" clId="{8C0CE329-BFD2-4E55-AE5E-BE0964EB18D1}" dt="2022-11-19T14:38:45.070" v="747" actId="478"/>
          <ac:spMkLst>
            <pc:docMk/>
            <pc:sldMk cId="2357162276" sldId="263"/>
            <ac:spMk id="23" creationId="{4C8FB459-35A6-0145-B25C-ACA319FFCBA5}"/>
          </ac:spMkLst>
        </pc:spChg>
        <pc:spChg chg="add del mod">
          <ac:chgData name="이형진(신소재공학과)" userId="bab1a210-ed42-4362-acea-ed2cafd92883" providerId="ADAL" clId="{8C0CE329-BFD2-4E55-AE5E-BE0964EB18D1}" dt="2022-11-19T14:38:43.825" v="746" actId="478"/>
          <ac:spMkLst>
            <pc:docMk/>
            <pc:sldMk cId="2357162276" sldId="263"/>
            <ac:spMk id="24" creationId="{2543C967-1AB9-86F3-DDC6-E49B17D11EBA}"/>
          </ac:spMkLst>
        </pc:spChg>
        <pc:spChg chg="del">
          <ac:chgData name="이형진(신소재공학과)" userId="bab1a210-ed42-4362-acea-ed2cafd92883" providerId="ADAL" clId="{8C0CE329-BFD2-4E55-AE5E-BE0964EB18D1}" dt="2022-11-19T10:01:25.572" v="48" actId="478"/>
          <ac:spMkLst>
            <pc:docMk/>
            <pc:sldMk cId="2357162276" sldId="263"/>
            <ac:spMk id="26" creationId="{DF921EEB-E89A-A4BB-E6CE-61AA36D438FE}"/>
          </ac:spMkLst>
        </pc:spChg>
        <pc:spChg chg="del">
          <ac:chgData name="이형진(신소재공학과)" userId="bab1a210-ed42-4362-acea-ed2cafd92883" providerId="ADAL" clId="{8C0CE329-BFD2-4E55-AE5E-BE0964EB18D1}" dt="2022-11-19T10:01:25.572" v="48" actId="478"/>
          <ac:spMkLst>
            <pc:docMk/>
            <pc:sldMk cId="2357162276" sldId="263"/>
            <ac:spMk id="27" creationId="{9F095DF7-9DFD-D80A-DBA9-7A95AAD1529B}"/>
          </ac:spMkLst>
        </pc:spChg>
        <pc:spChg chg="del">
          <ac:chgData name="이형진(신소재공학과)" userId="bab1a210-ed42-4362-acea-ed2cafd92883" providerId="ADAL" clId="{8C0CE329-BFD2-4E55-AE5E-BE0964EB18D1}" dt="2022-11-19T10:01:25.572" v="48" actId="478"/>
          <ac:spMkLst>
            <pc:docMk/>
            <pc:sldMk cId="2357162276" sldId="263"/>
            <ac:spMk id="29" creationId="{5839E73B-7FDD-7F70-5579-CBEF83440F74}"/>
          </ac:spMkLst>
        </pc:spChg>
        <pc:spChg chg="add mod">
          <ac:chgData name="이형진(신소재공학과)" userId="bab1a210-ed42-4362-acea-ed2cafd92883" providerId="ADAL" clId="{8C0CE329-BFD2-4E55-AE5E-BE0964EB18D1}" dt="2022-11-19T14:38:54.992" v="749" actId="1076"/>
          <ac:spMkLst>
            <pc:docMk/>
            <pc:sldMk cId="2357162276" sldId="263"/>
            <ac:spMk id="30" creationId="{D65B8E44-2110-4C8A-2443-D3D7CE018FFD}"/>
          </ac:spMkLst>
        </pc:spChg>
        <pc:spChg chg="add mod">
          <ac:chgData name="이형진(신소재공학과)" userId="bab1a210-ed42-4362-acea-ed2cafd92883" providerId="ADAL" clId="{8C0CE329-BFD2-4E55-AE5E-BE0964EB18D1}" dt="2022-11-19T15:07:49.869" v="1052" actId="20577"/>
          <ac:spMkLst>
            <pc:docMk/>
            <pc:sldMk cId="2357162276" sldId="263"/>
            <ac:spMk id="31" creationId="{C1B8962D-C248-4D13-0F4F-98D8B816DE29}"/>
          </ac:spMkLst>
        </pc:spChg>
        <pc:spChg chg="del">
          <ac:chgData name="이형진(신소재공학과)" userId="bab1a210-ed42-4362-acea-ed2cafd92883" providerId="ADAL" clId="{8C0CE329-BFD2-4E55-AE5E-BE0964EB18D1}" dt="2022-11-19T10:01:25.572" v="48" actId="478"/>
          <ac:spMkLst>
            <pc:docMk/>
            <pc:sldMk cId="2357162276" sldId="263"/>
            <ac:spMk id="35" creationId="{A64A35A8-F81B-CF86-8A6B-B9C90276138C}"/>
          </ac:spMkLst>
        </pc:spChg>
        <pc:spChg chg="del">
          <ac:chgData name="이형진(신소재공학과)" userId="bab1a210-ed42-4362-acea-ed2cafd92883" providerId="ADAL" clId="{8C0CE329-BFD2-4E55-AE5E-BE0964EB18D1}" dt="2022-11-19T10:01:25.572" v="48" actId="478"/>
          <ac:spMkLst>
            <pc:docMk/>
            <pc:sldMk cId="2357162276" sldId="263"/>
            <ac:spMk id="36" creationId="{6109B618-1C8E-55C1-B1B0-5C913703984E}"/>
          </ac:spMkLst>
        </pc:spChg>
        <pc:picChg chg="del">
          <ac:chgData name="이형진(신소재공학과)" userId="bab1a210-ed42-4362-acea-ed2cafd92883" providerId="ADAL" clId="{8C0CE329-BFD2-4E55-AE5E-BE0964EB18D1}" dt="2022-11-19T10:01:28.173" v="49" actId="478"/>
          <ac:picMkLst>
            <pc:docMk/>
            <pc:sldMk cId="2357162276" sldId="263"/>
            <ac:picMk id="5" creationId="{979D8CAB-5AF8-EAAF-06F0-7CC05FB1FE23}"/>
          </ac:picMkLst>
        </pc:picChg>
        <pc:picChg chg="add mod">
          <ac:chgData name="이형진(신소재공학과)" userId="bab1a210-ed42-4362-acea-ed2cafd92883" providerId="ADAL" clId="{8C0CE329-BFD2-4E55-AE5E-BE0964EB18D1}" dt="2022-11-19T10:02:33.917" v="85" actId="1037"/>
          <ac:picMkLst>
            <pc:docMk/>
            <pc:sldMk cId="2357162276" sldId="263"/>
            <ac:picMk id="8" creationId="{53797E11-BB67-19F8-0683-4A3893354644}"/>
          </ac:picMkLst>
        </pc:picChg>
        <pc:picChg chg="del">
          <ac:chgData name="이형진(신소재공학과)" userId="bab1a210-ed42-4362-acea-ed2cafd92883" providerId="ADAL" clId="{8C0CE329-BFD2-4E55-AE5E-BE0964EB18D1}" dt="2022-11-19T10:01:59.514" v="50" actId="478"/>
          <ac:picMkLst>
            <pc:docMk/>
            <pc:sldMk cId="2357162276" sldId="263"/>
            <ac:picMk id="10" creationId="{115C487A-E6AB-6126-3855-F14EC9609006}"/>
          </ac:picMkLst>
        </pc:picChg>
        <pc:picChg chg="add mod">
          <ac:chgData name="이형진(신소재공학과)" userId="bab1a210-ed42-4362-acea-ed2cafd92883" providerId="ADAL" clId="{8C0CE329-BFD2-4E55-AE5E-BE0964EB18D1}" dt="2022-11-19T10:04:31.962" v="88" actId="14100"/>
          <ac:picMkLst>
            <pc:docMk/>
            <pc:sldMk cId="2357162276" sldId="263"/>
            <ac:picMk id="11" creationId="{08825895-F383-53B6-1157-9E3447B7CA57}"/>
          </ac:picMkLst>
        </pc:picChg>
        <pc:picChg chg="del">
          <ac:chgData name="이형진(신소재공학과)" userId="bab1a210-ed42-4362-acea-ed2cafd92883" providerId="ADAL" clId="{8C0CE329-BFD2-4E55-AE5E-BE0964EB18D1}" dt="2022-11-19T10:02:00.905" v="51" actId="478"/>
          <ac:picMkLst>
            <pc:docMk/>
            <pc:sldMk cId="2357162276" sldId="263"/>
            <ac:picMk id="13" creationId="{D48BBA7F-97E8-BA1C-FD2C-5C20045ACF67}"/>
          </ac:picMkLst>
        </pc:picChg>
        <pc:picChg chg="add mod">
          <ac:chgData name="이형진(신소재공학과)" userId="bab1a210-ed42-4362-acea-ed2cafd92883" providerId="ADAL" clId="{8C0CE329-BFD2-4E55-AE5E-BE0964EB18D1}" dt="2022-11-19T10:10:15.597" v="266" actId="14100"/>
          <ac:picMkLst>
            <pc:docMk/>
            <pc:sldMk cId="2357162276" sldId="263"/>
            <ac:picMk id="14" creationId="{88A819C1-727F-38DD-7E43-F7FCC121EC98}"/>
          </ac:picMkLst>
        </pc:picChg>
        <pc:picChg chg="del">
          <ac:chgData name="이형진(신소재공학과)" userId="bab1a210-ed42-4362-acea-ed2cafd92883" providerId="ADAL" clId="{8C0CE329-BFD2-4E55-AE5E-BE0964EB18D1}" dt="2022-11-19T10:01:28.173" v="49" actId="478"/>
          <ac:picMkLst>
            <pc:docMk/>
            <pc:sldMk cId="2357162276" sldId="263"/>
            <ac:picMk id="17" creationId="{379F1829-E5BC-6CE6-8EBC-FC622517D354}"/>
          </ac:picMkLst>
        </pc:picChg>
        <pc:picChg chg="add mod">
          <ac:chgData name="이형진(신소재공학과)" userId="bab1a210-ed42-4362-acea-ed2cafd92883" providerId="ADAL" clId="{8C0CE329-BFD2-4E55-AE5E-BE0964EB18D1}" dt="2022-11-19T10:10:42.222" v="270" actId="1076"/>
          <ac:picMkLst>
            <pc:docMk/>
            <pc:sldMk cId="2357162276" sldId="263"/>
            <ac:picMk id="18" creationId="{60A9E9E5-E7F1-D2CC-531B-745AE7B023EA}"/>
          </ac:picMkLst>
        </pc:picChg>
        <pc:picChg chg="add mod">
          <ac:chgData name="이형진(신소재공학과)" userId="bab1a210-ed42-4362-acea-ed2cafd92883" providerId="ADAL" clId="{8C0CE329-BFD2-4E55-AE5E-BE0964EB18D1}" dt="2022-11-19T10:10:59.317" v="274" actId="14100"/>
          <ac:picMkLst>
            <pc:docMk/>
            <pc:sldMk cId="2357162276" sldId="263"/>
            <ac:picMk id="20" creationId="{706F036F-823A-45A2-3068-1387ACD4925B}"/>
          </ac:picMkLst>
        </pc:picChg>
        <pc:picChg chg="add mod">
          <ac:chgData name="이형진(신소재공학과)" userId="bab1a210-ed42-4362-acea-ed2cafd92883" providerId="ADAL" clId="{8C0CE329-BFD2-4E55-AE5E-BE0964EB18D1}" dt="2022-11-19T10:21:12.480" v="321" actId="1076"/>
          <ac:picMkLst>
            <pc:docMk/>
            <pc:sldMk cId="2357162276" sldId="263"/>
            <ac:picMk id="22" creationId="{67179E43-95B8-BF7E-7050-D2DC9B47A890}"/>
          </ac:picMkLst>
        </pc:picChg>
        <pc:picChg chg="add mod">
          <ac:chgData name="이형진(신소재공학과)" userId="bab1a210-ed42-4362-acea-ed2cafd92883" providerId="ADAL" clId="{8C0CE329-BFD2-4E55-AE5E-BE0964EB18D1}" dt="2022-11-19T10:21:36.977" v="327" actId="1035"/>
          <ac:picMkLst>
            <pc:docMk/>
            <pc:sldMk cId="2357162276" sldId="263"/>
            <ac:picMk id="28" creationId="{90720238-3C67-2CB8-D3F6-F5BB266794CC}"/>
          </ac:picMkLst>
        </pc:picChg>
      </pc:sldChg>
      <pc:sldChg chg="del">
        <pc:chgData name="이형진(신소재공학과)" userId="bab1a210-ed42-4362-acea-ed2cafd92883" providerId="ADAL" clId="{8C0CE329-BFD2-4E55-AE5E-BE0964EB18D1}" dt="2022-11-19T10:39:24.287" v="517" actId="47"/>
        <pc:sldMkLst>
          <pc:docMk/>
          <pc:sldMk cId="895092154" sldId="264"/>
        </pc:sldMkLst>
      </pc:sldChg>
      <pc:sldChg chg="del">
        <pc:chgData name="이형진(신소재공학과)" userId="bab1a210-ed42-4362-acea-ed2cafd92883" providerId="ADAL" clId="{8C0CE329-BFD2-4E55-AE5E-BE0964EB18D1}" dt="2022-11-19T10:39:24.287" v="517" actId="47"/>
        <pc:sldMkLst>
          <pc:docMk/>
          <pc:sldMk cId="2167496995" sldId="265"/>
        </pc:sldMkLst>
      </pc:sldChg>
      <pc:sldChg chg="del">
        <pc:chgData name="이형진(신소재공학과)" userId="bab1a210-ed42-4362-acea-ed2cafd92883" providerId="ADAL" clId="{8C0CE329-BFD2-4E55-AE5E-BE0964EB18D1}" dt="2022-11-19T10:39:24.287" v="517" actId="47"/>
        <pc:sldMkLst>
          <pc:docMk/>
          <pc:sldMk cId="184365076" sldId="266"/>
        </pc:sldMkLst>
      </pc:sldChg>
      <pc:sldChg chg="addSp delSp modSp new mod ord">
        <pc:chgData name="이형진(신소재공학과)" userId="bab1a210-ed42-4362-acea-ed2cafd92883" providerId="ADAL" clId="{8C0CE329-BFD2-4E55-AE5E-BE0964EB18D1}" dt="2022-11-19T10:11:39.855" v="307" actId="20577"/>
        <pc:sldMkLst>
          <pc:docMk/>
          <pc:sldMk cId="606320134" sldId="267"/>
        </pc:sldMkLst>
        <pc:spChg chg="del">
          <ac:chgData name="이형진(신소재공학과)" userId="bab1a210-ed42-4362-acea-ed2cafd92883" providerId="ADAL" clId="{8C0CE329-BFD2-4E55-AE5E-BE0964EB18D1}" dt="2022-11-19T09:56:06.722" v="38" actId="478"/>
          <ac:spMkLst>
            <pc:docMk/>
            <pc:sldMk cId="606320134" sldId="267"/>
            <ac:spMk id="2" creationId="{384FF25C-84D8-79E6-930D-AF6846610A8D}"/>
          </ac:spMkLst>
        </pc:spChg>
        <pc:spChg chg="del">
          <ac:chgData name="이형진(신소재공학과)" userId="bab1a210-ed42-4362-acea-ed2cafd92883" providerId="ADAL" clId="{8C0CE329-BFD2-4E55-AE5E-BE0964EB18D1}" dt="2022-11-19T09:56:06.722" v="38" actId="478"/>
          <ac:spMkLst>
            <pc:docMk/>
            <pc:sldMk cId="606320134" sldId="267"/>
            <ac:spMk id="3" creationId="{4E46F792-7062-4F07-D28F-D93AA95040E9}"/>
          </ac:spMkLst>
        </pc:spChg>
        <pc:spChg chg="add mod">
          <ac:chgData name="이형진(신소재공학과)" userId="bab1a210-ed42-4362-acea-ed2cafd92883" providerId="ADAL" clId="{8C0CE329-BFD2-4E55-AE5E-BE0964EB18D1}" dt="2022-11-19T09:56:14.837" v="41"/>
          <ac:spMkLst>
            <pc:docMk/>
            <pc:sldMk cId="606320134" sldId="267"/>
            <ac:spMk id="4" creationId="{213637FF-6B6D-C98B-C622-905470569C40}"/>
          </ac:spMkLst>
        </pc:spChg>
        <pc:spChg chg="add mod">
          <ac:chgData name="이형진(신소재공학과)" userId="bab1a210-ed42-4362-acea-ed2cafd92883" providerId="ADAL" clId="{8C0CE329-BFD2-4E55-AE5E-BE0964EB18D1}" dt="2022-11-19T10:11:39.855" v="307" actId="20577"/>
          <ac:spMkLst>
            <pc:docMk/>
            <pc:sldMk cId="606320134" sldId="267"/>
            <ac:spMk id="9" creationId="{226183E2-3543-AACF-C698-2030D0377896}"/>
          </ac:spMkLst>
        </pc:spChg>
        <pc:picChg chg="add mod">
          <ac:chgData name="이형진(신소재공학과)" userId="bab1a210-ed42-4362-acea-ed2cafd92883" providerId="ADAL" clId="{8C0CE329-BFD2-4E55-AE5E-BE0964EB18D1}" dt="2022-11-19T10:11:33.696" v="293" actId="1035"/>
          <ac:picMkLst>
            <pc:docMk/>
            <pc:sldMk cId="606320134" sldId="267"/>
            <ac:picMk id="6" creationId="{9DFA2674-D2F5-F173-E270-7CDB133BFF6C}"/>
          </ac:picMkLst>
        </pc:picChg>
        <pc:picChg chg="add mod">
          <ac:chgData name="이형진(신소재공학과)" userId="bab1a210-ed42-4362-acea-ed2cafd92883" providerId="ADAL" clId="{8C0CE329-BFD2-4E55-AE5E-BE0964EB18D1}" dt="2022-11-19T10:11:33.696" v="293" actId="1035"/>
          <ac:picMkLst>
            <pc:docMk/>
            <pc:sldMk cId="606320134" sldId="267"/>
            <ac:picMk id="8" creationId="{E4215B6E-08D0-BCAC-4E96-AE16DB2AA6BD}"/>
          </ac:picMkLst>
        </pc:picChg>
      </pc:sldChg>
      <pc:sldChg chg="addSp delSp modSp new mod">
        <pc:chgData name="이형진(신소재공학과)" userId="bab1a210-ed42-4362-acea-ed2cafd92883" providerId="ADAL" clId="{8C0CE329-BFD2-4E55-AE5E-BE0964EB18D1}" dt="2022-11-19T15:10:35.045" v="1079" actId="1076"/>
        <pc:sldMkLst>
          <pc:docMk/>
          <pc:sldMk cId="3619381672" sldId="268"/>
        </pc:sldMkLst>
        <pc:spChg chg="del">
          <ac:chgData name="이형진(신소재공학과)" userId="bab1a210-ed42-4362-acea-ed2cafd92883" providerId="ADAL" clId="{8C0CE329-BFD2-4E55-AE5E-BE0964EB18D1}" dt="2022-11-19T10:11:19.878" v="279" actId="478"/>
          <ac:spMkLst>
            <pc:docMk/>
            <pc:sldMk cId="3619381672" sldId="268"/>
            <ac:spMk id="2" creationId="{664F33A7-0872-19B4-5C21-C25D176150E1}"/>
          </ac:spMkLst>
        </pc:spChg>
        <pc:spChg chg="del">
          <ac:chgData name="이형진(신소재공학과)" userId="bab1a210-ed42-4362-acea-ed2cafd92883" providerId="ADAL" clId="{8C0CE329-BFD2-4E55-AE5E-BE0964EB18D1}" dt="2022-11-19T10:11:19.878" v="279" actId="478"/>
          <ac:spMkLst>
            <pc:docMk/>
            <pc:sldMk cId="3619381672" sldId="268"/>
            <ac:spMk id="3" creationId="{603E4A01-E4A2-8058-DF79-526B0334AE0D}"/>
          </ac:spMkLst>
        </pc:spChg>
        <pc:spChg chg="add mod">
          <ac:chgData name="이형진(신소재공학과)" userId="bab1a210-ed42-4362-acea-ed2cafd92883" providerId="ADAL" clId="{8C0CE329-BFD2-4E55-AE5E-BE0964EB18D1}" dt="2022-11-19T10:11:24.120" v="280"/>
          <ac:spMkLst>
            <pc:docMk/>
            <pc:sldMk cId="3619381672" sldId="268"/>
            <ac:spMk id="4" creationId="{D4132B5C-6FEE-97B2-97D6-2EB5CAEB6166}"/>
          </ac:spMkLst>
        </pc:spChg>
        <pc:spChg chg="add mod">
          <ac:chgData name="이형진(신소재공학과)" userId="bab1a210-ed42-4362-acea-ed2cafd92883" providerId="ADAL" clId="{8C0CE329-BFD2-4E55-AE5E-BE0964EB18D1}" dt="2022-11-19T14:59:16.786" v="965" actId="1076"/>
          <ac:spMkLst>
            <pc:docMk/>
            <pc:sldMk cId="3619381672" sldId="268"/>
            <ac:spMk id="8" creationId="{36DA8E86-7901-9826-FC09-94E2BAE87DDE}"/>
          </ac:spMkLst>
        </pc:spChg>
        <pc:spChg chg="add mod">
          <ac:chgData name="이형진(신소재공학과)" userId="bab1a210-ed42-4362-acea-ed2cafd92883" providerId="ADAL" clId="{8C0CE329-BFD2-4E55-AE5E-BE0964EB18D1}" dt="2022-11-19T14:59:55.067" v="973" actId="1076"/>
          <ac:spMkLst>
            <pc:docMk/>
            <pc:sldMk cId="3619381672" sldId="268"/>
            <ac:spMk id="11" creationId="{30039BDB-018B-564A-CF01-6D4D67B0525F}"/>
          </ac:spMkLst>
        </pc:spChg>
        <pc:spChg chg="add mod">
          <ac:chgData name="이형진(신소재공학과)" userId="bab1a210-ed42-4362-acea-ed2cafd92883" providerId="ADAL" clId="{8C0CE329-BFD2-4E55-AE5E-BE0964EB18D1}" dt="2022-11-19T14:59:00.414" v="959" actId="1035"/>
          <ac:spMkLst>
            <pc:docMk/>
            <pc:sldMk cId="3619381672" sldId="268"/>
            <ac:spMk id="12" creationId="{48EF4A7E-89BE-084E-0087-5B45E2600972}"/>
          </ac:spMkLst>
        </pc:spChg>
        <pc:spChg chg="add del mod">
          <ac:chgData name="이형진(신소재공학과)" userId="bab1a210-ed42-4362-acea-ed2cafd92883" providerId="ADAL" clId="{8C0CE329-BFD2-4E55-AE5E-BE0964EB18D1}" dt="2022-11-19T14:54:34.262" v="907" actId="478"/>
          <ac:spMkLst>
            <pc:docMk/>
            <pc:sldMk cId="3619381672" sldId="268"/>
            <ac:spMk id="14" creationId="{30FB4BC0-2C4C-A16E-C050-EB254EF42299}"/>
          </ac:spMkLst>
        </pc:spChg>
        <pc:spChg chg="add mod">
          <ac:chgData name="이형진(신소재공학과)" userId="bab1a210-ed42-4362-acea-ed2cafd92883" providerId="ADAL" clId="{8C0CE329-BFD2-4E55-AE5E-BE0964EB18D1}" dt="2022-11-19T14:57:30.705" v="930" actId="1076"/>
          <ac:spMkLst>
            <pc:docMk/>
            <pc:sldMk cId="3619381672" sldId="268"/>
            <ac:spMk id="18" creationId="{C928D461-F68C-9EBE-A0C7-C24F2753E713}"/>
          </ac:spMkLst>
        </pc:spChg>
        <pc:spChg chg="add mod">
          <ac:chgData name="이형진(신소재공학과)" userId="bab1a210-ed42-4362-acea-ed2cafd92883" providerId="ADAL" clId="{8C0CE329-BFD2-4E55-AE5E-BE0964EB18D1}" dt="2022-11-19T15:10:35.045" v="1079" actId="1076"/>
          <ac:spMkLst>
            <pc:docMk/>
            <pc:sldMk cId="3619381672" sldId="268"/>
            <ac:spMk id="23" creationId="{D66F3848-8034-884C-D182-AF9AF039126B}"/>
          </ac:spMkLst>
        </pc:spChg>
        <pc:picChg chg="add del mod modCrop">
          <ac:chgData name="이형진(신소재공학과)" userId="bab1a210-ed42-4362-acea-ed2cafd92883" providerId="ADAL" clId="{8C0CE329-BFD2-4E55-AE5E-BE0964EB18D1}" dt="2022-11-19T14:53:03.857" v="808" actId="21"/>
          <ac:picMkLst>
            <pc:docMk/>
            <pc:sldMk cId="3619381672" sldId="268"/>
            <ac:picMk id="5" creationId="{E48969F1-52C8-3DDF-1AC9-B268DCCFD5BB}"/>
          </ac:picMkLst>
        </pc:picChg>
        <pc:picChg chg="add del mod">
          <ac:chgData name="이형진(신소재공학과)" userId="bab1a210-ed42-4362-acea-ed2cafd92883" providerId="ADAL" clId="{8C0CE329-BFD2-4E55-AE5E-BE0964EB18D1}" dt="2022-11-19T14:58:31.271" v="944" actId="478"/>
          <ac:picMkLst>
            <pc:docMk/>
            <pc:sldMk cId="3619381672" sldId="268"/>
            <ac:picMk id="7" creationId="{A15F3D12-2162-7836-733B-F1DE26302306}"/>
          </ac:picMkLst>
        </pc:picChg>
        <pc:picChg chg="add del mod">
          <ac:chgData name="이형진(신소재공학과)" userId="bab1a210-ed42-4362-acea-ed2cafd92883" providerId="ADAL" clId="{8C0CE329-BFD2-4E55-AE5E-BE0964EB18D1}" dt="2022-11-19T14:59:19.489" v="967" actId="478"/>
          <ac:picMkLst>
            <pc:docMk/>
            <pc:sldMk cId="3619381672" sldId="268"/>
            <ac:picMk id="10" creationId="{310AF0B5-FD4C-DCF9-CD88-FE850BA22738}"/>
          </ac:picMkLst>
        </pc:picChg>
        <pc:picChg chg="add del mod">
          <ac:chgData name="이형진(신소재공학과)" userId="bab1a210-ed42-4362-acea-ed2cafd92883" providerId="ADAL" clId="{8C0CE329-BFD2-4E55-AE5E-BE0964EB18D1}" dt="2022-11-19T14:54:26.442" v="903" actId="478"/>
          <ac:picMkLst>
            <pc:docMk/>
            <pc:sldMk cId="3619381672" sldId="268"/>
            <ac:picMk id="13" creationId="{900E01F0-AE79-0771-5EFF-5C1EBD0EA28F}"/>
          </ac:picMkLst>
        </pc:picChg>
        <pc:picChg chg="add del mod">
          <ac:chgData name="이형진(신소재공학과)" userId="bab1a210-ed42-4362-acea-ed2cafd92883" providerId="ADAL" clId="{8C0CE329-BFD2-4E55-AE5E-BE0964EB18D1}" dt="2022-11-19T14:54:31.230" v="906" actId="478"/>
          <ac:picMkLst>
            <pc:docMk/>
            <pc:sldMk cId="3619381672" sldId="268"/>
            <ac:picMk id="15" creationId="{2EB36E63-B031-E80E-E8E1-1FB7EF2F4AF3}"/>
          </ac:picMkLst>
        </pc:picChg>
        <pc:picChg chg="add del mod">
          <ac:chgData name="이형진(신소재공학과)" userId="bab1a210-ed42-4362-acea-ed2cafd92883" providerId="ADAL" clId="{8C0CE329-BFD2-4E55-AE5E-BE0964EB18D1}" dt="2022-11-19T14:57:09.878" v="921" actId="478"/>
          <ac:picMkLst>
            <pc:docMk/>
            <pc:sldMk cId="3619381672" sldId="268"/>
            <ac:picMk id="17" creationId="{4437A93F-F6A9-75A9-AC66-C4FEF1DFF867}"/>
          </ac:picMkLst>
        </pc:picChg>
        <pc:picChg chg="add del mod ord">
          <ac:chgData name="이형진(신소재공학과)" userId="bab1a210-ed42-4362-acea-ed2cafd92883" providerId="ADAL" clId="{8C0CE329-BFD2-4E55-AE5E-BE0964EB18D1}" dt="2022-11-19T15:09:16.506" v="1065" actId="478"/>
          <ac:picMkLst>
            <pc:docMk/>
            <pc:sldMk cId="3619381672" sldId="268"/>
            <ac:picMk id="20" creationId="{2F1A7B78-63D5-66E5-4D8B-0260E9B84FED}"/>
          </ac:picMkLst>
        </pc:picChg>
        <pc:picChg chg="add del mod">
          <ac:chgData name="이형진(신소재공학과)" userId="bab1a210-ed42-4362-acea-ed2cafd92883" providerId="ADAL" clId="{8C0CE329-BFD2-4E55-AE5E-BE0964EB18D1}" dt="2022-11-19T15:10:14.252" v="1070" actId="478"/>
          <ac:picMkLst>
            <pc:docMk/>
            <pc:sldMk cId="3619381672" sldId="268"/>
            <ac:picMk id="22" creationId="{91F2E4A8-0D90-0D2A-0B39-C740ABB05909}"/>
          </ac:picMkLst>
        </pc:picChg>
        <pc:picChg chg="add del mod ord">
          <ac:chgData name="이형진(신소재공학과)" userId="bab1a210-ed42-4362-acea-ed2cafd92883" providerId="ADAL" clId="{8C0CE329-BFD2-4E55-AE5E-BE0964EB18D1}" dt="2022-11-19T15:08:06.178" v="1053" actId="478"/>
          <ac:picMkLst>
            <pc:docMk/>
            <pc:sldMk cId="3619381672" sldId="268"/>
            <ac:picMk id="25" creationId="{9651AC53-02D0-C846-3E75-510E48058EF8}"/>
          </ac:picMkLst>
        </pc:picChg>
        <pc:picChg chg="add del mod ord">
          <ac:chgData name="이형진(신소재공학과)" userId="bab1a210-ed42-4362-acea-ed2cafd92883" providerId="ADAL" clId="{8C0CE329-BFD2-4E55-AE5E-BE0964EB18D1}" dt="2022-11-19T15:08:42.221" v="1060" actId="478"/>
          <ac:picMkLst>
            <pc:docMk/>
            <pc:sldMk cId="3619381672" sldId="268"/>
            <ac:picMk id="27" creationId="{DA6C9A48-5CB1-8AD3-010B-2053B9EDB8D3}"/>
          </ac:picMkLst>
        </pc:picChg>
        <pc:picChg chg="add mod ord">
          <ac:chgData name="이형진(신소재공학과)" userId="bab1a210-ed42-4362-acea-ed2cafd92883" providerId="ADAL" clId="{8C0CE329-BFD2-4E55-AE5E-BE0964EB18D1}" dt="2022-11-19T15:08:17.634" v="1059" actId="167"/>
          <ac:picMkLst>
            <pc:docMk/>
            <pc:sldMk cId="3619381672" sldId="268"/>
            <ac:picMk id="29" creationId="{3EF0E853-A7D9-1166-8140-8143DAD50D51}"/>
          </ac:picMkLst>
        </pc:picChg>
        <pc:picChg chg="add mod ord">
          <ac:chgData name="이형진(신소재공학과)" userId="bab1a210-ed42-4362-acea-ed2cafd92883" providerId="ADAL" clId="{8C0CE329-BFD2-4E55-AE5E-BE0964EB18D1}" dt="2022-11-19T15:08:54.280" v="1064" actId="167"/>
          <ac:picMkLst>
            <pc:docMk/>
            <pc:sldMk cId="3619381672" sldId="268"/>
            <ac:picMk id="31" creationId="{73F22D04-68AB-A791-5053-699BACDE0798}"/>
          </ac:picMkLst>
        </pc:picChg>
        <pc:picChg chg="add mod ord">
          <ac:chgData name="이형진(신소재공학과)" userId="bab1a210-ed42-4362-acea-ed2cafd92883" providerId="ADAL" clId="{8C0CE329-BFD2-4E55-AE5E-BE0964EB18D1}" dt="2022-11-19T15:09:25.996" v="1069" actId="167"/>
          <ac:picMkLst>
            <pc:docMk/>
            <pc:sldMk cId="3619381672" sldId="268"/>
            <ac:picMk id="33" creationId="{96725DD2-2AAC-C930-7D29-0FD460BE90EC}"/>
          </ac:picMkLst>
        </pc:picChg>
        <pc:picChg chg="add mod ord">
          <ac:chgData name="이형진(신소재공학과)" userId="bab1a210-ed42-4362-acea-ed2cafd92883" providerId="ADAL" clId="{8C0CE329-BFD2-4E55-AE5E-BE0964EB18D1}" dt="2022-11-19T15:10:29.705" v="1078" actId="167"/>
          <ac:picMkLst>
            <pc:docMk/>
            <pc:sldMk cId="3619381672" sldId="268"/>
            <ac:picMk id="35" creationId="{2C045BBF-9F42-B98C-CD33-78297D74CC1E}"/>
          </ac:picMkLst>
        </pc:picChg>
      </pc:sldChg>
      <pc:sldChg chg="addSp delSp modSp new del mod">
        <pc:chgData name="이형진(신소재공학과)" userId="bab1a210-ed42-4362-acea-ed2cafd92883" providerId="ADAL" clId="{8C0CE329-BFD2-4E55-AE5E-BE0964EB18D1}" dt="2022-11-19T14:38:58.122" v="750" actId="47"/>
        <pc:sldMkLst>
          <pc:docMk/>
          <pc:sldMk cId="1321739418" sldId="269"/>
        </pc:sldMkLst>
        <pc:spChg chg="del">
          <ac:chgData name="이형진(신소재공학과)" userId="bab1a210-ed42-4362-acea-ed2cafd92883" providerId="ADAL" clId="{8C0CE329-BFD2-4E55-AE5E-BE0964EB18D1}" dt="2022-11-19T14:32:25.604" v="522" actId="478"/>
          <ac:spMkLst>
            <pc:docMk/>
            <pc:sldMk cId="1321739418" sldId="269"/>
            <ac:spMk id="2" creationId="{D9559AF6-1A8C-9546-90CB-8CB90D1A35FF}"/>
          </ac:spMkLst>
        </pc:spChg>
        <pc:spChg chg="del">
          <ac:chgData name="이형진(신소재공학과)" userId="bab1a210-ed42-4362-acea-ed2cafd92883" providerId="ADAL" clId="{8C0CE329-BFD2-4E55-AE5E-BE0964EB18D1}" dt="2022-11-19T14:32:25.604" v="522" actId="478"/>
          <ac:spMkLst>
            <pc:docMk/>
            <pc:sldMk cId="1321739418" sldId="269"/>
            <ac:spMk id="3" creationId="{A49E2CF7-F447-533F-112C-E7FFCA403D76}"/>
          </ac:spMkLst>
        </pc:spChg>
        <pc:spChg chg="add mod">
          <ac:chgData name="이형진(신소재공학과)" userId="bab1a210-ed42-4362-acea-ed2cafd92883" providerId="ADAL" clId="{8C0CE329-BFD2-4E55-AE5E-BE0964EB18D1}" dt="2022-11-19T14:32:39.061" v="533" actId="20577"/>
          <ac:spMkLst>
            <pc:docMk/>
            <pc:sldMk cId="1321739418" sldId="269"/>
            <ac:spMk id="4" creationId="{BF7B4B1B-5F22-941B-6E39-9A3B1E2DA45A}"/>
          </ac:spMkLst>
        </pc:spChg>
        <pc:spChg chg="add mod">
          <ac:chgData name="이형진(신소재공학과)" userId="bab1a210-ed42-4362-acea-ed2cafd92883" providerId="ADAL" clId="{8C0CE329-BFD2-4E55-AE5E-BE0964EB18D1}" dt="2022-11-19T14:33:08.162" v="534"/>
          <ac:spMkLst>
            <pc:docMk/>
            <pc:sldMk cId="1321739418" sldId="269"/>
            <ac:spMk id="5" creationId="{31A90566-A65C-06A0-D470-F894DAF2A52C}"/>
          </ac:spMkLst>
        </pc:spChg>
        <pc:spChg chg="add mod">
          <ac:chgData name="이형진(신소재공학과)" userId="bab1a210-ed42-4362-acea-ed2cafd92883" providerId="ADAL" clId="{8C0CE329-BFD2-4E55-AE5E-BE0964EB18D1}" dt="2022-11-19T14:38:32.127" v="745" actId="403"/>
          <ac:spMkLst>
            <pc:docMk/>
            <pc:sldMk cId="1321739418" sldId="269"/>
            <ac:spMk id="6" creationId="{AD746880-996F-0AD7-6887-BBD2095BA227}"/>
          </ac:spMkLst>
        </pc:spChg>
        <pc:spChg chg="add del mod">
          <ac:chgData name="이형진(신소재공학과)" userId="bab1a210-ed42-4362-acea-ed2cafd92883" providerId="ADAL" clId="{8C0CE329-BFD2-4E55-AE5E-BE0964EB18D1}" dt="2022-11-19T14:37:16.498" v="646" actId="478"/>
          <ac:spMkLst>
            <pc:docMk/>
            <pc:sldMk cId="1321739418" sldId="269"/>
            <ac:spMk id="7" creationId="{F83EA222-F80D-7DD7-B34C-7089C535E3C2}"/>
          </ac:spMkLst>
        </pc:spChg>
        <pc:picChg chg="add del mod">
          <ac:chgData name="이형진(신소재공학과)" userId="bab1a210-ed42-4362-acea-ed2cafd92883" providerId="ADAL" clId="{8C0CE329-BFD2-4E55-AE5E-BE0964EB18D1}" dt="2022-11-19T14:37:14.468" v="645" actId="478"/>
          <ac:picMkLst>
            <pc:docMk/>
            <pc:sldMk cId="1321739418" sldId="269"/>
            <ac:picMk id="9" creationId="{CCD2F0BE-985E-8519-22D1-CF9F609FFC57}"/>
          </ac:picMkLst>
        </pc:picChg>
      </pc:sldChg>
      <pc:sldChg chg="addSp delSp modSp new mod">
        <pc:chgData name="이형진(신소재공학과)" userId="bab1a210-ed42-4362-acea-ed2cafd92883" providerId="ADAL" clId="{8C0CE329-BFD2-4E55-AE5E-BE0964EB18D1}" dt="2022-11-19T16:14:19.069" v="1166" actId="27918"/>
        <pc:sldMkLst>
          <pc:docMk/>
          <pc:sldMk cId="3915426561" sldId="269"/>
        </pc:sldMkLst>
        <pc:spChg chg="del">
          <ac:chgData name="이형진(신소재공학과)" userId="bab1a210-ed42-4362-acea-ed2cafd92883" providerId="ADAL" clId="{8C0CE329-BFD2-4E55-AE5E-BE0964EB18D1}" dt="2022-11-19T14:53:00.711" v="807" actId="478"/>
          <ac:spMkLst>
            <pc:docMk/>
            <pc:sldMk cId="3915426561" sldId="269"/>
            <ac:spMk id="2" creationId="{3A04B46D-5FF1-C6C1-5DFE-5B72C580C892}"/>
          </ac:spMkLst>
        </pc:spChg>
        <pc:spChg chg="del">
          <ac:chgData name="이형진(신소재공학과)" userId="bab1a210-ed42-4362-acea-ed2cafd92883" providerId="ADAL" clId="{8C0CE329-BFD2-4E55-AE5E-BE0964EB18D1}" dt="2022-11-19T14:53:00.711" v="807" actId="478"/>
          <ac:spMkLst>
            <pc:docMk/>
            <pc:sldMk cId="3915426561" sldId="269"/>
            <ac:spMk id="3" creationId="{72E39438-0F96-9561-F823-9B3833907AEA}"/>
          </ac:spMkLst>
        </pc:spChg>
        <pc:spChg chg="add mod">
          <ac:chgData name="이형진(신소재공학과)" userId="bab1a210-ed42-4362-acea-ed2cafd92883" providerId="ADAL" clId="{8C0CE329-BFD2-4E55-AE5E-BE0964EB18D1}" dt="2022-11-19T15:00:06.263" v="974"/>
          <ac:spMkLst>
            <pc:docMk/>
            <pc:sldMk cId="3915426561" sldId="269"/>
            <ac:spMk id="5" creationId="{F7C07BFF-2474-1BC0-B69D-6EBA65AA4C8C}"/>
          </ac:spMkLst>
        </pc:spChg>
        <pc:spChg chg="add del mod">
          <ac:chgData name="이형진(신소재공학과)" userId="bab1a210-ed42-4362-acea-ed2cafd92883" providerId="ADAL" clId="{8C0CE329-BFD2-4E55-AE5E-BE0964EB18D1}" dt="2022-11-19T15:02:02.613" v="1042" actId="478"/>
          <ac:spMkLst>
            <pc:docMk/>
            <pc:sldMk cId="3915426561" sldId="269"/>
            <ac:spMk id="7" creationId="{ED95A750-0C4E-AF16-057E-EABBC99D0A70}"/>
          </ac:spMkLst>
        </pc:spChg>
        <pc:spChg chg="add del mod">
          <ac:chgData name="이형진(신소재공학과)" userId="bab1a210-ed42-4362-acea-ed2cafd92883" providerId="ADAL" clId="{8C0CE329-BFD2-4E55-AE5E-BE0964EB18D1}" dt="2022-11-19T15:02:02.613" v="1042" actId="478"/>
          <ac:spMkLst>
            <pc:docMk/>
            <pc:sldMk cId="3915426561" sldId="269"/>
            <ac:spMk id="8" creationId="{6A3E35AF-D3EF-8D5C-2141-EE03F8C16D49}"/>
          </ac:spMkLst>
        </pc:spChg>
        <pc:spChg chg="add mod">
          <ac:chgData name="이형진(신소재공학과)" userId="bab1a210-ed42-4362-acea-ed2cafd92883" providerId="ADAL" clId="{8C0CE329-BFD2-4E55-AE5E-BE0964EB18D1}" dt="2022-11-19T16:00:58.576" v="1146" actId="13822"/>
          <ac:spMkLst>
            <pc:docMk/>
            <pc:sldMk cId="3915426561" sldId="269"/>
            <ac:spMk id="11" creationId="{48E57132-DCDF-0822-24AF-E3DCF0060BBA}"/>
          </ac:spMkLst>
        </pc:spChg>
        <pc:graphicFrameChg chg="add mod">
          <ac:chgData name="이형진(신소재공학과)" userId="bab1a210-ed42-4362-acea-ed2cafd92883" providerId="ADAL" clId="{8C0CE329-BFD2-4E55-AE5E-BE0964EB18D1}" dt="2022-11-19T15:58:43.966" v="1100" actId="1076"/>
          <ac:graphicFrameMkLst>
            <pc:docMk/>
            <pc:sldMk cId="3915426561" sldId="269"/>
            <ac:graphicFrameMk id="9" creationId="{CC4C97FF-DEFD-23C3-57BD-361CD05218D1}"/>
          </ac:graphicFrameMkLst>
        </pc:graphicFrameChg>
        <pc:graphicFrameChg chg="add mod">
          <ac:chgData name="이형진(신소재공학과)" userId="bab1a210-ed42-4362-acea-ed2cafd92883" providerId="ADAL" clId="{8C0CE329-BFD2-4E55-AE5E-BE0964EB18D1}" dt="2022-11-19T15:58:08.190" v="1087"/>
          <ac:graphicFrameMkLst>
            <pc:docMk/>
            <pc:sldMk cId="3915426561" sldId="269"/>
            <ac:graphicFrameMk id="10" creationId="{CC4C97FF-DEFD-23C3-57BD-361CD05218D1}"/>
          </ac:graphicFrameMkLst>
        </pc:graphicFrameChg>
        <pc:picChg chg="add mod">
          <ac:chgData name="이형진(신소재공학과)" userId="bab1a210-ed42-4362-acea-ed2cafd92883" providerId="ADAL" clId="{8C0CE329-BFD2-4E55-AE5E-BE0964EB18D1}" dt="2022-11-19T14:53:05.165" v="809"/>
          <ac:picMkLst>
            <pc:docMk/>
            <pc:sldMk cId="3915426561" sldId="269"/>
            <ac:picMk id="4" creationId="{F2D7A247-85DD-1D77-B91F-DB5A1B88ED5A}"/>
          </ac:picMkLst>
        </pc:picChg>
        <pc:picChg chg="add del mod modCrop">
          <ac:chgData name="이형진(신소재공학과)" userId="bab1a210-ed42-4362-acea-ed2cafd92883" providerId="ADAL" clId="{8C0CE329-BFD2-4E55-AE5E-BE0964EB18D1}" dt="2022-11-19T15:02:02.613" v="1042" actId="478"/>
          <ac:picMkLst>
            <pc:docMk/>
            <pc:sldMk cId="3915426561" sldId="269"/>
            <ac:picMk id="6" creationId="{756EEB93-3C5C-9DA7-0E37-4B5C2A61EEEE}"/>
          </ac:picMkLst>
        </pc:picChg>
      </pc:sldChg>
      <pc:sldChg chg="addSp delSp modSp new mod">
        <pc:chgData name="이형진(신소재공학과)" userId="bab1a210-ed42-4362-acea-ed2cafd92883" providerId="ADAL" clId="{8C0CE329-BFD2-4E55-AE5E-BE0964EB18D1}" dt="2022-11-19T16:41:34.485" v="1333" actId="27918"/>
        <pc:sldMkLst>
          <pc:docMk/>
          <pc:sldMk cId="1801828885" sldId="270"/>
        </pc:sldMkLst>
        <pc:spChg chg="del">
          <ac:chgData name="이형진(신소재공학과)" userId="bab1a210-ed42-4362-acea-ed2cafd92883" providerId="ADAL" clId="{8C0CE329-BFD2-4E55-AE5E-BE0964EB18D1}" dt="2022-11-19T16:01:04.760" v="1148" actId="478"/>
          <ac:spMkLst>
            <pc:docMk/>
            <pc:sldMk cId="1801828885" sldId="270"/>
            <ac:spMk id="2" creationId="{800C0221-F96D-7902-E2F1-5E17E492FF63}"/>
          </ac:spMkLst>
        </pc:spChg>
        <pc:spChg chg="del">
          <ac:chgData name="이형진(신소재공학과)" userId="bab1a210-ed42-4362-acea-ed2cafd92883" providerId="ADAL" clId="{8C0CE329-BFD2-4E55-AE5E-BE0964EB18D1}" dt="2022-11-19T16:01:04.760" v="1148" actId="478"/>
          <ac:spMkLst>
            <pc:docMk/>
            <pc:sldMk cId="1801828885" sldId="270"/>
            <ac:spMk id="3" creationId="{10BD1253-4A98-C24D-2445-AABCB20A5725}"/>
          </ac:spMkLst>
        </pc:spChg>
        <pc:spChg chg="add mod">
          <ac:chgData name="이형진(신소재공학과)" userId="bab1a210-ed42-4362-acea-ed2cafd92883" providerId="ADAL" clId="{8C0CE329-BFD2-4E55-AE5E-BE0964EB18D1}" dt="2022-11-19T16:01:09.970" v="1149"/>
          <ac:spMkLst>
            <pc:docMk/>
            <pc:sldMk cId="1801828885" sldId="270"/>
            <ac:spMk id="4" creationId="{F38E7938-D6C7-8A0B-A074-4581FECDD7A4}"/>
          </ac:spMkLst>
        </pc:spChg>
        <pc:spChg chg="add mod">
          <ac:chgData name="이형진(신소재공학과)" userId="bab1a210-ed42-4362-acea-ed2cafd92883" providerId="ADAL" clId="{8C0CE329-BFD2-4E55-AE5E-BE0964EB18D1}" dt="2022-11-19T16:15:39.771" v="1195" actId="13822"/>
          <ac:spMkLst>
            <pc:docMk/>
            <pc:sldMk cId="1801828885" sldId="270"/>
            <ac:spMk id="7" creationId="{55580FC6-9254-03D6-EB25-01748F33A13E}"/>
          </ac:spMkLst>
        </pc:spChg>
        <pc:graphicFrameChg chg="add mod">
          <ac:chgData name="이형진(신소재공학과)" userId="bab1a210-ed42-4362-acea-ed2cafd92883" providerId="ADAL" clId="{8C0CE329-BFD2-4E55-AE5E-BE0964EB18D1}" dt="2022-11-19T16:14:52.859" v="1173" actId="1076"/>
          <ac:graphicFrameMkLst>
            <pc:docMk/>
            <pc:sldMk cId="1801828885" sldId="270"/>
            <ac:graphicFrameMk id="6" creationId="{59E70504-C530-94DC-D1FC-B3B873AA0E53}"/>
          </ac:graphicFrameMkLst>
        </pc:graphicFrameChg>
        <pc:picChg chg="add mod modCrop">
          <ac:chgData name="이형진(신소재공학과)" userId="bab1a210-ed42-4362-acea-ed2cafd92883" providerId="ADAL" clId="{8C0CE329-BFD2-4E55-AE5E-BE0964EB18D1}" dt="2022-11-19T16:01:26.963" v="1160" actId="1035"/>
          <ac:picMkLst>
            <pc:docMk/>
            <pc:sldMk cId="1801828885" sldId="270"/>
            <ac:picMk id="5" creationId="{80CD9542-4B4C-EF59-7061-B52F6B0F4F49}"/>
          </ac:picMkLst>
        </pc:picChg>
      </pc:sldChg>
      <pc:sldChg chg="addSp delSp modSp new mod">
        <pc:chgData name="이형진(신소재공학과)" userId="bab1a210-ed42-4362-acea-ed2cafd92883" providerId="ADAL" clId="{8C0CE329-BFD2-4E55-AE5E-BE0964EB18D1}" dt="2022-11-19T16:48:11.762" v="1555" actId="1076"/>
        <pc:sldMkLst>
          <pc:docMk/>
          <pc:sldMk cId="632696447" sldId="271"/>
        </pc:sldMkLst>
        <pc:spChg chg="del">
          <ac:chgData name="이형진(신소재공학과)" userId="bab1a210-ed42-4362-acea-ed2cafd92883" providerId="ADAL" clId="{8C0CE329-BFD2-4E55-AE5E-BE0964EB18D1}" dt="2022-11-19T16:16:16.948" v="1197" actId="478"/>
          <ac:spMkLst>
            <pc:docMk/>
            <pc:sldMk cId="632696447" sldId="271"/>
            <ac:spMk id="2" creationId="{933776F1-B721-1353-D7D2-AEBF3A534ECF}"/>
          </ac:spMkLst>
        </pc:spChg>
        <pc:spChg chg="del">
          <ac:chgData name="이형진(신소재공학과)" userId="bab1a210-ed42-4362-acea-ed2cafd92883" providerId="ADAL" clId="{8C0CE329-BFD2-4E55-AE5E-BE0964EB18D1}" dt="2022-11-19T16:16:16.948" v="1197" actId="478"/>
          <ac:spMkLst>
            <pc:docMk/>
            <pc:sldMk cId="632696447" sldId="271"/>
            <ac:spMk id="3" creationId="{9ACEB1B6-2522-E7C5-6D4E-9B006AE820F9}"/>
          </ac:spMkLst>
        </pc:spChg>
        <pc:spChg chg="add mod">
          <ac:chgData name="이형진(신소재공학과)" userId="bab1a210-ed42-4362-acea-ed2cafd92883" providerId="ADAL" clId="{8C0CE329-BFD2-4E55-AE5E-BE0964EB18D1}" dt="2022-11-19T16:16:21.817" v="1198"/>
          <ac:spMkLst>
            <pc:docMk/>
            <pc:sldMk cId="632696447" sldId="271"/>
            <ac:spMk id="4" creationId="{2CA69733-27E8-1CEF-99E5-ACEDC3F0B7D5}"/>
          </ac:spMkLst>
        </pc:spChg>
        <pc:spChg chg="add mod">
          <ac:chgData name="이형진(신소재공학과)" userId="bab1a210-ed42-4362-acea-ed2cafd92883" providerId="ADAL" clId="{8C0CE329-BFD2-4E55-AE5E-BE0964EB18D1}" dt="2022-11-19T16:38:31.392" v="1296" actId="1076"/>
          <ac:spMkLst>
            <pc:docMk/>
            <pc:sldMk cId="632696447" sldId="271"/>
            <ac:spMk id="7" creationId="{905C64EE-CF3E-5B33-0C9E-72301F57166A}"/>
          </ac:spMkLst>
        </pc:spChg>
        <pc:spChg chg="add mod">
          <ac:chgData name="이형진(신소재공학과)" userId="bab1a210-ed42-4362-acea-ed2cafd92883" providerId="ADAL" clId="{8C0CE329-BFD2-4E55-AE5E-BE0964EB18D1}" dt="2022-11-19T16:38:31.392" v="1296" actId="1076"/>
          <ac:spMkLst>
            <pc:docMk/>
            <pc:sldMk cId="632696447" sldId="271"/>
            <ac:spMk id="8" creationId="{76517002-FDEF-6A34-8ED3-207562B94175}"/>
          </ac:spMkLst>
        </pc:spChg>
        <pc:spChg chg="add mod">
          <ac:chgData name="이형진(신소재공학과)" userId="bab1a210-ed42-4362-acea-ed2cafd92883" providerId="ADAL" clId="{8C0CE329-BFD2-4E55-AE5E-BE0964EB18D1}" dt="2022-11-19T16:38:31.392" v="1296" actId="1076"/>
          <ac:spMkLst>
            <pc:docMk/>
            <pc:sldMk cId="632696447" sldId="271"/>
            <ac:spMk id="9" creationId="{C331B8F4-F378-03E5-A0D9-159F43B9C725}"/>
          </ac:spMkLst>
        </pc:spChg>
        <pc:spChg chg="add mod">
          <ac:chgData name="이형진(신소재공학과)" userId="bab1a210-ed42-4362-acea-ed2cafd92883" providerId="ADAL" clId="{8C0CE329-BFD2-4E55-AE5E-BE0964EB18D1}" dt="2022-11-19T16:38:31.392" v="1296" actId="1076"/>
          <ac:spMkLst>
            <pc:docMk/>
            <pc:sldMk cId="632696447" sldId="271"/>
            <ac:spMk id="10" creationId="{EC3A303E-6BC7-481A-EF10-4BAAF99288B2}"/>
          </ac:spMkLst>
        </pc:spChg>
        <pc:spChg chg="add mod">
          <ac:chgData name="이형진(신소재공학과)" userId="bab1a210-ed42-4362-acea-ed2cafd92883" providerId="ADAL" clId="{8C0CE329-BFD2-4E55-AE5E-BE0964EB18D1}" dt="2022-11-19T16:41:13.689" v="1324" actId="1076"/>
          <ac:spMkLst>
            <pc:docMk/>
            <pc:sldMk cId="632696447" sldId="271"/>
            <ac:spMk id="11" creationId="{5CCE6CBB-A31A-5A9C-7139-5A8483C3089F}"/>
          </ac:spMkLst>
        </pc:spChg>
        <pc:spChg chg="add mod">
          <ac:chgData name="이형진(신소재공학과)" userId="bab1a210-ed42-4362-acea-ed2cafd92883" providerId="ADAL" clId="{8C0CE329-BFD2-4E55-AE5E-BE0964EB18D1}" dt="2022-11-19T16:41:26.212" v="1332" actId="13822"/>
          <ac:spMkLst>
            <pc:docMk/>
            <pc:sldMk cId="632696447" sldId="271"/>
            <ac:spMk id="12" creationId="{9E01217C-BEE4-7D78-95C5-BF310FED2599}"/>
          </ac:spMkLst>
        </pc:spChg>
        <pc:spChg chg="add mod">
          <ac:chgData name="이형진(신소재공학과)" userId="bab1a210-ed42-4362-acea-ed2cafd92883" providerId="ADAL" clId="{8C0CE329-BFD2-4E55-AE5E-BE0964EB18D1}" dt="2022-11-19T16:43:48.592" v="1471" actId="403"/>
          <ac:spMkLst>
            <pc:docMk/>
            <pc:sldMk cId="632696447" sldId="271"/>
            <ac:spMk id="13" creationId="{B558E723-1195-61A1-BE3B-7368313AE560}"/>
          </ac:spMkLst>
        </pc:spChg>
        <pc:graphicFrameChg chg="add mod modGraphic">
          <ac:chgData name="이형진(신소재공학과)" userId="bab1a210-ed42-4362-acea-ed2cafd92883" providerId="ADAL" clId="{8C0CE329-BFD2-4E55-AE5E-BE0964EB18D1}" dt="2022-11-19T16:48:11.762" v="1555" actId="1076"/>
          <ac:graphicFrameMkLst>
            <pc:docMk/>
            <pc:sldMk cId="632696447" sldId="271"/>
            <ac:graphicFrameMk id="14" creationId="{FB4CF02A-FE7D-C7E3-F8D3-8CE324569F7A}"/>
          </ac:graphicFrameMkLst>
        </pc:graphicFrameChg>
        <pc:picChg chg="add mod modCrop">
          <ac:chgData name="이형진(신소재공학과)" userId="bab1a210-ed42-4362-acea-ed2cafd92883" providerId="ADAL" clId="{8C0CE329-BFD2-4E55-AE5E-BE0964EB18D1}" dt="2022-11-19T16:16:42.986" v="1207" actId="1035"/>
          <ac:picMkLst>
            <pc:docMk/>
            <pc:sldMk cId="632696447" sldId="271"/>
            <ac:picMk id="5" creationId="{27DD4571-1305-5CA9-B1B3-DA612BAA60B6}"/>
          </ac:picMkLst>
        </pc:picChg>
        <pc:picChg chg="add mod">
          <ac:chgData name="이형진(신소재공학과)" userId="bab1a210-ed42-4362-acea-ed2cafd92883" providerId="ADAL" clId="{8C0CE329-BFD2-4E55-AE5E-BE0964EB18D1}" dt="2022-11-19T16:38:16.990" v="1293" actId="1076"/>
          <ac:picMkLst>
            <pc:docMk/>
            <pc:sldMk cId="632696447" sldId="271"/>
            <ac:picMk id="6" creationId="{8008E50D-0AD8-1D1B-3B93-0988B5060070}"/>
          </ac:picMkLst>
        </pc:picChg>
      </pc:sldChg>
    </pc:docChg>
  </pc:docChgLst>
  <pc:docChgLst>
    <pc:chgData name="이형진(신소재공학과)" userId="bab1a210-ed42-4362-acea-ed2cafd92883" providerId="ADAL" clId="{09AE5971-C20E-473C-BBCD-E2EB1050812E}"/>
    <pc:docChg chg="undo custSel addSld delSld modSld sldOrd">
      <pc:chgData name="이형진(신소재공학과)" userId="bab1a210-ed42-4362-acea-ed2cafd92883" providerId="ADAL" clId="{09AE5971-C20E-473C-BBCD-E2EB1050812E}" dt="2022-10-03T18:31:37.165" v="1604" actId="1076"/>
      <pc:docMkLst>
        <pc:docMk/>
      </pc:docMkLst>
      <pc:sldChg chg="modSp mod">
        <pc:chgData name="이형진(신소재공학과)" userId="bab1a210-ed42-4362-acea-ed2cafd92883" providerId="ADAL" clId="{09AE5971-C20E-473C-BBCD-E2EB1050812E}" dt="2022-10-03T07:24:24.529" v="1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09AE5971-C20E-473C-BBCD-E2EB1050812E}" dt="2022-10-03T07:24:24.529" v="1" actId="20577"/>
          <ac:spMkLst>
            <pc:docMk/>
            <pc:sldMk cId="0" sldId="257"/>
            <ac:spMk id="2" creationId="{4747E85A-FC97-EC4C-E69F-72D9128CE0E6}"/>
          </ac:spMkLst>
        </pc:spChg>
      </pc:sldChg>
      <pc:sldChg chg="del">
        <pc:chgData name="이형진(신소재공학과)" userId="bab1a210-ed42-4362-acea-ed2cafd92883" providerId="ADAL" clId="{09AE5971-C20E-473C-BBCD-E2EB1050812E}" dt="2022-10-03T07:54:17.160" v="885" actId="47"/>
        <pc:sldMkLst>
          <pc:docMk/>
          <pc:sldMk cId="1815496877" sldId="258"/>
        </pc:sldMkLst>
      </pc:sldChg>
      <pc:sldChg chg="addSp delSp modSp mod">
        <pc:chgData name="이형진(신소재공학과)" userId="bab1a210-ed42-4362-acea-ed2cafd92883" providerId="ADAL" clId="{09AE5971-C20E-473C-BBCD-E2EB1050812E}" dt="2022-10-03T18:31:37.165" v="1604" actId="1076"/>
        <pc:sldMkLst>
          <pc:docMk/>
          <pc:sldMk cId="3371723051" sldId="259"/>
        </pc:sldMkLst>
        <pc:spChg chg="add mod">
          <ac:chgData name="이형진(신소재공학과)" userId="bab1a210-ed42-4362-acea-ed2cafd92883" providerId="ADAL" clId="{09AE5971-C20E-473C-BBCD-E2EB1050812E}" dt="2022-10-03T18:19:42.555" v="1046" actId="1076"/>
          <ac:spMkLst>
            <pc:docMk/>
            <pc:sldMk cId="3371723051" sldId="259"/>
            <ac:spMk id="4" creationId="{9EFAD166-5E46-A63A-777A-AFCC0A930E64}"/>
          </ac:spMkLst>
        </pc:spChg>
        <pc:spChg chg="add mod">
          <ac:chgData name="이형진(신소재공학과)" userId="bab1a210-ed42-4362-acea-ed2cafd92883" providerId="ADAL" clId="{09AE5971-C20E-473C-BBCD-E2EB1050812E}" dt="2022-10-03T18:31:37.165" v="1604" actId="1076"/>
          <ac:spMkLst>
            <pc:docMk/>
            <pc:sldMk cId="3371723051" sldId="259"/>
            <ac:spMk id="5" creationId="{D39700BF-2BEF-BC48-DBA9-83AF05C279F7}"/>
          </ac:spMkLst>
        </pc:spChg>
        <pc:spChg chg="mod">
          <ac:chgData name="이형진(신소재공학과)" userId="bab1a210-ed42-4362-acea-ed2cafd92883" providerId="ADAL" clId="{09AE5971-C20E-473C-BBCD-E2EB1050812E}" dt="2022-10-03T07:25:00.200" v="72" actId="20577"/>
          <ac:spMkLst>
            <pc:docMk/>
            <pc:sldMk cId="3371723051" sldId="259"/>
            <ac:spMk id="6" creationId="{6DDB3FB9-D4DA-2C5A-9BA7-97D1E68E2015}"/>
          </ac:spMkLst>
        </pc:spChg>
        <pc:spChg chg="add mod">
          <ac:chgData name="이형진(신소재공학과)" userId="bab1a210-ed42-4362-acea-ed2cafd92883" providerId="ADAL" clId="{09AE5971-C20E-473C-BBCD-E2EB1050812E}" dt="2022-10-03T18:25:17.612" v="1466" actId="13822"/>
          <ac:spMkLst>
            <pc:docMk/>
            <pc:sldMk cId="3371723051" sldId="259"/>
            <ac:spMk id="7" creationId="{8EEA7AA9-D1A5-1016-DCF6-286E5A195969}"/>
          </ac:spMkLst>
        </pc:spChg>
        <pc:spChg chg="add mod">
          <ac:chgData name="이형진(신소재공학과)" userId="bab1a210-ed42-4362-acea-ed2cafd92883" providerId="ADAL" clId="{09AE5971-C20E-473C-BBCD-E2EB1050812E}" dt="2022-10-03T18:25:19.711" v="1467" actId="13822"/>
          <ac:spMkLst>
            <pc:docMk/>
            <pc:sldMk cId="3371723051" sldId="259"/>
            <ac:spMk id="8" creationId="{CBAC683F-9058-AC35-4ABA-ECFD9D432F74}"/>
          </ac:spMkLst>
        </pc:spChg>
        <pc:spChg chg="del">
          <ac:chgData name="이형진(신소재공학과)" userId="bab1a210-ed42-4362-acea-ed2cafd92883" providerId="ADAL" clId="{09AE5971-C20E-473C-BBCD-E2EB1050812E}" dt="2022-10-03T07:25:26.436" v="77" actId="478"/>
          <ac:spMkLst>
            <pc:docMk/>
            <pc:sldMk cId="3371723051" sldId="259"/>
            <ac:spMk id="8" creationId="{E121BCF6-0414-8425-D13D-EB98D4D50C5E}"/>
          </ac:spMkLst>
        </pc:spChg>
        <pc:spChg chg="add mod">
          <ac:chgData name="이형진(신소재공학과)" userId="bab1a210-ed42-4362-acea-ed2cafd92883" providerId="ADAL" clId="{09AE5971-C20E-473C-BBCD-E2EB1050812E}" dt="2022-10-03T18:25:14.617" v="1465" actId="13822"/>
          <ac:spMkLst>
            <pc:docMk/>
            <pc:sldMk cId="3371723051" sldId="259"/>
            <ac:spMk id="9" creationId="{9BC3A58F-B851-9920-8067-33395B57F1E1}"/>
          </ac:spMkLst>
        </pc:spChg>
        <pc:spChg chg="add mod">
          <ac:chgData name="이형진(신소재공학과)" userId="bab1a210-ed42-4362-acea-ed2cafd92883" providerId="ADAL" clId="{09AE5971-C20E-473C-BBCD-E2EB1050812E}" dt="2022-10-03T18:25:08.646" v="1464" actId="13822"/>
          <ac:spMkLst>
            <pc:docMk/>
            <pc:sldMk cId="3371723051" sldId="259"/>
            <ac:spMk id="10" creationId="{5B03138F-C32E-A706-E398-25DE636E7DF2}"/>
          </ac:spMkLst>
        </pc:spChg>
        <pc:spChg chg="add del mod">
          <ac:chgData name="이형진(신소재공학과)" userId="bab1a210-ed42-4362-acea-ed2cafd92883" providerId="ADAL" clId="{09AE5971-C20E-473C-BBCD-E2EB1050812E}" dt="2022-10-03T07:39:32.639" v="659" actId="478"/>
          <ac:spMkLst>
            <pc:docMk/>
            <pc:sldMk cId="3371723051" sldId="259"/>
            <ac:spMk id="10" creationId="{F3155A58-106F-A05D-FA5B-47E9B6EC4630}"/>
          </ac:spMkLst>
        </pc:spChg>
        <pc:spChg chg="add mod">
          <ac:chgData name="이형진(신소재공학과)" userId="bab1a210-ed42-4362-acea-ed2cafd92883" providerId="ADAL" clId="{09AE5971-C20E-473C-BBCD-E2EB1050812E}" dt="2022-10-03T18:25:03.427" v="1462" actId="13822"/>
          <ac:spMkLst>
            <pc:docMk/>
            <pc:sldMk cId="3371723051" sldId="259"/>
            <ac:spMk id="11" creationId="{34BFEDC7-6386-9955-C370-2243690BD8AA}"/>
          </ac:spMkLst>
        </pc:spChg>
        <pc:spChg chg="add del mod">
          <ac:chgData name="이형진(신소재공학과)" userId="bab1a210-ed42-4362-acea-ed2cafd92883" providerId="ADAL" clId="{09AE5971-C20E-473C-BBCD-E2EB1050812E}" dt="2022-10-03T18:16:52.885" v="965" actId="478"/>
          <ac:spMkLst>
            <pc:docMk/>
            <pc:sldMk cId="3371723051" sldId="259"/>
            <ac:spMk id="12" creationId="{A270B33B-9973-EBA6-02C2-5B231802A88E}"/>
          </ac:spMkLst>
        </pc:spChg>
        <pc:spChg chg="add mod">
          <ac:chgData name="이형진(신소재공학과)" userId="bab1a210-ed42-4362-acea-ed2cafd92883" providerId="ADAL" clId="{09AE5971-C20E-473C-BBCD-E2EB1050812E}" dt="2022-10-03T18:24:13.095" v="1410" actId="571"/>
          <ac:spMkLst>
            <pc:docMk/>
            <pc:sldMk cId="3371723051" sldId="259"/>
            <ac:spMk id="13" creationId="{23011797-F478-D316-A0FE-1C0BC01F6116}"/>
          </ac:spMkLst>
        </pc:spChg>
        <pc:spChg chg="add del mod">
          <ac:chgData name="이형진(신소재공학과)" userId="bab1a210-ed42-4362-acea-ed2cafd92883" providerId="ADAL" clId="{09AE5971-C20E-473C-BBCD-E2EB1050812E}" dt="2022-10-03T07:45:45.177" v="767" actId="478"/>
          <ac:spMkLst>
            <pc:docMk/>
            <pc:sldMk cId="3371723051" sldId="259"/>
            <ac:spMk id="13" creationId="{779A8779-FAC4-E658-0B6C-22E91073BA00}"/>
          </ac:spMkLst>
        </pc:spChg>
        <pc:spChg chg="add del">
          <ac:chgData name="이형진(신소재공학과)" userId="bab1a210-ed42-4362-acea-ed2cafd92883" providerId="ADAL" clId="{09AE5971-C20E-473C-BBCD-E2EB1050812E}" dt="2022-10-03T07:36:50.633" v="528" actId="11529"/>
          <ac:spMkLst>
            <pc:docMk/>
            <pc:sldMk cId="3371723051" sldId="259"/>
            <ac:spMk id="14" creationId="{5ACB3F04-FA9F-56B1-6AF1-9958D98E982E}"/>
          </ac:spMkLst>
        </pc:spChg>
        <pc:spChg chg="add mod">
          <ac:chgData name="이형진(신소재공학과)" userId="bab1a210-ed42-4362-acea-ed2cafd92883" providerId="ADAL" clId="{09AE5971-C20E-473C-BBCD-E2EB1050812E}" dt="2022-10-03T18:25:05.204" v="1463" actId="13822"/>
          <ac:spMkLst>
            <pc:docMk/>
            <pc:sldMk cId="3371723051" sldId="259"/>
            <ac:spMk id="14" creationId="{89520414-196C-C9E3-E5B4-ADADD6FC3EE1}"/>
          </ac:spMkLst>
        </pc:spChg>
        <pc:spChg chg="add del mod">
          <ac:chgData name="이형진(신소재공학과)" userId="bab1a210-ed42-4362-acea-ed2cafd92883" providerId="ADAL" clId="{09AE5971-C20E-473C-BBCD-E2EB1050812E}" dt="2022-10-03T07:40:25.043" v="669" actId="478"/>
          <ac:spMkLst>
            <pc:docMk/>
            <pc:sldMk cId="3371723051" sldId="259"/>
            <ac:spMk id="15" creationId="{E984C214-5431-D08E-1902-6604E0A9EB12}"/>
          </ac:spMkLst>
        </pc:spChg>
        <pc:spChg chg="add del mod">
          <ac:chgData name="이형진(신소재공학과)" userId="bab1a210-ed42-4362-acea-ed2cafd92883" providerId="ADAL" clId="{09AE5971-C20E-473C-BBCD-E2EB1050812E}" dt="2022-10-03T07:40:27.559" v="670" actId="478"/>
          <ac:spMkLst>
            <pc:docMk/>
            <pc:sldMk cId="3371723051" sldId="259"/>
            <ac:spMk id="16" creationId="{B45EEF92-8A43-9BF5-A621-CC88421162A6}"/>
          </ac:spMkLst>
        </pc:spChg>
        <pc:spChg chg="add del mod">
          <ac:chgData name="이형진(신소재공학과)" userId="bab1a210-ed42-4362-acea-ed2cafd92883" providerId="ADAL" clId="{09AE5971-C20E-473C-BBCD-E2EB1050812E}" dt="2022-10-03T18:16:48.493" v="960" actId="478"/>
          <ac:spMkLst>
            <pc:docMk/>
            <pc:sldMk cId="3371723051" sldId="259"/>
            <ac:spMk id="17" creationId="{07970BC5-AECE-F248-C2CD-F04CBEA59B5E}"/>
          </ac:spMkLst>
        </pc:spChg>
        <pc:spChg chg="add del mod">
          <ac:chgData name="이형진(신소재공학과)" userId="bab1a210-ed42-4362-acea-ed2cafd92883" providerId="ADAL" clId="{09AE5971-C20E-473C-BBCD-E2EB1050812E}" dt="2022-10-03T18:16:51.245" v="964" actId="478"/>
          <ac:spMkLst>
            <pc:docMk/>
            <pc:sldMk cId="3371723051" sldId="259"/>
            <ac:spMk id="22" creationId="{460D981A-A5C9-A511-DEC3-B701E7D76B8C}"/>
          </ac:spMkLst>
        </pc:spChg>
        <pc:picChg chg="add mod">
          <ac:chgData name="이형진(신소재공학과)" userId="bab1a210-ed42-4362-acea-ed2cafd92883" providerId="ADAL" clId="{09AE5971-C20E-473C-BBCD-E2EB1050812E}" dt="2022-10-03T18:17:34.946" v="969" actId="1076"/>
          <ac:picMkLst>
            <pc:docMk/>
            <pc:sldMk cId="3371723051" sldId="259"/>
            <ac:picMk id="3" creationId="{043DE0D9-3913-F463-E41E-786DC4A7E2E9}"/>
          </ac:picMkLst>
        </pc:picChg>
        <pc:picChg chg="add del mod">
          <ac:chgData name="이형진(신소재공학과)" userId="bab1a210-ed42-4362-acea-ed2cafd92883" providerId="ADAL" clId="{09AE5971-C20E-473C-BBCD-E2EB1050812E}" dt="2022-10-03T07:39:28.082" v="656" actId="478"/>
          <ac:picMkLst>
            <pc:docMk/>
            <pc:sldMk cId="3371723051" sldId="259"/>
            <ac:picMk id="3" creationId="{F7A7AB15-9261-99DB-FE87-9317D6E2899D}"/>
          </ac:picMkLst>
        </pc:picChg>
        <pc:picChg chg="del">
          <ac:chgData name="이형진(신소재공학과)" userId="bab1a210-ed42-4362-acea-ed2cafd92883" providerId="ADAL" clId="{09AE5971-C20E-473C-BBCD-E2EB1050812E}" dt="2022-10-03T07:25:22.105" v="76" actId="478"/>
          <ac:picMkLst>
            <pc:docMk/>
            <pc:sldMk cId="3371723051" sldId="259"/>
            <ac:picMk id="5" creationId="{6AFFCD39-6AC8-5DD0-371E-58BDD73AC458}"/>
          </ac:picMkLst>
        </pc:picChg>
        <pc:picChg chg="del">
          <ac:chgData name="이형진(신소재공학과)" userId="bab1a210-ed42-4362-acea-ed2cafd92883" providerId="ADAL" clId="{09AE5971-C20E-473C-BBCD-E2EB1050812E}" dt="2022-10-03T07:25:27.498" v="78" actId="478"/>
          <ac:picMkLst>
            <pc:docMk/>
            <pc:sldMk cId="3371723051" sldId="259"/>
            <ac:picMk id="7" creationId="{FB389024-5D60-3CF5-4FF7-AAB3D3724F00}"/>
          </ac:picMkLst>
        </pc:picChg>
        <pc:picChg chg="add del mod">
          <ac:chgData name="이형진(신소재공학과)" userId="bab1a210-ed42-4362-acea-ed2cafd92883" providerId="ADAL" clId="{09AE5971-C20E-473C-BBCD-E2EB1050812E}" dt="2022-10-03T07:39:29.738" v="657" actId="478"/>
          <ac:picMkLst>
            <pc:docMk/>
            <pc:sldMk cId="3371723051" sldId="259"/>
            <ac:picMk id="9" creationId="{BE6B283A-9C37-4E76-914C-2BC83C8E1FBC}"/>
          </ac:picMkLst>
        </pc:picChg>
        <pc:picChg chg="add del mod modCrop">
          <ac:chgData name="이형진(신소재공학과)" userId="bab1a210-ed42-4362-acea-ed2cafd92883" providerId="ADAL" clId="{09AE5971-C20E-473C-BBCD-E2EB1050812E}" dt="2022-10-03T07:39:31.311" v="658" actId="478"/>
          <ac:picMkLst>
            <pc:docMk/>
            <pc:sldMk cId="3371723051" sldId="259"/>
            <ac:picMk id="11" creationId="{7B31A086-0612-1A6C-C14E-E37866C87609}"/>
          </ac:picMkLst>
        </pc:picChg>
        <pc:picChg chg="add del mod">
          <ac:chgData name="이형진(신소재공학과)" userId="bab1a210-ed42-4362-acea-ed2cafd92883" providerId="ADAL" clId="{09AE5971-C20E-473C-BBCD-E2EB1050812E}" dt="2022-10-03T18:16:49.744" v="961" actId="478"/>
          <ac:picMkLst>
            <pc:docMk/>
            <pc:sldMk cId="3371723051" sldId="259"/>
            <ac:picMk id="19" creationId="{9C2558F4-05AB-7CDB-22E4-FE83AF73A2C3}"/>
          </ac:picMkLst>
        </pc:picChg>
        <pc:picChg chg="add del mod">
          <ac:chgData name="이형진(신소재공학과)" userId="bab1a210-ed42-4362-acea-ed2cafd92883" providerId="ADAL" clId="{09AE5971-C20E-473C-BBCD-E2EB1050812E}" dt="2022-10-03T18:16:50.165" v="962" actId="478"/>
          <ac:picMkLst>
            <pc:docMk/>
            <pc:sldMk cId="3371723051" sldId="259"/>
            <ac:picMk id="21" creationId="{D09A33A8-67A1-6EB0-E758-8CAE5B6BA304}"/>
          </ac:picMkLst>
        </pc:picChg>
      </pc:sldChg>
      <pc:sldChg chg="del">
        <pc:chgData name="이형진(신소재공학과)" userId="bab1a210-ed42-4362-acea-ed2cafd92883" providerId="ADAL" clId="{09AE5971-C20E-473C-BBCD-E2EB1050812E}" dt="2022-10-03T07:54:16.051" v="884" actId="47"/>
        <pc:sldMkLst>
          <pc:docMk/>
          <pc:sldMk cId="3701260412" sldId="260"/>
        </pc:sldMkLst>
      </pc:sldChg>
      <pc:sldChg chg="del">
        <pc:chgData name="이형진(신소재공학과)" userId="bab1a210-ed42-4362-acea-ed2cafd92883" providerId="ADAL" clId="{09AE5971-C20E-473C-BBCD-E2EB1050812E}" dt="2022-10-03T07:54:18.066" v="886" actId="47"/>
        <pc:sldMkLst>
          <pc:docMk/>
          <pc:sldMk cId="432015360" sldId="261"/>
        </pc:sldMkLst>
      </pc:sldChg>
      <pc:sldChg chg="add del">
        <pc:chgData name="이형진(신소재공학과)" userId="bab1a210-ed42-4362-acea-ed2cafd92883" providerId="ADAL" clId="{09AE5971-C20E-473C-BBCD-E2EB1050812E}" dt="2022-10-03T07:54:15.598" v="883" actId="47"/>
        <pc:sldMkLst>
          <pc:docMk/>
          <pc:sldMk cId="1627273140" sldId="262"/>
        </pc:sldMkLst>
      </pc:sldChg>
      <pc:sldChg chg="new del">
        <pc:chgData name="이형진(신소재공학과)" userId="bab1a210-ed42-4362-acea-ed2cafd92883" providerId="ADAL" clId="{09AE5971-C20E-473C-BBCD-E2EB1050812E}" dt="2022-10-03T07:25:16.934" v="74" actId="680"/>
        <pc:sldMkLst>
          <pc:docMk/>
          <pc:sldMk cId="3770022008" sldId="262"/>
        </pc:sldMkLst>
      </pc:sldChg>
      <pc:sldChg chg="addSp delSp modSp add mod ord">
        <pc:chgData name="이형진(신소재공학과)" userId="bab1a210-ed42-4362-acea-ed2cafd92883" providerId="ADAL" clId="{09AE5971-C20E-473C-BBCD-E2EB1050812E}" dt="2022-10-03T18:27:17.373" v="1491" actId="113"/>
        <pc:sldMkLst>
          <pc:docMk/>
          <pc:sldMk cId="2357162276" sldId="263"/>
        </pc:sldMkLst>
        <pc:spChg chg="add mod">
          <ac:chgData name="이형진(신소재공학과)" userId="bab1a210-ed42-4362-acea-ed2cafd92883" providerId="ADAL" clId="{09AE5971-C20E-473C-BBCD-E2EB1050812E}" dt="2022-10-03T18:14:29.787" v="891" actId="13822"/>
          <ac:spMkLst>
            <pc:docMk/>
            <pc:sldMk cId="2357162276" sldId="263"/>
            <ac:spMk id="2" creationId="{77BCB87E-EFDC-6183-B1B7-843E47C3F4EC}"/>
          </ac:spMkLst>
        </pc:spChg>
        <pc:spChg chg="add del mod">
          <ac:chgData name="이형진(신소재공학과)" userId="bab1a210-ed42-4362-acea-ed2cafd92883" providerId="ADAL" clId="{09AE5971-C20E-473C-BBCD-E2EB1050812E}" dt="2022-10-03T18:14:44.036" v="894"/>
          <ac:spMkLst>
            <pc:docMk/>
            <pc:sldMk cId="2357162276" sldId="263"/>
            <ac:spMk id="4" creationId="{73A63F50-2284-9E6C-A051-9683A5570538}"/>
          </ac:spMkLst>
        </pc:spChg>
        <pc:spChg chg="add del mod">
          <ac:chgData name="이형진(신소재공학과)" userId="bab1a210-ed42-4362-acea-ed2cafd92883" providerId="ADAL" clId="{09AE5971-C20E-473C-BBCD-E2EB1050812E}" dt="2022-10-03T18:14:48.069" v="898"/>
          <ac:spMkLst>
            <pc:docMk/>
            <pc:sldMk cId="2357162276" sldId="263"/>
            <ac:spMk id="8" creationId="{E1F777E2-DDED-CAE5-4656-6BF3FD37219A}"/>
          </ac:spMkLst>
        </pc:spChg>
        <pc:spChg chg="mod">
          <ac:chgData name="이형진(신소재공학과)" userId="bab1a210-ed42-4362-acea-ed2cafd92883" providerId="ADAL" clId="{09AE5971-C20E-473C-BBCD-E2EB1050812E}" dt="2022-10-03T18:27:17.373" v="1491" actId="113"/>
          <ac:spMkLst>
            <pc:docMk/>
            <pc:sldMk cId="2357162276" sldId="263"/>
            <ac:spMk id="10" creationId="{F3155A58-106F-A05D-FA5B-47E9B6EC4630}"/>
          </ac:spMkLst>
        </pc:spChg>
        <pc:spChg chg="mod">
          <ac:chgData name="이형진(신소재공학과)" userId="bab1a210-ed42-4362-acea-ed2cafd92883" providerId="ADAL" clId="{09AE5971-C20E-473C-BBCD-E2EB1050812E}" dt="2022-10-03T18:15:31.281" v="924" actId="1035"/>
          <ac:spMkLst>
            <pc:docMk/>
            <pc:sldMk cId="2357162276" sldId="263"/>
            <ac:spMk id="12" creationId="{A270B33B-9973-EBA6-02C2-5B231802A88E}"/>
          </ac:spMkLst>
        </pc:spChg>
        <pc:spChg chg="mod">
          <ac:chgData name="이형진(신소재공학과)" userId="bab1a210-ed42-4362-acea-ed2cafd92883" providerId="ADAL" clId="{09AE5971-C20E-473C-BBCD-E2EB1050812E}" dt="2022-10-03T18:16:23.955" v="954" actId="1036"/>
          <ac:spMkLst>
            <pc:docMk/>
            <pc:sldMk cId="2357162276" sldId="263"/>
            <ac:spMk id="13" creationId="{779A8779-FAC4-E658-0B6C-22E91073BA00}"/>
          </ac:spMkLst>
        </pc:spChg>
        <pc:spChg chg="mod">
          <ac:chgData name="이형진(신소재공학과)" userId="bab1a210-ed42-4362-acea-ed2cafd92883" providerId="ADAL" clId="{09AE5971-C20E-473C-BBCD-E2EB1050812E}" dt="2022-10-03T18:15:31.281" v="924" actId="1035"/>
          <ac:spMkLst>
            <pc:docMk/>
            <pc:sldMk cId="2357162276" sldId="263"/>
            <ac:spMk id="15" creationId="{E984C214-5431-D08E-1902-6604E0A9EB12}"/>
          </ac:spMkLst>
        </pc:spChg>
        <pc:spChg chg="mod">
          <ac:chgData name="이형진(신소재공학과)" userId="bab1a210-ed42-4362-acea-ed2cafd92883" providerId="ADAL" clId="{09AE5971-C20E-473C-BBCD-E2EB1050812E}" dt="2022-10-03T18:16:23.955" v="954" actId="1036"/>
          <ac:spMkLst>
            <pc:docMk/>
            <pc:sldMk cId="2357162276" sldId="263"/>
            <ac:spMk id="16" creationId="{B45EEF92-8A43-9BF5-A621-CC88421162A6}"/>
          </ac:spMkLst>
        </pc:spChg>
        <pc:spChg chg="del">
          <ac:chgData name="이형진(신소재공학과)" userId="bab1a210-ed42-4362-acea-ed2cafd92883" providerId="ADAL" clId="{09AE5971-C20E-473C-BBCD-E2EB1050812E}" dt="2022-10-03T07:39:15.863" v="651" actId="478"/>
          <ac:spMkLst>
            <pc:docMk/>
            <pc:sldMk cId="2357162276" sldId="263"/>
            <ac:spMk id="17" creationId="{07970BC5-AECE-F248-C2CD-F04CBEA59B5E}"/>
          </ac:spMkLst>
        </pc:spChg>
        <pc:spChg chg="add mod">
          <ac:chgData name="이형진(신소재공학과)" userId="bab1a210-ed42-4362-acea-ed2cafd92883" providerId="ADAL" clId="{09AE5971-C20E-473C-BBCD-E2EB1050812E}" dt="2022-10-03T18:27:13.669" v="1489" actId="113"/>
          <ac:spMkLst>
            <pc:docMk/>
            <pc:sldMk cId="2357162276" sldId="263"/>
            <ac:spMk id="18" creationId="{4A05BBBD-FA9D-56FB-3AE9-603E8FFCB01B}"/>
          </ac:spMkLst>
        </pc:spChg>
        <pc:spChg chg="add mod">
          <ac:chgData name="이형진(신소재공학과)" userId="bab1a210-ed42-4362-acea-ed2cafd92883" providerId="ADAL" clId="{09AE5971-C20E-473C-BBCD-E2EB1050812E}" dt="2022-10-03T18:15:59.318" v="933" actId="1076"/>
          <ac:spMkLst>
            <pc:docMk/>
            <pc:sldMk cId="2357162276" sldId="263"/>
            <ac:spMk id="21" creationId="{4E8855B9-A6A6-77D2-CC1C-C78B0DC1B42F}"/>
          </ac:spMkLst>
        </pc:spChg>
        <pc:spChg chg="add mod">
          <ac:chgData name="이형진(신소재공학과)" userId="bab1a210-ed42-4362-acea-ed2cafd92883" providerId="ADAL" clId="{09AE5971-C20E-473C-BBCD-E2EB1050812E}" dt="2022-10-03T18:16:42.080" v="959" actId="1076"/>
          <ac:spMkLst>
            <pc:docMk/>
            <pc:sldMk cId="2357162276" sldId="263"/>
            <ac:spMk id="22" creationId="{5858B83E-9813-2AED-33FA-191E9D26B09E}"/>
          </ac:spMkLst>
        </pc:spChg>
        <pc:picChg chg="mod">
          <ac:chgData name="이형진(신소재공학과)" userId="bab1a210-ed42-4362-acea-ed2cafd92883" providerId="ADAL" clId="{09AE5971-C20E-473C-BBCD-E2EB1050812E}" dt="2022-10-03T18:14:47.483" v="897" actId="1076"/>
          <ac:picMkLst>
            <pc:docMk/>
            <pc:sldMk cId="2357162276" sldId="263"/>
            <ac:picMk id="3" creationId="{F7A7AB15-9261-99DB-FE87-9317D6E2899D}"/>
          </ac:picMkLst>
        </pc:picChg>
        <pc:picChg chg="add del mod">
          <ac:chgData name="이형진(신소재공학과)" userId="bab1a210-ed42-4362-acea-ed2cafd92883" providerId="ADAL" clId="{09AE5971-C20E-473C-BBCD-E2EB1050812E}" dt="2022-10-03T18:14:44.036" v="894"/>
          <ac:picMkLst>
            <pc:docMk/>
            <pc:sldMk cId="2357162276" sldId="263"/>
            <ac:picMk id="5" creationId="{D3F8ED2C-8123-4ADA-40CF-8F735AE5344B}"/>
          </ac:picMkLst>
        </pc:picChg>
        <pc:picChg chg="add del mod">
          <ac:chgData name="이형진(신소재공학과)" userId="bab1a210-ed42-4362-acea-ed2cafd92883" providerId="ADAL" clId="{09AE5971-C20E-473C-BBCD-E2EB1050812E}" dt="2022-10-03T18:14:44.036" v="894"/>
          <ac:picMkLst>
            <pc:docMk/>
            <pc:sldMk cId="2357162276" sldId="263"/>
            <ac:picMk id="7" creationId="{1AE049C0-68A5-345A-9E68-BE63CDBB8DD7}"/>
          </ac:picMkLst>
        </pc:picChg>
        <pc:picChg chg="mod">
          <ac:chgData name="이형진(신소재공학과)" userId="bab1a210-ed42-4362-acea-ed2cafd92883" providerId="ADAL" clId="{09AE5971-C20E-473C-BBCD-E2EB1050812E}" dt="2022-10-03T18:16:12.153" v="935" actId="1076"/>
          <ac:picMkLst>
            <pc:docMk/>
            <pc:sldMk cId="2357162276" sldId="263"/>
            <ac:picMk id="9" creationId="{BE6B283A-9C37-4E76-914C-2BC83C8E1FBC}"/>
          </ac:picMkLst>
        </pc:picChg>
        <pc:picChg chg="mod">
          <ac:chgData name="이형진(신소재공학과)" userId="bab1a210-ed42-4362-acea-ed2cafd92883" providerId="ADAL" clId="{09AE5971-C20E-473C-BBCD-E2EB1050812E}" dt="2022-10-03T18:14:20.077" v="888" actId="1076"/>
          <ac:picMkLst>
            <pc:docMk/>
            <pc:sldMk cId="2357162276" sldId="263"/>
            <ac:picMk id="11" creationId="{7B31A086-0612-1A6C-C14E-E37866C87609}"/>
          </ac:picMkLst>
        </pc:picChg>
        <pc:picChg chg="add del mod">
          <ac:chgData name="이형진(신소재공학과)" userId="bab1a210-ed42-4362-acea-ed2cafd92883" providerId="ADAL" clId="{09AE5971-C20E-473C-BBCD-E2EB1050812E}" dt="2022-10-03T18:14:48.069" v="898"/>
          <ac:picMkLst>
            <pc:docMk/>
            <pc:sldMk cId="2357162276" sldId="263"/>
            <ac:picMk id="14" creationId="{FE9B5E9E-D16B-74F7-CB3F-31BE3A4A9953}"/>
          </ac:picMkLst>
        </pc:picChg>
        <pc:picChg chg="add del mod">
          <ac:chgData name="이형진(신소재공학과)" userId="bab1a210-ed42-4362-acea-ed2cafd92883" providerId="ADAL" clId="{09AE5971-C20E-473C-BBCD-E2EB1050812E}" dt="2022-10-03T18:14:48.069" v="898"/>
          <ac:picMkLst>
            <pc:docMk/>
            <pc:sldMk cId="2357162276" sldId="263"/>
            <ac:picMk id="17" creationId="{71FC154C-8B90-2B46-8813-3BBBCC99ADBE}"/>
          </ac:picMkLst>
        </pc:picChg>
        <pc:picChg chg="add mod">
          <ac:chgData name="이형진(신소재공학과)" userId="bab1a210-ed42-4362-acea-ed2cafd92883" providerId="ADAL" clId="{09AE5971-C20E-473C-BBCD-E2EB1050812E}" dt="2022-10-03T18:16:36.533" v="957" actId="1076"/>
          <ac:picMkLst>
            <pc:docMk/>
            <pc:sldMk cId="2357162276" sldId="263"/>
            <ac:picMk id="19" creationId="{7D777EDB-0A69-B95B-E4EA-C2CA90491FA3}"/>
          </ac:picMkLst>
        </pc:picChg>
        <pc:picChg chg="del">
          <ac:chgData name="이형진(신소재공학과)" userId="bab1a210-ed42-4362-acea-ed2cafd92883" providerId="ADAL" clId="{09AE5971-C20E-473C-BBCD-E2EB1050812E}" dt="2022-10-03T07:39:16.994" v="652" actId="478"/>
          <ac:picMkLst>
            <pc:docMk/>
            <pc:sldMk cId="2357162276" sldId="263"/>
            <ac:picMk id="19" creationId="{9C2558F4-05AB-7CDB-22E4-FE83AF73A2C3}"/>
          </ac:picMkLst>
        </pc:picChg>
        <pc:picChg chg="add mod">
          <ac:chgData name="이형진(신소재공학과)" userId="bab1a210-ed42-4362-acea-ed2cafd92883" providerId="ADAL" clId="{09AE5971-C20E-473C-BBCD-E2EB1050812E}" dt="2022-10-03T18:16:38.346" v="958" actId="1076"/>
          <ac:picMkLst>
            <pc:docMk/>
            <pc:sldMk cId="2357162276" sldId="263"/>
            <ac:picMk id="20" creationId="{C8D727E6-1F8D-2A5C-08F2-EDA3E1E354AB}"/>
          </ac:picMkLst>
        </pc:picChg>
        <pc:picChg chg="del">
          <ac:chgData name="이형진(신소재공학과)" userId="bab1a210-ed42-4362-acea-ed2cafd92883" providerId="ADAL" clId="{09AE5971-C20E-473C-BBCD-E2EB1050812E}" dt="2022-10-03T07:39:17.791" v="653" actId="478"/>
          <ac:picMkLst>
            <pc:docMk/>
            <pc:sldMk cId="2357162276" sldId="263"/>
            <ac:picMk id="21" creationId="{D09A33A8-67A1-6EB0-E758-8CAE5B6BA304}"/>
          </ac:picMkLst>
        </pc:picChg>
      </pc:sldChg>
      <pc:sldChg chg="addSp delSp modSp new mod">
        <pc:chgData name="이형진(신소재공학과)" userId="bab1a210-ed42-4362-acea-ed2cafd92883" providerId="ADAL" clId="{09AE5971-C20E-473C-BBCD-E2EB1050812E}" dt="2022-10-03T18:28:23.750" v="1571" actId="1076"/>
        <pc:sldMkLst>
          <pc:docMk/>
          <pc:sldMk cId="643151924" sldId="264"/>
        </pc:sldMkLst>
        <pc:spChg chg="del">
          <ac:chgData name="이형진(신소재공학과)" userId="bab1a210-ed42-4362-acea-ed2cafd92883" providerId="ADAL" clId="{09AE5971-C20E-473C-BBCD-E2EB1050812E}" dt="2022-10-03T18:25:32.550" v="1469" actId="478"/>
          <ac:spMkLst>
            <pc:docMk/>
            <pc:sldMk cId="643151924" sldId="264"/>
            <ac:spMk id="2" creationId="{6B71558A-7548-3BA5-6BB6-2258CC256EF5}"/>
          </ac:spMkLst>
        </pc:spChg>
        <pc:spChg chg="del">
          <ac:chgData name="이형진(신소재공학과)" userId="bab1a210-ed42-4362-acea-ed2cafd92883" providerId="ADAL" clId="{09AE5971-C20E-473C-BBCD-E2EB1050812E}" dt="2022-10-03T18:25:32.550" v="1469" actId="478"/>
          <ac:spMkLst>
            <pc:docMk/>
            <pc:sldMk cId="643151924" sldId="264"/>
            <ac:spMk id="3" creationId="{E71B6F48-42F0-4846-CF94-497CA6BF3564}"/>
          </ac:spMkLst>
        </pc:spChg>
        <pc:spChg chg="add mod">
          <ac:chgData name="이형진(신소재공학과)" userId="bab1a210-ed42-4362-acea-ed2cafd92883" providerId="ADAL" clId="{09AE5971-C20E-473C-BBCD-E2EB1050812E}" dt="2022-10-03T18:25:52.538" v="1471"/>
          <ac:spMkLst>
            <pc:docMk/>
            <pc:sldMk cId="643151924" sldId="264"/>
            <ac:spMk id="6" creationId="{F3C802FF-228A-1724-EC86-188513FE0894}"/>
          </ac:spMkLst>
        </pc:spChg>
        <pc:spChg chg="add mod">
          <ac:chgData name="이형진(신소재공학과)" userId="bab1a210-ed42-4362-acea-ed2cafd92883" providerId="ADAL" clId="{09AE5971-C20E-473C-BBCD-E2EB1050812E}" dt="2022-10-03T18:28:23.750" v="1571" actId="1076"/>
          <ac:spMkLst>
            <pc:docMk/>
            <pc:sldMk cId="643151924" sldId="264"/>
            <ac:spMk id="7" creationId="{FDC88C34-4A92-60B7-A2BF-78C0171ADC2D}"/>
          </ac:spMkLst>
        </pc:spChg>
        <pc:spChg chg="add mod">
          <ac:chgData name="이형진(신소재공학과)" userId="bab1a210-ed42-4362-acea-ed2cafd92883" providerId="ADAL" clId="{09AE5971-C20E-473C-BBCD-E2EB1050812E}" dt="2022-10-03T18:28:23.750" v="1571" actId="1076"/>
          <ac:spMkLst>
            <pc:docMk/>
            <pc:sldMk cId="643151924" sldId="264"/>
            <ac:spMk id="8" creationId="{FC7EA567-2100-69BC-6F05-CB70BBE3B538}"/>
          </ac:spMkLst>
        </pc:spChg>
        <pc:spChg chg="add mod">
          <ac:chgData name="이형진(신소재공학과)" userId="bab1a210-ed42-4362-acea-ed2cafd92883" providerId="ADAL" clId="{09AE5971-C20E-473C-BBCD-E2EB1050812E}" dt="2022-10-03T18:28:23.750" v="1571" actId="1076"/>
          <ac:spMkLst>
            <pc:docMk/>
            <pc:sldMk cId="643151924" sldId="264"/>
            <ac:spMk id="9" creationId="{52E4F395-28E9-A10C-5E11-6AD8164D5759}"/>
          </ac:spMkLst>
        </pc:spChg>
        <pc:picChg chg="add mod">
          <ac:chgData name="이형진(신소재공학과)" userId="bab1a210-ed42-4362-acea-ed2cafd92883" providerId="ADAL" clId="{09AE5971-C20E-473C-BBCD-E2EB1050812E}" dt="2022-10-03T18:28:23.750" v="1571" actId="1076"/>
          <ac:picMkLst>
            <pc:docMk/>
            <pc:sldMk cId="643151924" sldId="264"/>
            <ac:picMk id="5" creationId="{D105EF9A-D2F7-B09E-02A6-46FE958F3EBD}"/>
          </ac:picMkLst>
        </pc:picChg>
      </pc:sldChg>
      <pc:sldChg chg="addSp delSp modSp add mod">
        <pc:chgData name="이형진(신소재공학과)" userId="bab1a210-ed42-4362-acea-ed2cafd92883" providerId="ADAL" clId="{09AE5971-C20E-473C-BBCD-E2EB1050812E}" dt="2022-10-03T18:30:30.002" v="1602" actId="1076"/>
        <pc:sldMkLst>
          <pc:docMk/>
          <pc:sldMk cId="703998678" sldId="265"/>
        </pc:sldMkLst>
        <pc:spChg chg="del">
          <ac:chgData name="이형진(신소재공학과)" userId="bab1a210-ed42-4362-acea-ed2cafd92883" providerId="ADAL" clId="{09AE5971-C20E-473C-BBCD-E2EB1050812E}" dt="2022-10-03T18:28:29.477" v="1574" actId="478"/>
          <ac:spMkLst>
            <pc:docMk/>
            <pc:sldMk cId="703998678" sldId="265"/>
            <ac:spMk id="7" creationId="{FDC88C34-4A92-60B7-A2BF-78C0171ADC2D}"/>
          </ac:spMkLst>
        </pc:spChg>
        <pc:spChg chg="del">
          <ac:chgData name="이형진(신소재공학과)" userId="bab1a210-ed42-4362-acea-ed2cafd92883" providerId="ADAL" clId="{09AE5971-C20E-473C-BBCD-E2EB1050812E}" dt="2022-10-03T18:28:29.836" v="1575" actId="478"/>
          <ac:spMkLst>
            <pc:docMk/>
            <pc:sldMk cId="703998678" sldId="265"/>
            <ac:spMk id="8" creationId="{FC7EA567-2100-69BC-6F05-CB70BBE3B538}"/>
          </ac:spMkLst>
        </pc:spChg>
        <pc:spChg chg="mod">
          <ac:chgData name="이형진(신소재공학과)" userId="bab1a210-ed42-4362-acea-ed2cafd92883" providerId="ADAL" clId="{09AE5971-C20E-473C-BBCD-E2EB1050812E}" dt="2022-10-03T18:30:30.002" v="1602" actId="1076"/>
          <ac:spMkLst>
            <pc:docMk/>
            <pc:sldMk cId="703998678" sldId="265"/>
            <ac:spMk id="9" creationId="{52E4F395-28E9-A10C-5E11-6AD8164D5759}"/>
          </ac:spMkLst>
        </pc:spChg>
        <pc:spChg chg="add mod">
          <ac:chgData name="이형진(신소재공학과)" userId="bab1a210-ed42-4362-acea-ed2cafd92883" providerId="ADAL" clId="{09AE5971-C20E-473C-BBCD-E2EB1050812E}" dt="2022-10-03T18:30:30.002" v="1602" actId="1076"/>
          <ac:spMkLst>
            <pc:docMk/>
            <pc:sldMk cId="703998678" sldId="265"/>
            <ac:spMk id="11" creationId="{702CDFF8-2ABA-8853-5741-E5DA1508407F}"/>
          </ac:spMkLst>
        </pc:spChg>
        <pc:picChg chg="add mod">
          <ac:chgData name="이형진(신소재공학과)" userId="bab1a210-ed42-4362-acea-ed2cafd92883" providerId="ADAL" clId="{09AE5971-C20E-473C-BBCD-E2EB1050812E}" dt="2022-10-03T18:30:30.002" v="1602" actId="1076"/>
          <ac:picMkLst>
            <pc:docMk/>
            <pc:sldMk cId="703998678" sldId="265"/>
            <ac:picMk id="3" creationId="{65EC1E51-D58F-4E46-7074-1729A1270F46}"/>
          </ac:picMkLst>
        </pc:picChg>
        <pc:picChg chg="del">
          <ac:chgData name="이형진(신소재공학과)" userId="bab1a210-ed42-4362-acea-ed2cafd92883" providerId="ADAL" clId="{09AE5971-C20E-473C-BBCD-E2EB1050812E}" dt="2022-10-03T18:28:28.722" v="1573" actId="478"/>
          <ac:picMkLst>
            <pc:docMk/>
            <pc:sldMk cId="703998678" sldId="265"/>
            <ac:picMk id="5" creationId="{D105EF9A-D2F7-B09E-02A6-46FE958F3EBD}"/>
          </ac:picMkLst>
        </pc:picChg>
        <pc:picChg chg="add mod">
          <ac:chgData name="이형진(신소재공학과)" userId="bab1a210-ed42-4362-acea-ed2cafd92883" providerId="ADAL" clId="{09AE5971-C20E-473C-BBCD-E2EB1050812E}" dt="2022-10-03T18:30:30.002" v="1602" actId="1076"/>
          <ac:picMkLst>
            <pc:docMk/>
            <pc:sldMk cId="703998678" sldId="265"/>
            <ac:picMk id="10" creationId="{9D4B6C46-EFCB-A7AB-E461-E415775FA74B}"/>
          </ac:picMkLst>
        </pc:picChg>
      </pc:sldChg>
    </pc:docChg>
  </pc:docChgLst>
  <pc:docChgLst>
    <pc:chgData name="이형진(신소재공학과)" userId="bab1a210-ed42-4362-acea-ed2cafd92883" providerId="ADAL" clId="{9AC60C6F-85EC-49D8-84C1-3D1506AF0526}"/>
    <pc:docChg chg="custSel addSld delSld modSld sldOrd">
      <pc:chgData name="이형진(신소재공학과)" userId="bab1a210-ed42-4362-acea-ed2cafd92883" providerId="ADAL" clId="{9AC60C6F-85EC-49D8-84C1-3D1506AF0526}" dt="2022-09-26T19:32:47.115" v="894" actId="1076"/>
      <pc:docMkLst>
        <pc:docMk/>
      </pc:docMkLst>
      <pc:sldChg chg="modSp mod">
        <pc:chgData name="이형진(신소재공학과)" userId="bab1a210-ed42-4362-acea-ed2cafd92883" providerId="ADAL" clId="{9AC60C6F-85EC-49D8-84C1-3D1506AF0526}" dt="2022-09-26T19:06:38.605" v="1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9AC60C6F-85EC-49D8-84C1-3D1506AF0526}" dt="2022-09-26T19:06:38.605" v="1" actId="20577"/>
          <ac:spMkLst>
            <pc:docMk/>
            <pc:sldMk cId="0" sldId="257"/>
            <ac:spMk id="2" creationId="{4747E85A-FC97-EC4C-E69F-72D9128CE0E6}"/>
          </ac:spMkLst>
        </pc:spChg>
      </pc:sldChg>
      <pc:sldChg chg="addSp delSp modSp mod">
        <pc:chgData name="이형진(신소재공학과)" userId="bab1a210-ed42-4362-acea-ed2cafd92883" providerId="ADAL" clId="{9AC60C6F-85EC-49D8-84C1-3D1506AF0526}" dt="2022-09-26T19:32:47.115" v="894" actId="1076"/>
        <pc:sldMkLst>
          <pc:docMk/>
          <pc:sldMk cId="1815496877" sldId="258"/>
        </pc:sldMkLst>
        <pc:spChg chg="mod">
          <ac:chgData name="이형진(신소재공학과)" userId="bab1a210-ed42-4362-acea-ed2cafd92883" providerId="ADAL" clId="{9AC60C6F-85EC-49D8-84C1-3D1506AF0526}" dt="2022-09-26T19:07:39.091" v="56" actId="20577"/>
          <ac:spMkLst>
            <pc:docMk/>
            <pc:sldMk cId="1815496877" sldId="258"/>
            <ac:spMk id="4" creationId="{7C27FDB8-3967-32B3-8135-4A4E83511F41}"/>
          </ac:spMkLst>
        </pc:spChg>
        <pc:spChg chg="add mod">
          <ac:chgData name="이형진(신소재공학과)" userId="bab1a210-ed42-4362-acea-ed2cafd92883" providerId="ADAL" clId="{9AC60C6F-85EC-49D8-84C1-3D1506AF0526}" dt="2022-09-26T19:31:55.653" v="781" actId="1076"/>
          <ac:spMkLst>
            <pc:docMk/>
            <pc:sldMk cId="1815496877" sldId="258"/>
            <ac:spMk id="15" creationId="{A9EF8212-9F4D-5ED8-6626-995AC561F792}"/>
          </ac:spMkLst>
        </pc:spChg>
        <pc:spChg chg="add mod">
          <ac:chgData name="이형진(신소재공학과)" userId="bab1a210-ed42-4362-acea-ed2cafd92883" providerId="ADAL" clId="{9AC60C6F-85EC-49D8-84C1-3D1506AF0526}" dt="2022-09-26T19:32:47.115" v="894" actId="1076"/>
          <ac:spMkLst>
            <pc:docMk/>
            <pc:sldMk cId="1815496877" sldId="258"/>
            <ac:spMk id="17" creationId="{902B477B-4439-892D-9E16-CB010ABC62FB}"/>
          </ac:spMkLst>
        </pc:spChg>
        <pc:spChg chg="del">
          <ac:chgData name="이형진(신소재공학과)" userId="bab1a210-ed42-4362-acea-ed2cafd92883" providerId="ADAL" clId="{9AC60C6F-85EC-49D8-84C1-3D1506AF0526}" dt="2022-09-26T19:06:43.510" v="2" actId="478"/>
          <ac:spMkLst>
            <pc:docMk/>
            <pc:sldMk cId="1815496877" sldId="258"/>
            <ac:spMk id="20" creationId="{62E16543-299D-EA8E-CC75-6D1F90300C93}"/>
          </ac:spMkLst>
        </pc:spChg>
        <pc:spChg chg="del">
          <ac:chgData name="이형진(신소재공학과)" userId="bab1a210-ed42-4362-acea-ed2cafd92883" providerId="ADAL" clId="{9AC60C6F-85EC-49D8-84C1-3D1506AF0526}" dt="2022-09-26T19:06:43.510" v="2" actId="478"/>
          <ac:spMkLst>
            <pc:docMk/>
            <pc:sldMk cId="1815496877" sldId="258"/>
            <ac:spMk id="21" creationId="{08617D9A-9143-CF8F-A05B-ED060D9BECA6}"/>
          </ac:spMkLst>
        </pc:spChg>
        <pc:picChg chg="del">
          <ac:chgData name="이형진(신소재공학과)" userId="bab1a210-ed42-4362-acea-ed2cafd92883" providerId="ADAL" clId="{9AC60C6F-85EC-49D8-84C1-3D1506AF0526}" dt="2022-09-26T19:06:43.510" v="2" actId="478"/>
          <ac:picMkLst>
            <pc:docMk/>
            <pc:sldMk cId="1815496877" sldId="258"/>
            <ac:picMk id="3" creationId="{505F343F-61AC-EED9-0EAF-8E5C2FD9381D}"/>
          </ac:picMkLst>
        </pc:picChg>
        <pc:picChg chg="del">
          <ac:chgData name="이형진(신소재공학과)" userId="bab1a210-ed42-4362-acea-ed2cafd92883" providerId="ADAL" clId="{9AC60C6F-85EC-49D8-84C1-3D1506AF0526}" dt="2022-09-26T19:06:45.763" v="8" actId="478"/>
          <ac:picMkLst>
            <pc:docMk/>
            <pc:sldMk cId="1815496877" sldId="258"/>
            <ac:picMk id="5" creationId="{D94A1C07-45F4-D3B0-4544-E672F0CF6541}"/>
          </ac:picMkLst>
        </pc:picChg>
        <pc:picChg chg="del">
          <ac:chgData name="이형진(신소재공학과)" userId="bab1a210-ed42-4362-acea-ed2cafd92883" providerId="ADAL" clId="{9AC60C6F-85EC-49D8-84C1-3D1506AF0526}" dt="2022-09-26T19:06:45.476" v="7" actId="478"/>
          <ac:picMkLst>
            <pc:docMk/>
            <pc:sldMk cId="1815496877" sldId="258"/>
            <ac:picMk id="6" creationId="{576AC6CE-CC8E-BEC1-F366-9174760A68D5}"/>
          </ac:picMkLst>
        </pc:picChg>
        <pc:picChg chg="add mod">
          <ac:chgData name="이형진(신소재공학과)" userId="bab1a210-ed42-4362-acea-ed2cafd92883" providerId="ADAL" clId="{9AC60C6F-85EC-49D8-84C1-3D1506AF0526}" dt="2022-09-26T19:08:07.612" v="60" actId="1076"/>
          <ac:picMkLst>
            <pc:docMk/>
            <pc:sldMk cId="1815496877" sldId="258"/>
            <ac:picMk id="7" creationId="{6EB04778-09A3-46E5-B803-4D97C59A82CD}"/>
          </ac:picMkLst>
        </pc:picChg>
        <pc:picChg chg="del">
          <ac:chgData name="이형진(신소재공학과)" userId="bab1a210-ed42-4362-acea-ed2cafd92883" providerId="ADAL" clId="{9AC60C6F-85EC-49D8-84C1-3D1506AF0526}" dt="2022-09-26T19:06:43.510" v="2" actId="478"/>
          <ac:picMkLst>
            <pc:docMk/>
            <pc:sldMk cId="1815496877" sldId="258"/>
            <ac:picMk id="8" creationId="{B90A162B-3FB9-665F-3A68-74F921BFB4C9}"/>
          </ac:picMkLst>
        </pc:picChg>
        <pc:picChg chg="del">
          <ac:chgData name="이형진(신소재공학과)" userId="bab1a210-ed42-4362-acea-ed2cafd92883" providerId="ADAL" clId="{9AC60C6F-85EC-49D8-84C1-3D1506AF0526}" dt="2022-09-26T19:06:44.126" v="3" actId="478"/>
          <ac:picMkLst>
            <pc:docMk/>
            <pc:sldMk cId="1815496877" sldId="258"/>
            <ac:picMk id="10" creationId="{6146FF19-AD12-5FF1-F32F-41A9B4D3B832}"/>
          </ac:picMkLst>
        </pc:picChg>
        <pc:picChg chg="add mod">
          <ac:chgData name="이형진(신소재공학과)" userId="bab1a210-ed42-4362-acea-ed2cafd92883" providerId="ADAL" clId="{9AC60C6F-85EC-49D8-84C1-3D1506AF0526}" dt="2022-09-26T19:31:59.636" v="783" actId="1076"/>
          <ac:picMkLst>
            <pc:docMk/>
            <pc:sldMk cId="1815496877" sldId="258"/>
            <ac:picMk id="11" creationId="{A559D712-FE4B-200E-8925-96CB7B4C02D4}"/>
          </ac:picMkLst>
        </pc:picChg>
        <pc:picChg chg="del">
          <ac:chgData name="이형진(신소재공학과)" userId="bab1a210-ed42-4362-acea-ed2cafd92883" providerId="ADAL" clId="{9AC60C6F-85EC-49D8-84C1-3D1506AF0526}" dt="2022-09-26T19:06:44.413" v="4" actId="478"/>
          <ac:picMkLst>
            <pc:docMk/>
            <pc:sldMk cId="1815496877" sldId="258"/>
            <ac:picMk id="12" creationId="{326CF8C0-BC35-E385-4B72-6E239483EB44}"/>
          </ac:picMkLst>
        </pc:picChg>
        <pc:picChg chg="add mod">
          <ac:chgData name="이형진(신소재공학과)" userId="bab1a210-ed42-4362-acea-ed2cafd92883" providerId="ADAL" clId="{9AC60C6F-85EC-49D8-84C1-3D1506AF0526}" dt="2022-09-26T19:32:00.699" v="784" actId="1076"/>
          <ac:picMkLst>
            <pc:docMk/>
            <pc:sldMk cId="1815496877" sldId="258"/>
            <ac:picMk id="14" creationId="{7CDB4DE0-9942-7B61-21D6-6EFE73C85418}"/>
          </ac:picMkLst>
        </pc:picChg>
        <pc:picChg chg="del">
          <ac:chgData name="이형진(신소재공학과)" userId="bab1a210-ed42-4362-acea-ed2cafd92883" providerId="ADAL" clId="{9AC60C6F-85EC-49D8-84C1-3D1506AF0526}" dt="2022-09-26T19:06:44.730" v="5" actId="478"/>
          <ac:picMkLst>
            <pc:docMk/>
            <pc:sldMk cId="1815496877" sldId="258"/>
            <ac:picMk id="16" creationId="{73D5E3F7-10AD-7355-26DE-36A59BE433E9}"/>
          </ac:picMkLst>
        </pc:picChg>
        <pc:picChg chg="del">
          <ac:chgData name="이형진(신소재공학과)" userId="bab1a210-ed42-4362-acea-ed2cafd92883" providerId="ADAL" clId="{9AC60C6F-85EC-49D8-84C1-3D1506AF0526}" dt="2022-09-26T19:06:45.080" v="6" actId="478"/>
          <ac:picMkLst>
            <pc:docMk/>
            <pc:sldMk cId="1815496877" sldId="258"/>
            <ac:picMk id="18" creationId="{88B63FA5-6CFB-6CA8-39C0-5C9A91DEE1BA}"/>
          </ac:picMkLst>
        </pc:picChg>
      </pc:sldChg>
      <pc:sldChg chg="addSp delSp modSp new mod ord">
        <pc:chgData name="이형진(신소재공학과)" userId="bab1a210-ed42-4362-acea-ed2cafd92883" providerId="ADAL" clId="{9AC60C6F-85EC-49D8-84C1-3D1506AF0526}" dt="2022-09-26T19:31:27.522" v="777" actId="2710"/>
        <pc:sldMkLst>
          <pc:docMk/>
          <pc:sldMk cId="3371723051" sldId="259"/>
        </pc:sldMkLst>
        <pc:spChg chg="del">
          <ac:chgData name="이형진(신소재공학과)" userId="bab1a210-ed42-4362-acea-ed2cafd92883" providerId="ADAL" clId="{9AC60C6F-85EC-49D8-84C1-3D1506AF0526}" dt="2022-09-26T19:08:26.167" v="65" actId="478"/>
          <ac:spMkLst>
            <pc:docMk/>
            <pc:sldMk cId="3371723051" sldId="259"/>
            <ac:spMk id="2" creationId="{E8B62A0B-32AC-3C5C-CCB8-9153B4741569}"/>
          </ac:spMkLst>
        </pc:spChg>
        <pc:spChg chg="del">
          <ac:chgData name="이형진(신소재공학과)" userId="bab1a210-ed42-4362-acea-ed2cafd92883" providerId="ADAL" clId="{9AC60C6F-85EC-49D8-84C1-3D1506AF0526}" dt="2022-09-26T19:08:26.167" v="65" actId="478"/>
          <ac:spMkLst>
            <pc:docMk/>
            <pc:sldMk cId="3371723051" sldId="259"/>
            <ac:spMk id="3" creationId="{98B9F3E6-FF75-35B5-E224-589DECD69E56}"/>
          </ac:spMkLst>
        </pc:spChg>
        <pc:spChg chg="add mod">
          <ac:chgData name="이형진(신소재공학과)" userId="bab1a210-ed42-4362-acea-ed2cafd92883" providerId="ADAL" clId="{9AC60C6F-85EC-49D8-84C1-3D1506AF0526}" dt="2022-09-26T19:09:12.782" v="75"/>
          <ac:spMkLst>
            <pc:docMk/>
            <pc:sldMk cId="3371723051" sldId="259"/>
            <ac:spMk id="6" creationId="{6DDB3FB9-D4DA-2C5A-9BA7-97D1E68E2015}"/>
          </ac:spMkLst>
        </pc:spChg>
        <pc:spChg chg="add mod">
          <ac:chgData name="이형진(신소재공학과)" userId="bab1a210-ed42-4362-acea-ed2cafd92883" providerId="ADAL" clId="{9AC60C6F-85EC-49D8-84C1-3D1506AF0526}" dt="2022-09-26T19:31:27.522" v="777" actId="2710"/>
          <ac:spMkLst>
            <pc:docMk/>
            <pc:sldMk cId="3371723051" sldId="259"/>
            <ac:spMk id="8" creationId="{E121BCF6-0414-8425-D13D-EB98D4D50C5E}"/>
          </ac:spMkLst>
        </pc:spChg>
        <pc:picChg chg="add mod">
          <ac:chgData name="이형진(신소재공학과)" userId="bab1a210-ed42-4362-acea-ed2cafd92883" providerId="ADAL" clId="{9AC60C6F-85EC-49D8-84C1-3D1506AF0526}" dt="2022-09-26T19:09:16.941" v="77" actId="1076"/>
          <ac:picMkLst>
            <pc:docMk/>
            <pc:sldMk cId="3371723051" sldId="259"/>
            <ac:picMk id="5" creationId="{6AFFCD39-6AC8-5DD0-371E-58BDD73AC458}"/>
          </ac:picMkLst>
        </pc:picChg>
        <pc:picChg chg="add mod">
          <ac:chgData name="이형진(신소재공학과)" userId="bab1a210-ed42-4362-acea-ed2cafd92883" providerId="ADAL" clId="{9AC60C6F-85EC-49D8-84C1-3D1506AF0526}" dt="2022-09-26T19:10:26.966" v="88" actId="1076"/>
          <ac:picMkLst>
            <pc:docMk/>
            <pc:sldMk cId="3371723051" sldId="259"/>
            <ac:picMk id="7" creationId="{FB389024-5D60-3CF5-4FF7-AAB3D3724F00}"/>
          </ac:picMkLst>
        </pc:picChg>
      </pc:sldChg>
      <pc:sldChg chg="addSp delSp modSp new mod">
        <pc:chgData name="이형진(신소재공학과)" userId="bab1a210-ed42-4362-acea-ed2cafd92883" providerId="ADAL" clId="{9AC60C6F-85EC-49D8-84C1-3D1506AF0526}" dt="2022-09-26T19:19:39.125" v="136" actId="1076"/>
        <pc:sldMkLst>
          <pc:docMk/>
          <pc:sldMk cId="3701260412" sldId="260"/>
        </pc:sldMkLst>
        <pc:spChg chg="del">
          <ac:chgData name="이형진(신소재공학과)" userId="bab1a210-ed42-4362-acea-ed2cafd92883" providerId="ADAL" clId="{9AC60C6F-85EC-49D8-84C1-3D1506AF0526}" dt="2022-09-26T19:10:02.875" v="79" actId="478"/>
          <ac:spMkLst>
            <pc:docMk/>
            <pc:sldMk cId="3701260412" sldId="260"/>
            <ac:spMk id="2" creationId="{FD433D12-EA46-39A1-82EA-4E6929859A20}"/>
          </ac:spMkLst>
        </pc:spChg>
        <pc:spChg chg="del">
          <ac:chgData name="이형진(신소재공학과)" userId="bab1a210-ed42-4362-acea-ed2cafd92883" providerId="ADAL" clId="{9AC60C6F-85EC-49D8-84C1-3D1506AF0526}" dt="2022-09-26T19:10:02.875" v="79" actId="478"/>
          <ac:spMkLst>
            <pc:docMk/>
            <pc:sldMk cId="3701260412" sldId="260"/>
            <ac:spMk id="3" creationId="{14AA73E9-6589-EA05-49EF-2D05B9CE6C30}"/>
          </ac:spMkLst>
        </pc:spChg>
        <pc:spChg chg="add mod">
          <ac:chgData name="이형진(신소재공학과)" userId="bab1a210-ed42-4362-acea-ed2cafd92883" providerId="ADAL" clId="{9AC60C6F-85EC-49D8-84C1-3D1506AF0526}" dt="2022-09-26T19:19:35.028" v="133"/>
          <ac:spMkLst>
            <pc:docMk/>
            <pc:sldMk cId="3701260412" sldId="260"/>
            <ac:spMk id="18" creationId="{A5ABAFC0-3C5B-3141-4171-0258532F2D30}"/>
          </ac:spMkLst>
        </pc:spChg>
        <pc:picChg chg="add mod modCrop">
          <ac:chgData name="이형진(신소재공학과)" userId="bab1a210-ed42-4362-acea-ed2cafd92883" providerId="ADAL" clId="{9AC60C6F-85EC-49D8-84C1-3D1506AF0526}" dt="2022-09-26T19:19:37.197" v="134" actId="1076"/>
          <ac:picMkLst>
            <pc:docMk/>
            <pc:sldMk cId="3701260412" sldId="260"/>
            <ac:picMk id="5" creationId="{8FB9E7C6-A255-2F49-899C-E45E8E85FB31}"/>
          </ac:picMkLst>
        </pc:picChg>
        <pc:picChg chg="add del mod">
          <ac:chgData name="이형진(신소재공학과)" userId="bab1a210-ed42-4362-acea-ed2cafd92883" providerId="ADAL" clId="{9AC60C6F-85EC-49D8-84C1-3D1506AF0526}" dt="2022-09-26T19:10:30.156" v="89" actId="478"/>
          <ac:picMkLst>
            <pc:docMk/>
            <pc:sldMk cId="3701260412" sldId="260"/>
            <ac:picMk id="7" creationId="{0FCACA8F-45AA-8761-41B2-BCC803BB7509}"/>
          </ac:picMkLst>
        </pc:picChg>
        <pc:picChg chg="add mod">
          <ac:chgData name="이형진(신소재공학과)" userId="bab1a210-ed42-4362-acea-ed2cafd92883" providerId="ADAL" clId="{9AC60C6F-85EC-49D8-84C1-3D1506AF0526}" dt="2022-09-26T19:19:38.371" v="135" actId="1076"/>
          <ac:picMkLst>
            <pc:docMk/>
            <pc:sldMk cId="3701260412" sldId="260"/>
            <ac:picMk id="9" creationId="{C19908C6-8F23-568F-1A55-FFB45AFA1161}"/>
          </ac:picMkLst>
        </pc:picChg>
        <pc:picChg chg="add mod">
          <ac:chgData name="이형진(신소재공학과)" userId="bab1a210-ed42-4362-acea-ed2cafd92883" providerId="ADAL" clId="{9AC60C6F-85EC-49D8-84C1-3D1506AF0526}" dt="2022-09-26T19:15:57.580" v="119" actId="14100"/>
          <ac:picMkLst>
            <pc:docMk/>
            <pc:sldMk cId="3701260412" sldId="260"/>
            <ac:picMk id="11" creationId="{9B5523F6-EA94-0DC1-1749-F4268F669AD7}"/>
          </ac:picMkLst>
        </pc:picChg>
        <pc:picChg chg="add mod">
          <ac:chgData name="이형진(신소재공학과)" userId="bab1a210-ed42-4362-acea-ed2cafd92883" providerId="ADAL" clId="{9AC60C6F-85EC-49D8-84C1-3D1506AF0526}" dt="2022-09-26T19:16:01.732" v="123" actId="1076"/>
          <ac:picMkLst>
            <pc:docMk/>
            <pc:sldMk cId="3701260412" sldId="260"/>
            <ac:picMk id="13" creationId="{4BC1C9A5-6B5C-B99B-E2BA-E87B704C4DF5}"/>
          </ac:picMkLst>
        </pc:picChg>
        <pc:picChg chg="add mod">
          <ac:chgData name="이형진(신소재공학과)" userId="bab1a210-ed42-4362-acea-ed2cafd92883" providerId="ADAL" clId="{9AC60C6F-85EC-49D8-84C1-3D1506AF0526}" dt="2022-09-26T19:16:05.676" v="126" actId="1076"/>
          <ac:picMkLst>
            <pc:docMk/>
            <pc:sldMk cId="3701260412" sldId="260"/>
            <ac:picMk id="15" creationId="{D94666EF-4541-AAF5-92BA-F9EC03710D90}"/>
          </ac:picMkLst>
        </pc:picChg>
        <pc:picChg chg="add mod">
          <ac:chgData name="이형진(신소재공학과)" userId="bab1a210-ed42-4362-acea-ed2cafd92883" providerId="ADAL" clId="{9AC60C6F-85EC-49D8-84C1-3D1506AF0526}" dt="2022-09-26T19:19:39.125" v="136" actId="1076"/>
          <ac:picMkLst>
            <pc:docMk/>
            <pc:sldMk cId="3701260412" sldId="260"/>
            <ac:picMk id="17" creationId="{B6469E9E-24C8-84E5-438F-0801F8DA32EE}"/>
          </ac:picMkLst>
        </pc:picChg>
      </pc:sldChg>
      <pc:sldChg chg="addSp delSp modSp new mod">
        <pc:chgData name="이형진(신소재공학과)" userId="bab1a210-ed42-4362-acea-ed2cafd92883" providerId="ADAL" clId="{9AC60C6F-85EC-49D8-84C1-3D1506AF0526}" dt="2022-09-26T19:26:21.587" v="208" actId="1076"/>
        <pc:sldMkLst>
          <pc:docMk/>
          <pc:sldMk cId="432015360" sldId="261"/>
        </pc:sldMkLst>
        <pc:spChg chg="del">
          <ac:chgData name="이형진(신소재공학과)" userId="bab1a210-ed42-4362-acea-ed2cafd92883" providerId="ADAL" clId="{9AC60C6F-85EC-49D8-84C1-3D1506AF0526}" dt="2022-09-26T19:13:42.443" v="97" actId="478"/>
          <ac:spMkLst>
            <pc:docMk/>
            <pc:sldMk cId="432015360" sldId="261"/>
            <ac:spMk id="2" creationId="{34994BC3-56BE-FD2A-591F-0B40F022E2A1}"/>
          </ac:spMkLst>
        </pc:spChg>
        <pc:spChg chg="del">
          <ac:chgData name="이형진(신소재공학과)" userId="bab1a210-ed42-4362-acea-ed2cafd92883" providerId="ADAL" clId="{9AC60C6F-85EC-49D8-84C1-3D1506AF0526}" dt="2022-09-26T19:13:42.443" v="97" actId="478"/>
          <ac:spMkLst>
            <pc:docMk/>
            <pc:sldMk cId="432015360" sldId="261"/>
            <ac:spMk id="3" creationId="{7B8D6E1E-EDCA-DDC7-CCB4-E16D6F92BC54}"/>
          </ac:spMkLst>
        </pc:spChg>
        <pc:spChg chg="add mod">
          <ac:chgData name="이형진(신소재공학과)" userId="bab1a210-ed42-4362-acea-ed2cafd92883" providerId="ADAL" clId="{9AC60C6F-85EC-49D8-84C1-3D1506AF0526}" dt="2022-09-26T19:19:49.953" v="174" actId="20577"/>
          <ac:spMkLst>
            <pc:docMk/>
            <pc:sldMk cId="432015360" sldId="261"/>
            <ac:spMk id="4" creationId="{358A1A97-5913-4945-2FE3-6CAC719D0155}"/>
          </ac:spMkLst>
        </pc:spChg>
        <pc:picChg chg="add mod">
          <ac:chgData name="이형진(신소재공학과)" userId="bab1a210-ed42-4362-acea-ed2cafd92883" providerId="ADAL" clId="{9AC60C6F-85EC-49D8-84C1-3D1506AF0526}" dt="2022-09-26T19:26:07.098" v="199" actId="1076"/>
          <ac:picMkLst>
            <pc:docMk/>
            <pc:sldMk cId="432015360" sldId="261"/>
            <ac:picMk id="6" creationId="{894FEDA9-DE79-C932-2AFD-25D8E96734D3}"/>
          </ac:picMkLst>
        </pc:picChg>
        <pc:picChg chg="add mod">
          <ac:chgData name="이형진(신소재공학과)" userId="bab1a210-ed42-4362-acea-ed2cafd92883" providerId="ADAL" clId="{9AC60C6F-85EC-49D8-84C1-3D1506AF0526}" dt="2022-09-26T19:26:21.587" v="208" actId="1076"/>
          <ac:picMkLst>
            <pc:docMk/>
            <pc:sldMk cId="432015360" sldId="261"/>
            <ac:picMk id="8" creationId="{EF5FFB6B-38D9-E54D-6DBA-33C40BCB821A}"/>
          </ac:picMkLst>
        </pc:picChg>
        <pc:picChg chg="add mod">
          <ac:chgData name="이형진(신소재공학과)" userId="bab1a210-ed42-4362-acea-ed2cafd92883" providerId="ADAL" clId="{9AC60C6F-85EC-49D8-84C1-3D1506AF0526}" dt="2022-09-26T19:26:18.253" v="206" actId="1076"/>
          <ac:picMkLst>
            <pc:docMk/>
            <pc:sldMk cId="432015360" sldId="261"/>
            <ac:picMk id="10" creationId="{2F9FB1F4-E515-AF7E-0F40-142271F742BD}"/>
          </ac:picMkLst>
        </pc:picChg>
        <pc:picChg chg="add del mod">
          <ac:chgData name="이형진(신소재공학과)" userId="bab1a210-ed42-4362-acea-ed2cafd92883" providerId="ADAL" clId="{9AC60C6F-85EC-49D8-84C1-3D1506AF0526}" dt="2022-09-26T19:25:41.618" v="192" actId="478"/>
          <ac:picMkLst>
            <pc:docMk/>
            <pc:sldMk cId="432015360" sldId="261"/>
            <ac:picMk id="12" creationId="{1F1FC9F9-5797-4AEB-09CF-C1B46F43920D}"/>
          </ac:picMkLst>
        </pc:picChg>
        <pc:picChg chg="add mod">
          <ac:chgData name="이형진(신소재공학과)" userId="bab1a210-ed42-4362-acea-ed2cafd92883" providerId="ADAL" clId="{9AC60C6F-85EC-49D8-84C1-3D1506AF0526}" dt="2022-09-26T19:26:10.443" v="201" actId="14100"/>
          <ac:picMkLst>
            <pc:docMk/>
            <pc:sldMk cId="432015360" sldId="261"/>
            <ac:picMk id="14" creationId="{FF7878F1-5662-11F6-6E3A-2563D4220CF0}"/>
          </ac:picMkLst>
        </pc:picChg>
        <pc:picChg chg="add mod">
          <ac:chgData name="이형진(신소재공학과)" userId="bab1a210-ed42-4362-acea-ed2cafd92883" providerId="ADAL" clId="{9AC60C6F-85EC-49D8-84C1-3D1506AF0526}" dt="2022-09-26T19:26:19.450" v="207" actId="1076"/>
          <ac:picMkLst>
            <pc:docMk/>
            <pc:sldMk cId="432015360" sldId="261"/>
            <ac:picMk id="16" creationId="{44FBEA3C-049D-3853-36FF-F9AD14F46E40}"/>
          </ac:picMkLst>
        </pc:picChg>
      </pc:sldChg>
      <pc:sldChg chg="del">
        <pc:chgData name="이형진(신소재공학과)" userId="bab1a210-ed42-4362-acea-ed2cafd92883" providerId="ADAL" clId="{9AC60C6F-85EC-49D8-84C1-3D1506AF0526}" dt="2022-09-26T19:06:49.146" v="10" actId="47"/>
        <pc:sldMkLst>
          <pc:docMk/>
          <pc:sldMk cId="4196831928" sldId="261"/>
        </pc:sldMkLst>
      </pc:sldChg>
      <pc:sldChg chg="del">
        <pc:chgData name="이형진(신소재공학과)" userId="bab1a210-ed42-4362-acea-ed2cafd92883" providerId="ADAL" clId="{9AC60C6F-85EC-49D8-84C1-3D1506AF0526}" dt="2022-09-26T19:06:48.728" v="9" actId="47"/>
        <pc:sldMkLst>
          <pc:docMk/>
          <pc:sldMk cId="1708392327" sldId="262"/>
        </pc:sldMkLst>
      </pc:sldChg>
    </pc:docChg>
  </pc:docChgLst>
  <pc:docChgLst>
    <pc:chgData name="이형진(신소재공학과)" userId="bab1a210-ed42-4362-acea-ed2cafd92883" providerId="ADAL" clId="{271790D0-DE96-4B64-BDA1-59C56D239D0C}"/>
    <pc:docChg chg="undo custSel addSld delSld modSld sldOrd">
      <pc:chgData name="이형진(신소재공학과)" userId="bab1a210-ed42-4362-acea-ed2cafd92883" providerId="ADAL" clId="{271790D0-DE96-4B64-BDA1-59C56D239D0C}" dt="2022-10-13T00:04:09.144" v="3237" actId="20577"/>
      <pc:docMkLst>
        <pc:docMk/>
      </pc:docMkLst>
      <pc:sldChg chg="modSp mod">
        <pc:chgData name="이형진(신소재공학과)" userId="bab1a210-ed42-4362-acea-ed2cafd92883" providerId="ADAL" clId="{271790D0-DE96-4B64-BDA1-59C56D239D0C}" dt="2022-10-12T12:22:13.717" v="2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271790D0-DE96-4B64-BDA1-59C56D239D0C}" dt="2022-10-12T12:22:13.717" v="2" actId="20577"/>
          <ac:spMkLst>
            <pc:docMk/>
            <pc:sldMk cId="0" sldId="257"/>
            <ac:spMk id="2" creationId="{4747E85A-FC97-EC4C-E69F-72D9128CE0E6}"/>
          </ac:spMkLst>
        </pc:spChg>
      </pc:sldChg>
      <pc:sldChg chg="del">
        <pc:chgData name="이형진(신소재공학과)" userId="bab1a210-ed42-4362-acea-ed2cafd92883" providerId="ADAL" clId="{271790D0-DE96-4B64-BDA1-59C56D239D0C}" dt="2022-10-12T12:22:10.226" v="0" actId="47"/>
        <pc:sldMkLst>
          <pc:docMk/>
          <pc:sldMk cId="3371723051" sldId="259"/>
        </pc:sldMkLst>
      </pc:sldChg>
      <pc:sldChg chg="addSp delSp modSp mod">
        <pc:chgData name="이형진(신소재공학과)" userId="bab1a210-ed42-4362-acea-ed2cafd92883" providerId="ADAL" clId="{271790D0-DE96-4B64-BDA1-59C56D239D0C}" dt="2022-10-12T17:07:59.837" v="1916" actId="14100"/>
        <pc:sldMkLst>
          <pc:docMk/>
          <pc:sldMk cId="2357162276" sldId="263"/>
        </pc:sldMkLst>
        <pc:spChg chg="del">
          <ac:chgData name="이형진(신소재공학과)" userId="bab1a210-ed42-4362-acea-ed2cafd92883" providerId="ADAL" clId="{271790D0-DE96-4B64-BDA1-59C56D239D0C}" dt="2022-10-12T12:38:15.792" v="57" actId="478"/>
          <ac:spMkLst>
            <pc:docMk/>
            <pc:sldMk cId="2357162276" sldId="263"/>
            <ac:spMk id="2" creationId="{77BCB87E-EFDC-6183-B1B7-843E47C3F4EC}"/>
          </ac:spMkLst>
        </pc:spChg>
        <pc:spChg chg="add mod">
          <ac:chgData name="이형진(신소재공학과)" userId="bab1a210-ed42-4362-acea-ed2cafd92883" providerId="ADAL" clId="{271790D0-DE96-4B64-BDA1-59C56D239D0C}" dt="2022-10-12T13:08:47.911" v="859" actId="1036"/>
          <ac:spMkLst>
            <pc:docMk/>
            <pc:sldMk cId="2357162276" sldId="263"/>
            <ac:spMk id="2" creationId="{C16EFA50-8824-B766-D09E-52F50B725CAC}"/>
          </ac:spMkLst>
        </pc:spChg>
        <pc:spChg chg="add mod">
          <ac:chgData name="이형진(신소재공학과)" userId="bab1a210-ed42-4362-acea-ed2cafd92883" providerId="ADAL" clId="{271790D0-DE96-4B64-BDA1-59C56D239D0C}" dt="2022-10-12T17:06:28.697" v="1723" actId="1076"/>
          <ac:spMkLst>
            <pc:docMk/>
            <pc:sldMk cId="2357162276" sldId="263"/>
            <ac:spMk id="3" creationId="{7A5AF6A9-9DF4-0193-AC62-147BEF1B4A8A}"/>
          </ac:spMkLst>
        </pc:spChg>
        <pc:spChg chg="add mod">
          <ac:chgData name="이형진(신소재공학과)" userId="bab1a210-ed42-4362-acea-ed2cafd92883" providerId="ADAL" clId="{271790D0-DE96-4B64-BDA1-59C56D239D0C}" dt="2022-10-12T13:08:47.911" v="859" actId="1036"/>
          <ac:spMkLst>
            <pc:docMk/>
            <pc:sldMk cId="2357162276" sldId="263"/>
            <ac:spMk id="4" creationId="{811432DA-5029-7FCB-194C-F44623F53131}"/>
          </ac:spMkLst>
        </pc:spChg>
        <pc:spChg chg="mod">
          <ac:chgData name="이형진(신소재공학과)" userId="bab1a210-ed42-4362-acea-ed2cafd92883" providerId="ADAL" clId="{271790D0-DE96-4B64-BDA1-59C56D239D0C}" dt="2022-10-12T12:22:38.775" v="51" actId="20577"/>
          <ac:spMkLst>
            <pc:docMk/>
            <pc:sldMk cId="2357162276" sldId="263"/>
            <ac:spMk id="6" creationId="{6DDB3FB9-D4DA-2C5A-9BA7-97D1E68E2015}"/>
          </ac:spMkLst>
        </pc:spChg>
        <pc:spChg chg="del">
          <ac:chgData name="이형진(신소재공학과)" userId="bab1a210-ed42-4362-acea-ed2cafd92883" providerId="ADAL" clId="{271790D0-DE96-4B64-BDA1-59C56D239D0C}" dt="2022-10-12T12:38:13.677" v="56" actId="478"/>
          <ac:spMkLst>
            <pc:docMk/>
            <pc:sldMk cId="2357162276" sldId="263"/>
            <ac:spMk id="10" creationId="{F3155A58-106F-A05D-FA5B-47E9B6EC4630}"/>
          </ac:spMkLst>
        </pc:spChg>
        <pc:spChg chg="del">
          <ac:chgData name="이형진(신소재공학과)" userId="bab1a210-ed42-4362-acea-ed2cafd92883" providerId="ADAL" clId="{271790D0-DE96-4B64-BDA1-59C56D239D0C}" dt="2022-10-12T12:38:06.722" v="52" actId="478"/>
          <ac:spMkLst>
            <pc:docMk/>
            <pc:sldMk cId="2357162276" sldId="263"/>
            <ac:spMk id="12" creationId="{A270B33B-9973-EBA6-02C2-5B231802A88E}"/>
          </ac:spMkLst>
        </pc:spChg>
        <pc:spChg chg="add mod">
          <ac:chgData name="이형진(신소재공학과)" userId="bab1a210-ed42-4362-acea-ed2cafd92883" providerId="ADAL" clId="{271790D0-DE96-4B64-BDA1-59C56D239D0C}" dt="2022-10-12T13:08:53.159" v="860" actId="1076"/>
          <ac:spMkLst>
            <pc:docMk/>
            <pc:sldMk cId="2357162276" sldId="263"/>
            <ac:spMk id="13" creationId="{427F1E84-DD8E-2F4F-FC03-7BE39E5C1043}"/>
          </ac:spMkLst>
        </pc:spChg>
        <pc:spChg chg="del">
          <ac:chgData name="이형진(신소재공학과)" userId="bab1a210-ed42-4362-acea-ed2cafd92883" providerId="ADAL" clId="{271790D0-DE96-4B64-BDA1-59C56D239D0C}" dt="2022-10-12T12:38:06.722" v="52" actId="478"/>
          <ac:spMkLst>
            <pc:docMk/>
            <pc:sldMk cId="2357162276" sldId="263"/>
            <ac:spMk id="13" creationId="{779A8779-FAC4-E658-0B6C-22E91073BA00}"/>
          </ac:spMkLst>
        </pc:spChg>
        <pc:spChg chg="add del mod">
          <ac:chgData name="이형진(신소재공학과)" userId="bab1a210-ed42-4362-acea-ed2cafd92883" providerId="ADAL" clId="{271790D0-DE96-4B64-BDA1-59C56D239D0C}" dt="2022-10-12T16:14:26.548" v="1287" actId="767"/>
          <ac:spMkLst>
            <pc:docMk/>
            <pc:sldMk cId="2357162276" sldId="263"/>
            <ac:spMk id="14" creationId="{5AC3CFC3-EB24-30CB-7E48-AFC19072A3F5}"/>
          </ac:spMkLst>
        </pc:spChg>
        <pc:spChg chg="add del mod">
          <ac:chgData name="이형진(신소재공학과)" userId="bab1a210-ed42-4362-acea-ed2cafd92883" providerId="ADAL" clId="{271790D0-DE96-4B64-BDA1-59C56D239D0C}" dt="2022-10-12T16:18:56.288" v="1387" actId="478"/>
          <ac:spMkLst>
            <pc:docMk/>
            <pc:sldMk cId="2357162276" sldId="263"/>
            <ac:spMk id="15" creationId="{D21E80A2-F2C9-FD5D-B0FC-D634424CC185}"/>
          </ac:spMkLst>
        </pc:spChg>
        <pc:spChg chg="del">
          <ac:chgData name="이형진(신소재공학과)" userId="bab1a210-ed42-4362-acea-ed2cafd92883" providerId="ADAL" clId="{271790D0-DE96-4B64-BDA1-59C56D239D0C}" dt="2022-10-12T12:38:06.722" v="52" actId="478"/>
          <ac:spMkLst>
            <pc:docMk/>
            <pc:sldMk cId="2357162276" sldId="263"/>
            <ac:spMk id="15" creationId="{E984C214-5431-D08E-1902-6604E0A9EB12}"/>
          </ac:spMkLst>
        </pc:spChg>
        <pc:spChg chg="del">
          <ac:chgData name="이형진(신소재공학과)" userId="bab1a210-ed42-4362-acea-ed2cafd92883" providerId="ADAL" clId="{271790D0-DE96-4B64-BDA1-59C56D239D0C}" dt="2022-10-12T12:38:06.722" v="52" actId="478"/>
          <ac:spMkLst>
            <pc:docMk/>
            <pc:sldMk cId="2357162276" sldId="263"/>
            <ac:spMk id="16" creationId="{B45EEF92-8A43-9BF5-A621-CC88421162A6}"/>
          </ac:spMkLst>
        </pc:spChg>
        <pc:spChg chg="add del mod">
          <ac:chgData name="이형진(신소재공학과)" userId="bab1a210-ed42-4362-acea-ed2cafd92883" providerId="ADAL" clId="{271790D0-DE96-4B64-BDA1-59C56D239D0C}" dt="2022-10-12T17:06:05.619" v="1722"/>
          <ac:spMkLst>
            <pc:docMk/>
            <pc:sldMk cId="2357162276" sldId="263"/>
            <ac:spMk id="18" creationId="{223AF777-2B86-F73A-E04D-B5791AB5F851}"/>
          </ac:spMkLst>
        </pc:spChg>
        <pc:spChg chg="del">
          <ac:chgData name="이형진(신소재공학과)" userId="bab1a210-ed42-4362-acea-ed2cafd92883" providerId="ADAL" clId="{271790D0-DE96-4B64-BDA1-59C56D239D0C}" dt="2022-10-12T12:38:06.722" v="52" actId="478"/>
          <ac:spMkLst>
            <pc:docMk/>
            <pc:sldMk cId="2357162276" sldId="263"/>
            <ac:spMk id="18" creationId="{4A05BBBD-FA9D-56FB-3AE9-603E8FFCB01B}"/>
          </ac:spMkLst>
        </pc:spChg>
        <pc:spChg chg="add mod">
          <ac:chgData name="이형진(신소재공학과)" userId="bab1a210-ed42-4362-acea-ed2cafd92883" providerId="ADAL" clId="{271790D0-DE96-4B64-BDA1-59C56D239D0C}" dt="2022-10-12T17:07:59.837" v="1916" actId="14100"/>
          <ac:spMkLst>
            <pc:docMk/>
            <pc:sldMk cId="2357162276" sldId="263"/>
            <ac:spMk id="19" creationId="{A85FAEA8-4A67-3E74-8A16-DCFA907FB595}"/>
          </ac:spMkLst>
        </pc:spChg>
        <pc:spChg chg="del">
          <ac:chgData name="이형진(신소재공학과)" userId="bab1a210-ed42-4362-acea-ed2cafd92883" providerId="ADAL" clId="{271790D0-DE96-4B64-BDA1-59C56D239D0C}" dt="2022-10-12T12:38:22.652" v="59" actId="478"/>
          <ac:spMkLst>
            <pc:docMk/>
            <pc:sldMk cId="2357162276" sldId="263"/>
            <ac:spMk id="21" creationId="{4E8855B9-A6A6-77D2-CC1C-C78B0DC1B42F}"/>
          </ac:spMkLst>
        </pc:spChg>
        <pc:spChg chg="del">
          <ac:chgData name="이형진(신소재공학과)" userId="bab1a210-ed42-4362-acea-ed2cafd92883" providerId="ADAL" clId="{271790D0-DE96-4B64-BDA1-59C56D239D0C}" dt="2022-10-12T12:38:17.651" v="58" actId="478"/>
          <ac:spMkLst>
            <pc:docMk/>
            <pc:sldMk cId="2357162276" sldId="263"/>
            <ac:spMk id="22" creationId="{5858B83E-9813-2AED-33FA-191E9D26B09E}"/>
          </ac:spMkLst>
        </pc:spChg>
        <pc:picChg chg="del">
          <ac:chgData name="이형진(신소재공학과)" userId="bab1a210-ed42-4362-acea-ed2cafd92883" providerId="ADAL" clId="{271790D0-DE96-4B64-BDA1-59C56D239D0C}" dt="2022-10-12T12:38:08.225" v="53" actId="478"/>
          <ac:picMkLst>
            <pc:docMk/>
            <pc:sldMk cId="2357162276" sldId="263"/>
            <ac:picMk id="3" creationId="{F7A7AB15-9261-99DB-FE87-9317D6E2899D}"/>
          </ac:picMkLst>
        </pc:picChg>
        <pc:picChg chg="add mod">
          <ac:chgData name="이형진(신소재공학과)" userId="bab1a210-ed42-4362-acea-ed2cafd92883" providerId="ADAL" clId="{271790D0-DE96-4B64-BDA1-59C56D239D0C}" dt="2022-10-12T13:08:47.911" v="859" actId="1036"/>
          <ac:picMkLst>
            <pc:docMk/>
            <pc:sldMk cId="2357162276" sldId="263"/>
            <ac:picMk id="5" creationId="{5B2E9FBA-1B47-A6D5-818F-485F43E24D78}"/>
          </ac:picMkLst>
        </pc:picChg>
        <pc:picChg chg="add mod">
          <ac:chgData name="이형진(신소재공학과)" userId="bab1a210-ed42-4362-acea-ed2cafd92883" providerId="ADAL" clId="{271790D0-DE96-4B64-BDA1-59C56D239D0C}" dt="2022-10-12T13:08:47.911" v="859" actId="1036"/>
          <ac:picMkLst>
            <pc:docMk/>
            <pc:sldMk cId="2357162276" sldId="263"/>
            <ac:picMk id="8" creationId="{C3C27EFF-EAF1-A486-1BC7-B09A35015BBC}"/>
          </ac:picMkLst>
        </pc:picChg>
        <pc:picChg chg="del">
          <ac:chgData name="이형진(신소재공학과)" userId="bab1a210-ed42-4362-acea-ed2cafd92883" providerId="ADAL" clId="{271790D0-DE96-4B64-BDA1-59C56D239D0C}" dt="2022-10-12T12:38:09.820" v="54" actId="478"/>
          <ac:picMkLst>
            <pc:docMk/>
            <pc:sldMk cId="2357162276" sldId="263"/>
            <ac:picMk id="9" creationId="{BE6B283A-9C37-4E76-914C-2BC83C8E1FBC}"/>
          </ac:picMkLst>
        </pc:picChg>
        <pc:picChg chg="add mod">
          <ac:chgData name="이형진(신소재공학과)" userId="bab1a210-ed42-4362-acea-ed2cafd92883" providerId="ADAL" clId="{271790D0-DE96-4B64-BDA1-59C56D239D0C}" dt="2022-10-12T13:08:47.911" v="859" actId="1036"/>
          <ac:picMkLst>
            <pc:docMk/>
            <pc:sldMk cId="2357162276" sldId="263"/>
            <ac:picMk id="10" creationId="{C6D3DDDB-1C59-FCC5-DD83-3F8126ABA33F}"/>
          </ac:picMkLst>
        </pc:picChg>
        <pc:picChg chg="del">
          <ac:chgData name="이형진(신소재공학과)" userId="bab1a210-ed42-4362-acea-ed2cafd92883" providerId="ADAL" clId="{271790D0-DE96-4B64-BDA1-59C56D239D0C}" dt="2022-10-12T12:38:11.701" v="55" actId="478"/>
          <ac:picMkLst>
            <pc:docMk/>
            <pc:sldMk cId="2357162276" sldId="263"/>
            <ac:picMk id="11" creationId="{7B31A086-0612-1A6C-C14E-E37866C87609}"/>
          </ac:picMkLst>
        </pc:picChg>
        <pc:picChg chg="add del mod">
          <ac:chgData name="이형진(신소재공학과)" userId="bab1a210-ed42-4362-acea-ed2cafd92883" providerId="ADAL" clId="{271790D0-DE96-4B64-BDA1-59C56D239D0C}" dt="2022-10-12T16:14:26.994" v="1288" actId="478"/>
          <ac:picMkLst>
            <pc:docMk/>
            <pc:sldMk cId="2357162276" sldId="263"/>
            <ac:picMk id="12" creationId="{D1707C4A-978A-2531-AB67-2CA692F7AF57}"/>
          </ac:picMkLst>
        </pc:picChg>
        <pc:picChg chg="add mod">
          <ac:chgData name="이형진(신소재공학과)" userId="bab1a210-ed42-4362-acea-ed2cafd92883" providerId="ADAL" clId="{271790D0-DE96-4B64-BDA1-59C56D239D0C}" dt="2022-10-12T17:05:53.183" v="1720" actId="1076"/>
          <ac:picMkLst>
            <pc:docMk/>
            <pc:sldMk cId="2357162276" sldId="263"/>
            <ac:picMk id="17" creationId="{1A2DA0CE-AC54-13EB-712D-007A80C5606B}"/>
          </ac:picMkLst>
        </pc:picChg>
        <pc:picChg chg="del">
          <ac:chgData name="이형진(신소재공학과)" userId="bab1a210-ed42-4362-acea-ed2cafd92883" providerId="ADAL" clId="{271790D0-DE96-4B64-BDA1-59C56D239D0C}" dt="2022-10-12T12:38:06.722" v="52" actId="478"/>
          <ac:picMkLst>
            <pc:docMk/>
            <pc:sldMk cId="2357162276" sldId="263"/>
            <ac:picMk id="19" creationId="{7D777EDB-0A69-B95B-E4EA-C2CA90491FA3}"/>
          </ac:picMkLst>
        </pc:picChg>
        <pc:picChg chg="del">
          <ac:chgData name="이형진(신소재공학과)" userId="bab1a210-ed42-4362-acea-ed2cafd92883" providerId="ADAL" clId="{271790D0-DE96-4B64-BDA1-59C56D239D0C}" dt="2022-10-12T12:38:06.722" v="52" actId="478"/>
          <ac:picMkLst>
            <pc:docMk/>
            <pc:sldMk cId="2357162276" sldId="263"/>
            <ac:picMk id="20" creationId="{C8D727E6-1F8D-2A5C-08F2-EDA3E1E354AB}"/>
          </ac:picMkLst>
        </pc:picChg>
      </pc:sldChg>
      <pc:sldChg chg="del">
        <pc:chgData name="이형진(신소재공학과)" userId="bab1a210-ed42-4362-acea-ed2cafd92883" providerId="ADAL" clId="{271790D0-DE96-4B64-BDA1-59C56D239D0C}" dt="2022-10-12T12:22:10.226" v="0" actId="47"/>
        <pc:sldMkLst>
          <pc:docMk/>
          <pc:sldMk cId="643151924" sldId="264"/>
        </pc:sldMkLst>
      </pc:sldChg>
      <pc:sldChg chg="addSp delSp modSp add mod">
        <pc:chgData name="이형진(신소재공학과)" userId="bab1a210-ed42-4362-acea-ed2cafd92883" providerId="ADAL" clId="{271790D0-DE96-4B64-BDA1-59C56D239D0C}" dt="2022-10-12T18:23:48.497" v="2207" actId="20577"/>
        <pc:sldMkLst>
          <pc:docMk/>
          <pc:sldMk cId="1712698160" sldId="264"/>
        </pc:sldMkLst>
        <pc:spChg chg="mod">
          <ac:chgData name="이형진(신소재공학과)" userId="bab1a210-ed42-4362-acea-ed2cafd92883" providerId="ADAL" clId="{271790D0-DE96-4B64-BDA1-59C56D239D0C}" dt="2022-10-12T13:18:03.109" v="876" actId="20577"/>
          <ac:spMkLst>
            <pc:docMk/>
            <pc:sldMk cId="1712698160" sldId="264"/>
            <ac:spMk id="2" creationId="{C16EFA50-8824-B766-D09E-52F50B725CAC}"/>
          </ac:spMkLst>
        </pc:spChg>
        <pc:spChg chg="del mod">
          <ac:chgData name="이형진(신소재공학과)" userId="bab1a210-ed42-4362-acea-ed2cafd92883" providerId="ADAL" clId="{271790D0-DE96-4B64-BDA1-59C56D239D0C}" dt="2022-10-12T13:18:28.901" v="882" actId="478"/>
          <ac:spMkLst>
            <pc:docMk/>
            <pc:sldMk cId="1712698160" sldId="264"/>
            <ac:spMk id="3" creationId="{7A5AF6A9-9DF4-0193-AC62-147BEF1B4A8A}"/>
          </ac:spMkLst>
        </pc:spChg>
        <pc:spChg chg="del">
          <ac:chgData name="이형진(신소재공학과)" userId="bab1a210-ed42-4362-acea-ed2cafd92883" providerId="ADAL" clId="{271790D0-DE96-4B64-BDA1-59C56D239D0C}" dt="2022-10-12T13:20:42.813" v="978" actId="478"/>
          <ac:spMkLst>
            <pc:docMk/>
            <pc:sldMk cId="1712698160" sldId="264"/>
            <ac:spMk id="4" creationId="{811432DA-5029-7FCB-194C-F44623F53131}"/>
          </ac:spMkLst>
        </pc:spChg>
        <pc:spChg chg="add mod">
          <ac:chgData name="이형진(신소재공학과)" userId="bab1a210-ed42-4362-acea-ed2cafd92883" providerId="ADAL" clId="{271790D0-DE96-4B64-BDA1-59C56D239D0C}" dt="2022-10-12T13:46:53.474" v="1029" actId="1076"/>
          <ac:spMkLst>
            <pc:docMk/>
            <pc:sldMk cId="1712698160" sldId="264"/>
            <ac:spMk id="7" creationId="{8BC03B14-FA9D-4B55-2F7C-60E4330350B6}"/>
          </ac:spMkLst>
        </pc:spChg>
        <pc:spChg chg="add mod">
          <ac:chgData name="이형진(신소재공학과)" userId="bab1a210-ed42-4362-acea-ed2cafd92883" providerId="ADAL" clId="{271790D0-DE96-4B64-BDA1-59C56D239D0C}" dt="2022-10-12T15:46:47.187" v="1282" actId="20577"/>
          <ac:spMkLst>
            <pc:docMk/>
            <pc:sldMk cId="1712698160" sldId="264"/>
            <ac:spMk id="11" creationId="{7BEB5946-B80C-C041-8AC0-C7181A81E4DE}"/>
          </ac:spMkLst>
        </pc:spChg>
        <pc:spChg chg="del">
          <ac:chgData name="이형진(신소재공학과)" userId="bab1a210-ed42-4362-acea-ed2cafd92883" providerId="ADAL" clId="{271790D0-DE96-4B64-BDA1-59C56D239D0C}" dt="2022-10-12T13:21:39.608" v="986" actId="478"/>
          <ac:spMkLst>
            <pc:docMk/>
            <pc:sldMk cId="1712698160" sldId="264"/>
            <ac:spMk id="13" creationId="{427F1E84-DD8E-2F4F-FC03-7BE39E5C1043}"/>
          </ac:spMkLst>
        </pc:spChg>
        <pc:spChg chg="add mod">
          <ac:chgData name="이형진(신소재공학과)" userId="bab1a210-ed42-4362-acea-ed2cafd92883" providerId="ADAL" clId="{271790D0-DE96-4B64-BDA1-59C56D239D0C}" dt="2022-10-12T16:26:12.997" v="1491" actId="1036"/>
          <ac:spMkLst>
            <pc:docMk/>
            <pc:sldMk cId="1712698160" sldId="264"/>
            <ac:spMk id="14" creationId="{596D9BF7-B8C6-8902-5124-7952D17ECA42}"/>
          </ac:spMkLst>
        </pc:spChg>
        <pc:spChg chg="add mod">
          <ac:chgData name="이형진(신소재공학과)" userId="bab1a210-ed42-4362-acea-ed2cafd92883" providerId="ADAL" clId="{271790D0-DE96-4B64-BDA1-59C56D239D0C}" dt="2022-10-12T16:26:12.997" v="1491" actId="1036"/>
          <ac:spMkLst>
            <pc:docMk/>
            <pc:sldMk cId="1712698160" sldId="264"/>
            <ac:spMk id="19" creationId="{E673FF4A-755B-B397-240A-14A1A14F7D29}"/>
          </ac:spMkLst>
        </pc:spChg>
        <pc:spChg chg="add mod">
          <ac:chgData name="이형진(신소재공학과)" userId="bab1a210-ed42-4362-acea-ed2cafd92883" providerId="ADAL" clId="{271790D0-DE96-4B64-BDA1-59C56D239D0C}" dt="2022-10-12T18:23:41.404" v="2205" actId="20577"/>
          <ac:spMkLst>
            <pc:docMk/>
            <pc:sldMk cId="1712698160" sldId="264"/>
            <ac:spMk id="20" creationId="{1783E3C4-9D58-2C1D-A818-495E7AF3BBC6}"/>
          </ac:spMkLst>
        </pc:spChg>
        <pc:spChg chg="add mod">
          <ac:chgData name="이형진(신소재공학과)" userId="bab1a210-ed42-4362-acea-ed2cafd92883" providerId="ADAL" clId="{271790D0-DE96-4B64-BDA1-59C56D239D0C}" dt="2022-10-12T16:26:31.737" v="1564" actId="1035"/>
          <ac:spMkLst>
            <pc:docMk/>
            <pc:sldMk cId="1712698160" sldId="264"/>
            <ac:spMk id="21" creationId="{BCCEC6C8-7D43-FAC9-DB55-E14B5DB32C06}"/>
          </ac:spMkLst>
        </pc:spChg>
        <pc:spChg chg="add mod">
          <ac:chgData name="이형진(신소재공학과)" userId="bab1a210-ed42-4362-acea-ed2cafd92883" providerId="ADAL" clId="{271790D0-DE96-4B64-BDA1-59C56D239D0C}" dt="2022-10-12T18:23:48.497" v="2207" actId="20577"/>
          <ac:spMkLst>
            <pc:docMk/>
            <pc:sldMk cId="1712698160" sldId="264"/>
            <ac:spMk id="26" creationId="{11EA61CC-A49D-5E9D-A9F9-E1E80E72C2D8}"/>
          </ac:spMkLst>
        </pc:spChg>
        <pc:spChg chg="add mod">
          <ac:chgData name="이형진(신소재공학과)" userId="bab1a210-ed42-4362-acea-ed2cafd92883" providerId="ADAL" clId="{271790D0-DE96-4B64-BDA1-59C56D239D0C}" dt="2022-10-12T16:26:31.737" v="1564" actId="1035"/>
          <ac:spMkLst>
            <pc:docMk/>
            <pc:sldMk cId="1712698160" sldId="264"/>
            <ac:spMk id="27" creationId="{AAA39037-23E2-9C3E-E34C-D7BEC6049A3A}"/>
          </ac:spMkLst>
        </pc:spChg>
        <pc:grpChg chg="add mod">
          <ac:chgData name="이형진(신소재공학과)" userId="bab1a210-ed42-4362-acea-ed2cafd92883" providerId="ADAL" clId="{271790D0-DE96-4B64-BDA1-59C56D239D0C}" dt="2022-10-12T13:21:35.877" v="984" actId="1076"/>
          <ac:grpSpMkLst>
            <pc:docMk/>
            <pc:sldMk cId="1712698160" sldId="264"/>
            <ac:grpSpMk id="9" creationId="{34DA7A66-C4BF-262F-0638-F13BE50FC1FD}"/>
          </ac:grpSpMkLst>
        </pc:grpChg>
        <pc:grpChg chg="add mod">
          <ac:chgData name="이형진(신소재공학과)" userId="bab1a210-ed42-4362-acea-ed2cafd92883" providerId="ADAL" clId="{271790D0-DE96-4B64-BDA1-59C56D239D0C}" dt="2022-10-12T16:26:12.997" v="1491" actId="1036"/>
          <ac:grpSpMkLst>
            <pc:docMk/>
            <pc:sldMk cId="1712698160" sldId="264"/>
            <ac:grpSpMk id="16" creationId="{60B5DF32-FB53-E045-E183-FBA200FEBBB5}"/>
          </ac:grpSpMkLst>
        </pc:grpChg>
        <pc:grpChg chg="add mod">
          <ac:chgData name="이형진(신소재공학과)" userId="bab1a210-ed42-4362-acea-ed2cafd92883" providerId="ADAL" clId="{271790D0-DE96-4B64-BDA1-59C56D239D0C}" dt="2022-10-12T16:26:31.737" v="1564" actId="1035"/>
          <ac:grpSpMkLst>
            <pc:docMk/>
            <pc:sldMk cId="1712698160" sldId="264"/>
            <ac:grpSpMk id="23" creationId="{1899FF2F-01EF-3A17-818A-8F2E82C4F902}"/>
          </ac:grpSpMkLst>
        </pc:grpChg>
        <pc:picChg chg="del">
          <ac:chgData name="이형진(신소재공학과)" userId="bab1a210-ed42-4362-acea-ed2cafd92883" providerId="ADAL" clId="{271790D0-DE96-4B64-BDA1-59C56D239D0C}" dt="2022-10-12T13:18:06.349" v="877" actId="478"/>
          <ac:picMkLst>
            <pc:docMk/>
            <pc:sldMk cId="1712698160" sldId="264"/>
            <ac:picMk id="5" creationId="{5B2E9FBA-1B47-A6D5-818F-485F43E24D78}"/>
          </ac:picMkLst>
        </pc:picChg>
        <pc:picChg chg="mod modCrop">
          <ac:chgData name="이형진(신소재공학과)" userId="bab1a210-ed42-4362-acea-ed2cafd92883" providerId="ADAL" clId="{271790D0-DE96-4B64-BDA1-59C56D239D0C}" dt="2022-10-12T13:48:15.783" v="1041" actId="18131"/>
          <ac:picMkLst>
            <pc:docMk/>
            <pc:sldMk cId="1712698160" sldId="264"/>
            <ac:picMk id="8" creationId="{C3C27EFF-EAF1-A486-1BC7-B09A35015BBC}"/>
          </ac:picMkLst>
        </pc:picChg>
        <pc:picChg chg="mod">
          <ac:chgData name="이형진(신소재공학과)" userId="bab1a210-ed42-4362-acea-ed2cafd92883" providerId="ADAL" clId="{271790D0-DE96-4B64-BDA1-59C56D239D0C}" dt="2022-10-12T13:20:51.368" v="981" actId="164"/>
          <ac:picMkLst>
            <pc:docMk/>
            <pc:sldMk cId="1712698160" sldId="264"/>
            <ac:picMk id="10" creationId="{C6D3DDDB-1C59-FCC5-DD83-3F8126ABA33F}"/>
          </ac:picMkLst>
        </pc:picChg>
        <pc:picChg chg="mod">
          <ac:chgData name="이형진(신소재공학과)" userId="bab1a210-ed42-4362-acea-ed2cafd92883" providerId="ADAL" clId="{271790D0-DE96-4B64-BDA1-59C56D239D0C}" dt="2022-10-12T13:20:51.368" v="981" actId="164"/>
          <ac:picMkLst>
            <pc:docMk/>
            <pc:sldMk cId="1712698160" sldId="264"/>
            <ac:picMk id="12" creationId="{D1707C4A-978A-2531-AB67-2CA692F7AF57}"/>
          </ac:picMkLst>
        </pc:picChg>
        <pc:picChg chg="add mod">
          <ac:chgData name="이형진(신소재공학과)" userId="bab1a210-ed42-4362-acea-ed2cafd92883" providerId="ADAL" clId="{271790D0-DE96-4B64-BDA1-59C56D239D0C}" dt="2022-10-12T16:26:12.997" v="1491" actId="1036"/>
          <ac:picMkLst>
            <pc:docMk/>
            <pc:sldMk cId="1712698160" sldId="264"/>
            <ac:picMk id="15" creationId="{F5F800DC-C4F8-AAAA-9079-B4C4E823B23D}"/>
          </ac:picMkLst>
        </pc:picChg>
        <pc:picChg chg="mod">
          <ac:chgData name="이형진(신소재공학과)" userId="bab1a210-ed42-4362-acea-ed2cafd92883" providerId="ADAL" clId="{271790D0-DE96-4B64-BDA1-59C56D239D0C}" dt="2022-10-12T16:26:08.327" v="1458"/>
          <ac:picMkLst>
            <pc:docMk/>
            <pc:sldMk cId="1712698160" sldId="264"/>
            <ac:picMk id="17" creationId="{07AC75B4-5304-CDAD-D463-BCC1E75F9978}"/>
          </ac:picMkLst>
        </pc:picChg>
        <pc:picChg chg="mod">
          <ac:chgData name="이형진(신소재공학과)" userId="bab1a210-ed42-4362-acea-ed2cafd92883" providerId="ADAL" clId="{271790D0-DE96-4B64-BDA1-59C56D239D0C}" dt="2022-10-12T16:26:08.327" v="1458"/>
          <ac:picMkLst>
            <pc:docMk/>
            <pc:sldMk cId="1712698160" sldId="264"/>
            <ac:picMk id="18" creationId="{E150E14B-26AB-FEEF-EC6C-285705E13EAD}"/>
          </ac:picMkLst>
        </pc:picChg>
        <pc:picChg chg="add mod">
          <ac:chgData name="이형진(신소재공학과)" userId="bab1a210-ed42-4362-acea-ed2cafd92883" providerId="ADAL" clId="{271790D0-DE96-4B64-BDA1-59C56D239D0C}" dt="2022-10-12T16:26:31.737" v="1564" actId="1035"/>
          <ac:picMkLst>
            <pc:docMk/>
            <pc:sldMk cId="1712698160" sldId="264"/>
            <ac:picMk id="22" creationId="{DA82DB14-6CE8-3763-5DF7-25154953460A}"/>
          </ac:picMkLst>
        </pc:picChg>
        <pc:picChg chg="mod">
          <ac:chgData name="이형진(신소재공학과)" userId="bab1a210-ed42-4362-acea-ed2cafd92883" providerId="ADAL" clId="{271790D0-DE96-4B64-BDA1-59C56D239D0C}" dt="2022-10-12T16:26:26.207" v="1495"/>
          <ac:picMkLst>
            <pc:docMk/>
            <pc:sldMk cId="1712698160" sldId="264"/>
            <ac:picMk id="24" creationId="{8DF90284-1E00-8FC7-A558-554465DC24EF}"/>
          </ac:picMkLst>
        </pc:picChg>
        <pc:picChg chg="mod">
          <ac:chgData name="이형진(신소재공학과)" userId="bab1a210-ed42-4362-acea-ed2cafd92883" providerId="ADAL" clId="{271790D0-DE96-4B64-BDA1-59C56D239D0C}" dt="2022-10-12T16:26:26.207" v="1495"/>
          <ac:picMkLst>
            <pc:docMk/>
            <pc:sldMk cId="1712698160" sldId="264"/>
            <ac:picMk id="25" creationId="{4F8D228A-8434-A6AF-36DC-41B4A484BD11}"/>
          </ac:picMkLst>
        </pc:picChg>
      </pc:sldChg>
      <pc:sldChg chg="del">
        <pc:chgData name="이형진(신소재공학과)" userId="bab1a210-ed42-4362-acea-ed2cafd92883" providerId="ADAL" clId="{271790D0-DE96-4B64-BDA1-59C56D239D0C}" dt="2022-10-12T12:22:10.226" v="0" actId="47"/>
        <pc:sldMkLst>
          <pc:docMk/>
          <pc:sldMk cId="703998678" sldId="265"/>
        </pc:sldMkLst>
      </pc:sldChg>
      <pc:sldChg chg="addSp delSp modSp add del mod">
        <pc:chgData name="이형진(신소재공학과)" userId="bab1a210-ed42-4362-acea-ed2cafd92883" providerId="ADAL" clId="{271790D0-DE96-4B64-BDA1-59C56D239D0C}" dt="2022-10-12T18:00:55.330" v="1961" actId="47"/>
        <pc:sldMkLst>
          <pc:docMk/>
          <pc:sldMk cId="2380491401" sldId="265"/>
        </pc:sldMkLst>
        <pc:spChg chg="del mod">
          <ac:chgData name="이형진(신소재공학과)" userId="bab1a210-ed42-4362-acea-ed2cafd92883" providerId="ADAL" clId="{271790D0-DE96-4B64-BDA1-59C56D239D0C}" dt="2022-10-12T16:26:20.077" v="1492" actId="21"/>
          <ac:spMkLst>
            <pc:docMk/>
            <pc:sldMk cId="2380491401" sldId="265"/>
            <ac:spMk id="2" creationId="{C16EFA50-8824-B766-D09E-52F50B725CAC}"/>
          </ac:spMkLst>
        </pc:spChg>
        <pc:spChg chg="add del mod">
          <ac:chgData name="이형진(신소재공학과)" userId="bab1a210-ed42-4362-acea-ed2cafd92883" providerId="ADAL" clId="{271790D0-DE96-4B64-BDA1-59C56D239D0C}" dt="2022-10-12T16:26:20.077" v="1492" actId="21"/>
          <ac:spMkLst>
            <pc:docMk/>
            <pc:sldMk cId="2380491401" sldId="265"/>
            <ac:spMk id="3" creationId="{50BA1A91-EF43-5278-A942-382F1C942E9A}"/>
          </ac:spMkLst>
        </pc:spChg>
        <pc:spChg chg="del mod">
          <ac:chgData name="이형진(신소재공학과)" userId="bab1a210-ed42-4362-acea-ed2cafd92883" providerId="ADAL" clId="{271790D0-DE96-4B64-BDA1-59C56D239D0C}" dt="2022-10-12T16:20:50.348" v="1419" actId="478"/>
          <ac:spMkLst>
            <pc:docMk/>
            <pc:sldMk cId="2380491401" sldId="265"/>
            <ac:spMk id="7" creationId="{8BC03B14-FA9D-4B55-2F7C-60E4330350B6}"/>
          </ac:spMkLst>
        </pc:spChg>
        <pc:spChg chg="del mod">
          <ac:chgData name="이형진(신소재공학과)" userId="bab1a210-ed42-4362-acea-ed2cafd92883" providerId="ADAL" clId="{271790D0-DE96-4B64-BDA1-59C56D239D0C}" dt="2022-10-12T16:26:20.077" v="1492" actId="21"/>
          <ac:spMkLst>
            <pc:docMk/>
            <pc:sldMk cId="2380491401" sldId="265"/>
            <ac:spMk id="11" creationId="{7BEB5946-B80C-C041-8AC0-C7181A81E4DE}"/>
          </ac:spMkLst>
        </pc:spChg>
        <pc:grpChg chg="del">
          <ac:chgData name="이형진(신소재공학과)" userId="bab1a210-ed42-4362-acea-ed2cafd92883" providerId="ADAL" clId="{271790D0-DE96-4B64-BDA1-59C56D239D0C}" dt="2022-10-12T16:26:20.077" v="1492" actId="21"/>
          <ac:grpSpMkLst>
            <pc:docMk/>
            <pc:sldMk cId="2380491401" sldId="265"/>
            <ac:grpSpMk id="9" creationId="{34DA7A66-C4BF-262F-0638-F13BE50FC1FD}"/>
          </ac:grpSpMkLst>
        </pc:grpChg>
        <pc:picChg chg="del mod modCrop">
          <ac:chgData name="이형진(신소재공학과)" userId="bab1a210-ed42-4362-acea-ed2cafd92883" providerId="ADAL" clId="{271790D0-DE96-4B64-BDA1-59C56D239D0C}" dt="2022-10-12T16:26:20.077" v="1492" actId="21"/>
          <ac:picMkLst>
            <pc:docMk/>
            <pc:sldMk cId="2380491401" sldId="265"/>
            <ac:picMk id="8" creationId="{C3C27EFF-EAF1-A486-1BC7-B09A35015BBC}"/>
          </ac:picMkLst>
        </pc:picChg>
      </pc:sldChg>
      <pc:sldChg chg="addSp delSp modSp add mod ord">
        <pc:chgData name="이형진(신소재공학과)" userId="bab1a210-ed42-4362-acea-ed2cafd92883" providerId="ADAL" clId="{271790D0-DE96-4B64-BDA1-59C56D239D0C}" dt="2022-10-12T18:54:51.435" v="2896" actId="1076"/>
        <pc:sldMkLst>
          <pc:docMk/>
          <pc:sldMk cId="2441161263" sldId="266"/>
        </pc:sldMkLst>
        <pc:spChg chg="del mod">
          <ac:chgData name="이형진(신소재공학과)" userId="bab1a210-ed42-4362-acea-ed2cafd92883" providerId="ADAL" clId="{271790D0-DE96-4B64-BDA1-59C56D239D0C}" dt="2022-10-12T16:26:06.587" v="1457" actId="21"/>
          <ac:spMkLst>
            <pc:docMk/>
            <pc:sldMk cId="2441161263" sldId="266"/>
            <ac:spMk id="2" creationId="{C16EFA50-8824-B766-D09E-52F50B725CAC}"/>
          </ac:spMkLst>
        </pc:spChg>
        <pc:spChg chg="add del mod">
          <ac:chgData name="이형진(신소재공학과)" userId="bab1a210-ed42-4362-acea-ed2cafd92883" providerId="ADAL" clId="{271790D0-DE96-4B64-BDA1-59C56D239D0C}" dt="2022-10-12T16:26:24.408" v="1494"/>
          <ac:spMkLst>
            <pc:docMk/>
            <pc:sldMk cId="2441161263" sldId="266"/>
            <ac:spMk id="3" creationId="{31399603-E928-7822-5F75-DEEC0A2CFB87}"/>
          </ac:spMkLst>
        </pc:spChg>
        <pc:spChg chg="del mod">
          <ac:chgData name="이형진(신소재공학과)" userId="bab1a210-ed42-4362-acea-ed2cafd92883" providerId="ADAL" clId="{271790D0-DE96-4B64-BDA1-59C56D239D0C}" dt="2022-10-12T16:26:06.587" v="1457" actId="21"/>
          <ac:spMkLst>
            <pc:docMk/>
            <pc:sldMk cId="2441161263" sldId="266"/>
            <ac:spMk id="7" creationId="{8BC03B14-FA9D-4B55-2F7C-60E4330350B6}"/>
          </ac:spMkLst>
        </pc:spChg>
        <pc:spChg chg="del mod">
          <ac:chgData name="이형진(신소재공학과)" userId="bab1a210-ed42-4362-acea-ed2cafd92883" providerId="ADAL" clId="{271790D0-DE96-4B64-BDA1-59C56D239D0C}" dt="2022-10-12T16:26:06.587" v="1457" actId="21"/>
          <ac:spMkLst>
            <pc:docMk/>
            <pc:sldMk cId="2441161263" sldId="266"/>
            <ac:spMk id="11" creationId="{7BEB5946-B80C-C041-8AC0-C7181A81E4DE}"/>
          </ac:spMkLst>
        </pc:spChg>
        <pc:spChg chg="add del mod">
          <ac:chgData name="이형진(신소재공학과)" userId="bab1a210-ed42-4362-acea-ed2cafd92883" providerId="ADAL" clId="{271790D0-DE96-4B64-BDA1-59C56D239D0C}" dt="2022-10-12T16:26:24.408" v="1494"/>
          <ac:spMkLst>
            <pc:docMk/>
            <pc:sldMk cId="2441161263" sldId="266"/>
            <ac:spMk id="15" creationId="{40D1C7FA-059E-CB0A-1AF0-7C3371409D3D}"/>
          </ac:spMkLst>
        </pc:spChg>
        <pc:spChg chg="add del mod">
          <ac:chgData name="이형진(신소재공학과)" userId="bab1a210-ed42-4362-acea-ed2cafd92883" providerId="ADAL" clId="{271790D0-DE96-4B64-BDA1-59C56D239D0C}" dt="2022-10-12T16:26:24.408" v="1494"/>
          <ac:spMkLst>
            <pc:docMk/>
            <pc:sldMk cId="2441161263" sldId="266"/>
            <ac:spMk id="16" creationId="{612FA989-79BE-1814-3029-C1BDCB6A3079}"/>
          </ac:spMkLst>
        </pc:spChg>
        <pc:spChg chg="add mod">
          <ac:chgData name="이형진(신소재공학과)" userId="bab1a210-ed42-4362-acea-ed2cafd92883" providerId="ADAL" clId="{271790D0-DE96-4B64-BDA1-59C56D239D0C}" dt="2022-10-12T17:05:02.968" v="1718" actId="20577"/>
          <ac:spMkLst>
            <pc:docMk/>
            <pc:sldMk cId="2441161263" sldId="266"/>
            <ac:spMk id="17" creationId="{024D343A-7A00-8F43-F584-61F43F17DB5A}"/>
          </ac:spMkLst>
        </pc:spChg>
        <pc:spChg chg="add mod">
          <ac:chgData name="이형진(신소재공학과)" userId="bab1a210-ed42-4362-acea-ed2cafd92883" providerId="ADAL" clId="{271790D0-DE96-4B64-BDA1-59C56D239D0C}" dt="2022-10-12T18:08:01.177" v="2107" actId="1076"/>
          <ac:spMkLst>
            <pc:docMk/>
            <pc:sldMk cId="2441161263" sldId="266"/>
            <ac:spMk id="22" creationId="{1D61E5FE-04E1-F931-33C7-0710CBFD0BA0}"/>
          </ac:spMkLst>
        </pc:spChg>
        <pc:spChg chg="add mod">
          <ac:chgData name="이형진(신소재공학과)" userId="bab1a210-ed42-4362-acea-ed2cafd92883" providerId="ADAL" clId="{271790D0-DE96-4B64-BDA1-59C56D239D0C}" dt="2022-10-12T18:06:05.790" v="2076" actId="1076"/>
          <ac:spMkLst>
            <pc:docMk/>
            <pc:sldMk cId="2441161263" sldId="266"/>
            <ac:spMk id="23" creationId="{E5669291-BC28-C96B-E026-E84D942F0F55}"/>
          </ac:spMkLst>
        </pc:spChg>
        <pc:spChg chg="add mod">
          <ac:chgData name="이형진(신소재공학과)" userId="bab1a210-ed42-4362-acea-ed2cafd92883" providerId="ADAL" clId="{271790D0-DE96-4B64-BDA1-59C56D239D0C}" dt="2022-10-12T18:06:05.790" v="2076" actId="1076"/>
          <ac:spMkLst>
            <pc:docMk/>
            <pc:sldMk cId="2441161263" sldId="266"/>
            <ac:spMk id="24" creationId="{302C30C1-7A4D-B389-D16C-3CA7BBF66B08}"/>
          </ac:spMkLst>
        </pc:spChg>
        <pc:spChg chg="add del mod">
          <ac:chgData name="이형진(신소재공학과)" userId="bab1a210-ed42-4362-acea-ed2cafd92883" providerId="ADAL" clId="{271790D0-DE96-4B64-BDA1-59C56D239D0C}" dt="2022-10-12T18:04:39.193" v="2045"/>
          <ac:spMkLst>
            <pc:docMk/>
            <pc:sldMk cId="2441161263" sldId="266"/>
            <ac:spMk id="25" creationId="{E172934A-8028-5A1D-40D7-EE17560AE554}"/>
          </ac:spMkLst>
        </pc:spChg>
        <pc:spChg chg="add mod">
          <ac:chgData name="이형진(신소재공학과)" userId="bab1a210-ed42-4362-acea-ed2cafd92883" providerId="ADAL" clId="{271790D0-DE96-4B64-BDA1-59C56D239D0C}" dt="2022-10-12T18:08:08.590" v="2126" actId="1037"/>
          <ac:spMkLst>
            <pc:docMk/>
            <pc:sldMk cId="2441161263" sldId="266"/>
            <ac:spMk id="26" creationId="{32CEAD49-9129-7009-629A-F190B17C711B}"/>
          </ac:spMkLst>
        </pc:spChg>
        <pc:spChg chg="add mod">
          <ac:chgData name="이형진(신소재공학과)" userId="bab1a210-ed42-4362-acea-ed2cafd92883" providerId="ADAL" clId="{271790D0-DE96-4B64-BDA1-59C56D239D0C}" dt="2022-10-12T18:08:08.590" v="2126" actId="1037"/>
          <ac:spMkLst>
            <pc:docMk/>
            <pc:sldMk cId="2441161263" sldId="266"/>
            <ac:spMk id="29" creationId="{8C42CA8A-5C64-9DCA-E12A-E4E2030B4EF1}"/>
          </ac:spMkLst>
        </pc:spChg>
        <pc:spChg chg="add mod">
          <ac:chgData name="이형진(신소재공학과)" userId="bab1a210-ed42-4362-acea-ed2cafd92883" providerId="ADAL" clId="{271790D0-DE96-4B64-BDA1-59C56D239D0C}" dt="2022-10-12T18:17:42.297" v="2199" actId="20577"/>
          <ac:spMkLst>
            <pc:docMk/>
            <pc:sldMk cId="2441161263" sldId="266"/>
            <ac:spMk id="30" creationId="{7B98D4EB-92AB-C38F-EBA2-205C95B89019}"/>
          </ac:spMkLst>
        </pc:spChg>
        <pc:spChg chg="add del mod">
          <ac:chgData name="이형진(신소재공학과)" userId="bab1a210-ed42-4362-acea-ed2cafd92883" providerId="ADAL" clId="{271790D0-DE96-4B64-BDA1-59C56D239D0C}" dt="2022-10-12T18:07:12.843" v="2101" actId="478"/>
          <ac:spMkLst>
            <pc:docMk/>
            <pc:sldMk cId="2441161263" sldId="266"/>
            <ac:spMk id="31" creationId="{4554567E-4F07-F3F0-5DF0-B01C634811A4}"/>
          </ac:spMkLst>
        </pc:spChg>
        <pc:spChg chg="add mod">
          <ac:chgData name="이형진(신소재공학과)" userId="bab1a210-ed42-4362-acea-ed2cafd92883" providerId="ADAL" clId="{271790D0-DE96-4B64-BDA1-59C56D239D0C}" dt="2022-10-12T18:08:08.590" v="2126" actId="1037"/>
          <ac:spMkLst>
            <pc:docMk/>
            <pc:sldMk cId="2441161263" sldId="266"/>
            <ac:spMk id="32" creationId="{FA24AEC6-727C-99AB-D60A-BF8DE90D2A99}"/>
          </ac:spMkLst>
        </pc:spChg>
        <pc:spChg chg="add mod">
          <ac:chgData name="이형진(신소재공학과)" userId="bab1a210-ed42-4362-acea-ed2cafd92883" providerId="ADAL" clId="{271790D0-DE96-4B64-BDA1-59C56D239D0C}" dt="2022-10-12T18:54:51.435" v="2896" actId="1076"/>
          <ac:spMkLst>
            <pc:docMk/>
            <pc:sldMk cId="2441161263" sldId="266"/>
            <ac:spMk id="33" creationId="{20884522-01AD-28D3-132D-C4CA230EED0D}"/>
          </ac:spMkLst>
        </pc:spChg>
        <pc:grpChg chg="add del mod">
          <ac:chgData name="이형진(신소재공학과)" userId="bab1a210-ed42-4362-acea-ed2cafd92883" providerId="ADAL" clId="{271790D0-DE96-4B64-BDA1-59C56D239D0C}" dt="2022-10-12T16:26:24.408" v="1494"/>
          <ac:grpSpMkLst>
            <pc:docMk/>
            <pc:sldMk cId="2441161263" sldId="266"/>
            <ac:grpSpMk id="5" creationId="{685BC7A6-EA6D-ADFC-5766-911B7AE665A7}"/>
          </ac:grpSpMkLst>
        </pc:grpChg>
        <pc:grpChg chg="del">
          <ac:chgData name="이형진(신소재공학과)" userId="bab1a210-ed42-4362-acea-ed2cafd92883" providerId="ADAL" clId="{271790D0-DE96-4B64-BDA1-59C56D239D0C}" dt="2022-10-12T16:26:06.587" v="1457" actId="21"/>
          <ac:grpSpMkLst>
            <pc:docMk/>
            <pc:sldMk cId="2441161263" sldId="266"/>
            <ac:grpSpMk id="9" creationId="{34DA7A66-C4BF-262F-0638-F13BE50FC1FD}"/>
          </ac:grpSpMkLst>
        </pc:grpChg>
        <pc:picChg chg="add del mod">
          <ac:chgData name="이형진(신소재공학과)" userId="bab1a210-ed42-4362-acea-ed2cafd92883" providerId="ADAL" clId="{271790D0-DE96-4B64-BDA1-59C56D239D0C}" dt="2022-10-12T16:26:24.408" v="1494"/>
          <ac:picMkLst>
            <pc:docMk/>
            <pc:sldMk cId="2441161263" sldId="266"/>
            <ac:picMk id="4" creationId="{5BA664BE-307A-E2DA-59B1-FE5A56C52AE3}"/>
          </ac:picMkLst>
        </pc:picChg>
        <pc:picChg chg="del">
          <ac:chgData name="이형진(신소재공학과)" userId="bab1a210-ed42-4362-acea-ed2cafd92883" providerId="ADAL" clId="{271790D0-DE96-4B64-BDA1-59C56D239D0C}" dt="2022-10-12T16:26:06.587" v="1457" actId="21"/>
          <ac:picMkLst>
            <pc:docMk/>
            <pc:sldMk cId="2441161263" sldId="266"/>
            <ac:picMk id="8" creationId="{C3C27EFF-EAF1-A486-1BC7-B09A35015BBC}"/>
          </ac:picMkLst>
        </pc:picChg>
        <pc:picChg chg="mod">
          <ac:chgData name="이형진(신소재공학과)" userId="bab1a210-ed42-4362-acea-ed2cafd92883" providerId="ADAL" clId="{271790D0-DE96-4B64-BDA1-59C56D239D0C}" dt="2022-10-12T16:26:21.867" v="1493"/>
          <ac:picMkLst>
            <pc:docMk/>
            <pc:sldMk cId="2441161263" sldId="266"/>
            <ac:picMk id="13" creationId="{6E9F5045-8F5D-28F2-4E0B-F0C75D99F558}"/>
          </ac:picMkLst>
        </pc:picChg>
        <pc:picChg chg="mod">
          <ac:chgData name="이형진(신소재공학과)" userId="bab1a210-ed42-4362-acea-ed2cafd92883" providerId="ADAL" clId="{271790D0-DE96-4B64-BDA1-59C56D239D0C}" dt="2022-10-12T16:26:21.867" v="1493"/>
          <ac:picMkLst>
            <pc:docMk/>
            <pc:sldMk cId="2441161263" sldId="266"/>
            <ac:picMk id="14" creationId="{8A3C4A58-4EB5-6B96-B829-81A12F36DDCD}"/>
          </ac:picMkLst>
        </pc:picChg>
        <pc:picChg chg="add mod">
          <ac:chgData name="이형진(신소재공학과)" userId="bab1a210-ed42-4362-acea-ed2cafd92883" providerId="ADAL" clId="{271790D0-DE96-4B64-BDA1-59C56D239D0C}" dt="2022-10-12T18:07:48.868" v="2105" actId="1076"/>
          <ac:picMkLst>
            <pc:docMk/>
            <pc:sldMk cId="2441161263" sldId="266"/>
            <ac:picMk id="19" creationId="{29EAE120-C3FD-00DF-E5F7-52AEC059E3D1}"/>
          </ac:picMkLst>
        </pc:picChg>
        <pc:picChg chg="add mod modCrop">
          <ac:chgData name="이형진(신소재공학과)" userId="bab1a210-ed42-4362-acea-ed2cafd92883" providerId="ADAL" clId="{271790D0-DE96-4B64-BDA1-59C56D239D0C}" dt="2022-10-12T18:07:56.040" v="2106" actId="1076"/>
          <ac:picMkLst>
            <pc:docMk/>
            <pc:sldMk cId="2441161263" sldId="266"/>
            <ac:picMk id="21" creationId="{ED932F93-4969-E355-9FFC-E8B96859D7FA}"/>
          </ac:picMkLst>
        </pc:picChg>
        <pc:picChg chg="add mod">
          <ac:chgData name="이형진(신소재공학과)" userId="bab1a210-ed42-4362-acea-ed2cafd92883" providerId="ADAL" clId="{271790D0-DE96-4B64-BDA1-59C56D239D0C}" dt="2022-10-12T18:08:08.590" v="2126" actId="1037"/>
          <ac:picMkLst>
            <pc:docMk/>
            <pc:sldMk cId="2441161263" sldId="266"/>
            <ac:picMk id="28" creationId="{1B601200-E3FA-9FA1-AA12-244B8ED96A95}"/>
          </ac:picMkLst>
        </pc:picChg>
      </pc:sldChg>
      <pc:sldChg chg="addSp delSp modSp add mod ord">
        <pc:chgData name="이형진(신소재공학과)" userId="bab1a210-ed42-4362-acea-ed2cafd92883" providerId="ADAL" clId="{271790D0-DE96-4B64-BDA1-59C56D239D0C}" dt="2022-10-13T00:03:52.632" v="3221" actId="20577"/>
        <pc:sldMkLst>
          <pc:docMk/>
          <pc:sldMk cId="940997437" sldId="267"/>
        </pc:sldMkLst>
        <pc:spChg chg="add mod">
          <ac:chgData name="이형진(신소재공학과)" userId="bab1a210-ed42-4362-acea-ed2cafd92883" providerId="ADAL" clId="{271790D0-DE96-4B64-BDA1-59C56D239D0C}" dt="2022-10-12T18:08:27.140" v="2129" actId="1076"/>
          <ac:spMkLst>
            <pc:docMk/>
            <pc:sldMk cId="940997437" sldId="267"/>
            <ac:spMk id="4" creationId="{8038FAED-145E-AD93-E672-BCE60DA6467F}"/>
          </ac:spMkLst>
        </pc:spChg>
        <pc:spChg chg="add mod">
          <ac:chgData name="이형진(신소재공학과)" userId="bab1a210-ed42-4362-acea-ed2cafd92883" providerId="ADAL" clId="{271790D0-DE96-4B64-BDA1-59C56D239D0C}" dt="2022-10-12T18:09:06.106" v="2138" actId="20577"/>
          <ac:spMkLst>
            <pc:docMk/>
            <pc:sldMk cId="940997437" sldId="267"/>
            <ac:spMk id="5" creationId="{BD66041D-85A2-EDEC-C8FC-D7BE5F8D83ED}"/>
          </ac:spMkLst>
        </pc:spChg>
        <pc:spChg chg="add mod">
          <ac:chgData name="이형진(신소재공학과)" userId="bab1a210-ed42-4362-acea-ed2cafd92883" providerId="ADAL" clId="{271790D0-DE96-4B64-BDA1-59C56D239D0C}" dt="2022-10-12T18:50:08.027" v="2808" actId="20577"/>
          <ac:spMkLst>
            <pc:docMk/>
            <pc:sldMk cId="940997437" sldId="267"/>
            <ac:spMk id="8" creationId="{32B03C42-9202-BAD9-1BCB-66D1FE454827}"/>
          </ac:spMkLst>
        </pc:spChg>
        <pc:spChg chg="add mod">
          <ac:chgData name="이형진(신소재공학과)" userId="bab1a210-ed42-4362-acea-ed2cafd92883" providerId="ADAL" clId="{271790D0-DE96-4B64-BDA1-59C56D239D0C}" dt="2022-10-13T00:03:52.632" v="3221" actId="20577"/>
          <ac:spMkLst>
            <pc:docMk/>
            <pc:sldMk cId="940997437" sldId="267"/>
            <ac:spMk id="9" creationId="{CA347735-9B58-1B56-C5E0-22CB0691D5E4}"/>
          </ac:spMkLst>
        </pc:spChg>
        <pc:spChg chg="add del mod">
          <ac:chgData name="이형진(신소재공학과)" userId="bab1a210-ed42-4362-acea-ed2cafd92883" providerId="ADAL" clId="{271790D0-DE96-4B64-BDA1-59C56D239D0C}" dt="2022-10-12T18:46:37.950" v="2695" actId="478"/>
          <ac:spMkLst>
            <pc:docMk/>
            <pc:sldMk cId="940997437" sldId="267"/>
            <ac:spMk id="10" creationId="{CEC715CF-9A34-4447-7C89-88F14A2ACCD7}"/>
          </ac:spMkLst>
        </pc:spChg>
        <pc:spChg chg="add del mod">
          <ac:chgData name="이형진(신소재공학과)" userId="bab1a210-ed42-4362-acea-ed2cafd92883" providerId="ADAL" clId="{271790D0-DE96-4B64-BDA1-59C56D239D0C}" dt="2022-10-12T18:57:38.897" v="2932" actId="478"/>
          <ac:spMkLst>
            <pc:docMk/>
            <pc:sldMk cId="940997437" sldId="267"/>
            <ac:spMk id="13" creationId="{BE2A073D-C0E5-4157-575C-C0363430EF6B}"/>
          </ac:spMkLst>
        </pc:spChg>
        <pc:spChg chg="add mod">
          <ac:chgData name="이형진(신소재공학과)" userId="bab1a210-ed42-4362-acea-ed2cafd92883" providerId="ADAL" clId="{271790D0-DE96-4B64-BDA1-59C56D239D0C}" dt="2022-10-12T18:47:07.727" v="2715" actId="1076"/>
          <ac:spMkLst>
            <pc:docMk/>
            <pc:sldMk cId="940997437" sldId="267"/>
            <ac:spMk id="14" creationId="{77A74380-8F24-8E00-174D-E0DDB049A881}"/>
          </ac:spMkLst>
        </pc:spChg>
        <pc:spChg chg="mod">
          <ac:chgData name="이형진(신소재공학과)" userId="bab1a210-ed42-4362-acea-ed2cafd92883" providerId="ADAL" clId="{271790D0-DE96-4B64-BDA1-59C56D239D0C}" dt="2022-10-12T18:04:56.751" v="2064" actId="20577"/>
          <ac:spMkLst>
            <pc:docMk/>
            <pc:sldMk cId="940997437" sldId="267"/>
            <ac:spMk id="17" creationId="{024D343A-7A00-8F43-F584-61F43F17DB5A}"/>
          </ac:spMkLst>
        </pc:spChg>
        <pc:spChg chg="mod">
          <ac:chgData name="이형진(신소재공학과)" userId="bab1a210-ed42-4362-acea-ed2cafd92883" providerId="ADAL" clId="{271790D0-DE96-4B64-BDA1-59C56D239D0C}" dt="2022-10-12T18:08:25.182" v="2128" actId="1076"/>
          <ac:spMkLst>
            <pc:docMk/>
            <pc:sldMk cId="940997437" sldId="267"/>
            <ac:spMk id="22" creationId="{1D61E5FE-04E1-F931-33C7-0710CBFD0BA0}"/>
          </ac:spMkLst>
        </pc:spChg>
        <pc:spChg chg="mod">
          <ac:chgData name="이형진(신소재공학과)" userId="bab1a210-ed42-4362-acea-ed2cafd92883" providerId="ADAL" clId="{271790D0-DE96-4B64-BDA1-59C56D239D0C}" dt="2022-10-12T18:15:24.157" v="2154" actId="20577"/>
          <ac:spMkLst>
            <pc:docMk/>
            <pc:sldMk cId="940997437" sldId="267"/>
            <ac:spMk id="23" creationId="{E5669291-BC28-C96B-E026-E84D942F0F55}"/>
          </ac:spMkLst>
        </pc:spChg>
        <pc:spChg chg="del">
          <ac:chgData name="이형진(신소재공학과)" userId="bab1a210-ed42-4362-acea-ed2cafd92883" providerId="ADAL" clId="{271790D0-DE96-4B64-BDA1-59C56D239D0C}" dt="2022-10-12T18:00:52.042" v="1958" actId="478"/>
          <ac:spMkLst>
            <pc:docMk/>
            <pc:sldMk cId="940997437" sldId="267"/>
            <ac:spMk id="24" creationId="{302C30C1-7A4D-B389-D16C-3CA7BBF66B08}"/>
          </ac:spMkLst>
        </pc:spChg>
        <pc:picChg chg="add del mod">
          <ac:chgData name="이형진(신소재공학과)" userId="bab1a210-ed42-4362-acea-ed2cafd92883" providerId="ADAL" clId="{271790D0-DE96-4B64-BDA1-59C56D239D0C}" dt="2022-10-12T18:57:39.937" v="2934" actId="478"/>
          <ac:picMkLst>
            <pc:docMk/>
            <pc:sldMk cId="940997437" sldId="267"/>
            <ac:picMk id="3" creationId="{2A54A826-55CD-5494-4892-7B2332E988A1}"/>
          </ac:picMkLst>
        </pc:picChg>
        <pc:picChg chg="add del mod">
          <ac:chgData name="이형진(신소재공학과)" userId="bab1a210-ed42-4362-acea-ed2cafd92883" providerId="ADAL" clId="{271790D0-DE96-4B64-BDA1-59C56D239D0C}" dt="2022-10-12T18:45:05.684" v="2658" actId="478"/>
          <ac:picMkLst>
            <pc:docMk/>
            <pc:sldMk cId="940997437" sldId="267"/>
            <ac:picMk id="7" creationId="{FB686C51-A208-A28D-0DD2-B34E0642C581}"/>
          </ac:picMkLst>
        </pc:picChg>
        <pc:picChg chg="add del mod">
          <ac:chgData name="이형진(신소재공학과)" userId="bab1a210-ed42-4362-acea-ed2cafd92883" providerId="ADAL" clId="{271790D0-DE96-4B64-BDA1-59C56D239D0C}" dt="2022-10-12T18:57:39.457" v="2933" actId="478"/>
          <ac:picMkLst>
            <pc:docMk/>
            <pc:sldMk cId="940997437" sldId="267"/>
            <ac:picMk id="12" creationId="{6570BABF-B44C-1BFB-169E-5E87C3B8D89A}"/>
          </ac:picMkLst>
        </pc:picChg>
        <pc:picChg chg="del">
          <ac:chgData name="이형진(신소재공학과)" userId="bab1a210-ed42-4362-acea-ed2cafd92883" providerId="ADAL" clId="{271790D0-DE96-4B64-BDA1-59C56D239D0C}" dt="2022-10-12T17:59:48.383" v="1924" actId="478"/>
          <ac:picMkLst>
            <pc:docMk/>
            <pc:sldMk cId="940997437" sldId="267"/>
            <ac:picMk id="19" creationId="{29EAE120-C3FD-00DF-E5F7-52AEC059E3D1}"/>
          </ac:picMkLst>
        </pc:picChg>
        <pc:picChg chg="del">
          <ac:chgData name="이형진(신소재공학과)" userId="bab1a210-ed42-4362-acea-ed2cafd92883" providerId="ADAL" clId="{271790D0-DE96-4B64-BDA1-59C56D239D0C}" dt="2022-10-12T17:59:59.448" v="1929" actId="478"/>
          <ac:picMkLst>
            <pc:docMk/>
            <pc:sldMk cId="940997437" sldId="267"/>
            <ac:picMk id="21" creationId="{ED932F93-4969-E355-9FFC-E8B96859D7FA}"/>
          </ac:picMkLst>
        </pc:picChg>
      </pc:sldChg>
      <pc:sldChg chg="addSp delSp modSp add mod">
        <pc:chgData name="이형진(신소재공학과)" userId="bab1a210-ed42-4362-acea-ed2cafd92883" providerId="ADAL" clId="{271790D0-DE96-4B64-BDA1-59C56D239D0C}" dt="2022-10-13T00:04:09.144" v="3237" actId="20577"/>
        <pc:sldMkLst>
          <pc:docMk/>
          <pc:sldMk cId="2930477304" sldId="268"/>
        </pc:sldMkLst>
        <pc:spChg chg="add mod">
          <ac:chgData name="이형진(신소재공학과)" userId="bab1a210-ed42-4362-acea-ed2cafd92883" providerId="ADAL" clId="{271790D0-DE96-4B64-BDA1-59C56D239D0C}" dt="2022-10-12T19:08:42.706" v="3204" actId="207"/>
          <ac:spMkLst>
            <pc:docMk/>
            <pc:sldMk cId="2930477304" sldId="268"/>
            <ac:spMk id="2" creationId="{94DDC944-29DF-FAF8-F495-FCEE25CE4C04}"/>
          </ac:spMkLst>
        </pc:spChg>
        <pc:spChg chg="del">
          <ac:chgData name="이형진(신소재공학과)" userId="bab1a210-ed42-4362-acea-ed2cafd92883" providerId="ADAL" clId="{271790D0-DE96-4B64-BDA1-59C56D239D0C}" dt="2022-10-12T18:02:59.235" v="2003" actId="478"/>
          <ac:spMkLst>
            <pc:docMk/>
            <pc:sldMk cId="2930477304" sldId="268"/>
            <ac:spMk id="4" creationId="{8038FAED-145E-AD93-E672-BCE60DA6467F}"/>
          </ac:spMkLst>
        </pc:spChg>
        <pc:spChg chg="add mod">
          <ac:chgData name="이형진(신소재공학과)" userId="bab1a210-ed42-4362-acea-ed2cafd92883" providerId="ADAL" clId="{271790D0-DE96-4B64-BDA1-59C56D239D0C}" dt="2022-10-12T18:08:48.189" v="2133" actId="1076"/>
          <ac:spMkLst>
            <pc:docMk/>
            <pc:sldMk cId="2930477304" sldId="268"/>
            <ac:spMk id="7" creationId="{9A497E1B-D0BA-9BAC-D45A-718993A13441}"/>
          </ac:spMkLst>
        </pc:spChg>
        <pc:spChg chg="add mod">
          <ac:chgData name="이형진(신소재공학과)" userId="bab1a210-ed42-4362-acea-ed2cafd92883" providerId="ADAL" clId="{271790D0-DE96-4B64-BDA1-59C56D239D0C}" dt="2022-10-12T18:08:36.011" v="2130" actId="1076"/>
          <ac:spMkLst>
            <pc:docMk/>
            <pc:sldMk cId="2930477304" sldId="268"/>
            <ac:spMk id="8" creationId="{FC5EF8DA-FCF0-B4F3-96E2-5E26090CC1D3}"/>
          </ac:spMkLst>
        </pc:spChg>
        <pc:spChg chg="add mod">
          <ac:chgData name="이형진(신소재공학과)" userId="bab1a210-ed42-4362-acea-ed2cafd92883" providerId="ADAL" clId="{271790D0-DE96-4B64-BDA1-59C56D239D0C}" dt="2022-10-12T18:55:50.047" v="2927" actId="1076"/>
          <ac:spMkLst>
            <pc:docMk/>
            <pc:sldMk cId="2930477304" sldId="268"/>
            <ac:spMk id="9" creationId="{ACEB0DCD-728A-1278-E015-F04F5D9840DA}"/>
          </ac:spMkLst>
        </pc:spChg>
        <pc:spChg chg="add mod">
          <ac:chgData name="이형진(신소재공학과)" userId="bab1a210-ed42-4362-acea-ed2cafd92883" providerId="ADAL" clId="{271790D0-DE96-4B64-BDA1-59C56D239D0C}" dt="2022-10-12T18:47:28.072" v="2720" actId="20577"/>
          <ac:spMkLst>
            <pc:docMk/>
            <pc:sldMk cId="2930477304" sldId="268"/>
            <ac:spMk id="10" creationId="{7E3FFF2F-43B7-FE33-00EA-EB94D849A6CC}"/>
          </ac:spMkLst>
        </pc:spChg>
        <pc:spChg chg="add mod">
          <ac:chgData name="이형진(신소재공학과)" userId="bab1a210-ed42-4362-acea-ed2cafd92883" providerId="ADAL" clId="{271790D0-DE96-4B64-BDA1-59C56D239D0C}" dt="2022-10-12T18:48:17.651" v="2750" actId="20577"/>
          <ac:spMkLst>
            <pc:docMk/>
            <pc:sldMk cId="2930477304" sldId="268"/>
            <ac:spMk id="12" creationId="{95C60C21-59BA-1F81-5059-BE8DDD439A27}"/>
          </ac:spMkLst>
        </pc:spChg>
        <pc:spChg chg="add mod">
          <ac:chgData name="이형진(신소재공학과)" userId="bab1a210-ed42-4362-acea-ed2cafd92883" providerId="ADAL" clId="{271790D0-DE96-4B64-BDA1-59C56D239D0C}" dt="2022-10-13T00:04:09.144" v="3237" actId="20577"/>
          <ac:spMkLst>
            <pc:docMk/>
            <pc:sldMk cId="2930477304" sldId="268"/>
            <ac:spMk id="13" creationId="{D0AD091A-68F1-4E44-B681-12D80F1433C2}"/>
          </ac:spMkLst>
        </pc:spChg>
        <pc:spChg chg="add del mod">
          <ac:chgData name="이형진(신소재공학과)" userId="bab1a210-ed42-4362-acea-ed2cafd92883" providerId="ADAL" clId="{271790D0-DE96-4B64-BDA1-59C56D239D0C}" dt="2022-10-12T18:46:40.646" v="2696" actId="478"/>
          <ac:spMkLst>
            <pc:docMk/>
            <pc:sldMk cId="2930477304" sldId="268"/>
            <ac:spMk id="14" creationId="{57C689A9-3EEF-EB6E-F48E-8076F2626659}"/>
          </ac:spMkLst>
        </pc:spChg>
        <pc:spChg chg="add mod">
          <ac:chgData name="이형진(신소재공학과)" userId="bab1a210-ed42-4362-acea-ed2cafd92883" providerId="ADAL" clId="{271790D0-DE96-4B64-BDA1-59C56D239D0C}" dt="2022-10-12T18:47:18.126" v="2717" actId="1076"/>
          <ac:spMkLst>
            <pc:docMk/>
            <pc:sldMk cId="2930477304" sldId="268"/>
            <ac:spMk id="15" creationId="{6A66A456-B397-C78D-DBEB-3E5394E010A1}"/>
          </ac:spMkLst>
        </pc:spChg>
        <pc:spChg chg="mod">
          <ac:chgData name="이형진(신소재공학과)" userId="bab1a210-ed42-4362-acea-ed2cafd92883" providerId="ADAL" clId="{271790D0-DE96-4B64-BDA1-59C56D239D0C}" dt="2022-10-12T18:04:48.344" v="2055" actId="20577"/>
          <ac:spMkLst>
            <pc:docMk/>
            <pc:sldMk cId="2930477304" sldId="268"/>
            <ac:spMk id="17" creationId="{024D343A-7A00-8F43-F584-61F43F17DB5A}"/>
          </ac:spMkLst>
        </pc:spChg>
        <pc:spChg chg="add mod">
          <ac:chgData name="이형진(신소재공학과)" userId="bab1a210-ed42-4362-acea-ed2cafd92883" providerId="ADAL" clId="{271790D0-DE96-4B64-BDA1-59C56D239D0C}" dt="2022-10-12T18:48:39.204" v="2758" actId="688"/>
          <ac:spMkLst>
            <pc:docMk/>
            <pc:sldMk cId="2930477304" sldId="268"/>
            <ac:spMk id="19" creationId="{B81BE29D-B69D-41C6-64B1-AE7EFD47E3E0}"/>
          </ac:spMkLst>
        </pc:spChg>
        <pc:spChg chg="add mod">
          <ac:chgData name="이형진(신소재공학과)" userId="bab1a210-ed42-4362-acea-ed2cafd92883" providerId="ADAL" clId="{271790D0-DE96-4B64-BDA1-59C56D239D0C}" dt="2022-10-12T18:55:47.526" v="2926" actId="13822"/>
          <ac:spMkLst>
            <pc:docMk/>
            <pc:sldMk cId="2930477304" sldId="268"/>
            <ac:spMk id="20" creationId="{EF888E92-7F24-2DB2-EABC-2E33F1316B84}"/>
          </ac:spMkLst>
        </pc:spChg>
        <pc:spChg chg="add mod">
          <ac:chgData name="이형진(신소재공학과)" userId="bab1a210-ed42-4362-acea-ed2cafd92883" providerId="ADAL" clId="{271790D0-DE96-4B64-BDA1-59C56D239D0C}" dt="2022-10-12T19:04:12.227" v="3145" actId="1076"/>
          <ac:spMkLst>
            <pc:docMk/>
            <pc:sldMk cId="2930477304" sldId="268"/>
            <ac:spMk id="21" creationId="{26809883-A815-4420-0A2A-DED2EB92CB2D}"/>
          </ac:spMkLst>
        </pc:spChg>
        <pc:spChg chg="mod">
          <ac:chgData name="이형진(신소재공학과)" userId="bab1a210-ed42-4362-acea-ed2cafd92883" providerId="ADAL" clId="{271790D0-DE96-4B64-BDA1-59C56D239D0C}" dt="2022-10-12T18:08:36.011" v="2130" actId="1076"/>
          <ac:spMkLst>
            <pc:docMk/>
            <pc:sldMk cId="2930477304" sldId="268"/>
            <ac:spMk id="22" creationId="{1D61E5FE-04E1-F931-33C7-0710CBFD0BA0}"/>
          </ac:spMkLst>
        </pc:spChg>
        <pc:spChg chg="mod">
          <ac:chgData name="이형진(신소재공학과)" userId="bab1a210-ed42-4362-acea-ed2cafd92883" providerId="ADAL" clId="{271790D0-DE96-4B64-BDA1-59C56D239D0C}" dt="2022-10-12T18:15:41.721" v="2182" actId="20577"/>
          <ac:spMkLst>
            <pc:docMk/>
            <pc:sldMk cId="2930477304" sldId="268"/>
            <ac:spMk id="23" creationId="{E5669291-BC28-C96B-E026-E84D942F0F55}"/>
          </ac:spMkLst>
        </pc:spChg>
        <pc:picChg chg="del">
          <ac:chgData name="이형진(신소재공학과)" userId="bab1a210-ed42-4362-acea-ed2cafd92883" providerId="ADAL" clId="{271790D0-DE96-4B64-BDA1-59C56D239D0C}" dt="2022-10-12T18:01:51.332" v="1967" actId="478"/>
          <ac:picMkLst>
            <pc:docMk/>
            <pc:sldMk cId="2930477304" sldId="268"/>
            <ac:picMk id="3" creationId="{2A54A826-55CD-5494-4892-7B2332E988A1}"/>
          </ac:picMkLst>
        </pc:picChg>
        <pc:picChg chg="add mod">
          <ac:chgData name="이형진(신소재공학과)" userId="bab1a210-ed42-4362-acea-ed2cafd92883" providerId="ADAL" clId="{271790D0-DE96-4B64-BDA1-59C56D239D0C}" dt="2022-10-12T18:01:54.269" v="1969" actId="1076"/>
          <ac:picMkLst>
            <pc:docMk/>
            <pc:sldMk cId="2930477304" sldId="268"/>
            <ac:picMk id="5" creationId="{B16A3172-E609-981C-0014-814E1A0FCCD5}"/>
          </ac:picMkLst>
        </pc:picChg>
        <pc:picChg chg="add del mod">
          <ac:chgData name="이형진(신소재공학과)" userId="bab1a210-ed42-4362-acea-ed2cafd92883" providerId="ADAL" clId="{271790D0-DE96-4B64-BDA1-59C56D239D0C}" dt="2022-10-12T18:47:38.118" v="2721" actId="478"/>
          <ac:picMkLst>
            <pc:docMk/>
            <pc:sldMk cId="2930477304" sldId="268"/>
            <ac:picMk id="11" creationId="{A626C082-6A8D-3ACB-42DB-6525F21271F5}"/>
          </ac:picMkLst>
        </pc:picChg>
        <pc:picChg chg="add mod">
          <ac:chgData name="이형진(신소재공학과)" userId="bab1a210-ed42-4362-acea-ed2cafd92883" providerId="ADAL" clId="{271790D0-DE96-4B64-BDA1-59C56D239D0C}" dt="2022-10-12T18:47:42.060" v="2723" actId="1076"/>
          <ac:picMkLst>
            <pc:docMk/>
            <pc:sldMk cId="2930477304" sldId="268"/>
            <ac:picMk id="18" creationId="{64D4A3C2-2C2F-EA1B-88E3-B5E27773EA06}"/>
          </ac:picMkLst>
        </pc:picChg>
      </pc:sldChg>
      <pc:sldChg chg="addSp delSp modSp add mod">
        <pc:chgData name="이형진(신소재공학과)" userId="bab1a210-ed42-4362-acea-ed2cafd92883" providerId="ADAL" clId="{271790D0-DE96-4B64-BDA1-59C56D239D0C}" dt="2022-10-12T19:06:48.820" v="3193" actId="1076"/>
        <pc:sldMkLst>
          <pc:docMk/>
          <pc:sldMk cId="2584707269" sldId="269"/>
        </pc:sldMkLst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2" creationId="{C16EFA50-8824-B766-D09E-52F50B725CAC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7" creationId="{8BC03B14-FA9D-4B55-2F7C-60E4330350B6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11" creationId="{7BEB5946-B80C-C041-8AC0-C7181A81E4DE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14" creationId="{596D9BF7-B8C6-8902-5124-7952D17ECA42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19" creationId="{E673FF4A-755B-B397-240A-14A1A14F7D29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20" creationId="{1783E3C4-9D58-2C1D-A818-495E7AF3BBC6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21" creationId="{BCCEC6C8-7D43-FAC9-DB55-E14B5DB32C06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26" creationId="{11EA61CC-A49D-5E9D-A9F9-E1E80E72C2D8}"/>
          </ac:spMkLst>
        </pc:spChg>
        <pc:spChg chg="del">
          <ac:chgData name="이형진(신소재공학과)" userId="bab1a210-ed42-4362-acea-ed2cafd92883" providerId="ADAL" clId="{271790D0-DE96-4B64-BDA1-59C56D239D0C}" dt="2022-10-12T19:05:00.813" v="3147" actId="478"/>
          <ac:spMkLst>
            <pc:docMk/>
            <pc:sldMk cId="2584707269" sldId="269"/>
            <ac:spMk id="27" creationId="{AAA39037-23E2-9C3E-E34C-D7BEC6049A3A}"/>
          </ac:spMkLst>
        </pc:spChg>
        <pc:spChg chg="add mod">
          <ac:chgData name="이형진(신소재공학과)" userId="bab1a210-ed42-4362-acea-ed2cafd92883" providerId="ADAL" clId="{271790D0-DE96-4B64-BDA1-59C56D239D0C}" dt="2022-10-12T19:05:58.932" v="3179" actId="1076"/>
          <ac:spMkLst>
            <pc:docMk/>
            <pc:sldMk cId="2584707269" sldId="269"/>
            <ac:spMk id="28" creationId="{84C30DD8-70EC-59D9-F307-5545A6C5F4D8}"/>
          </ac:spMkLst>
        </pc:spChg>
        <pc:grpChg chg="del">
          <ac:chgData name="이형진(신소재공학과)" userId="bab1a210-ed42-4362-acea-ed2cafd92883" providerId="ADAL" clId="{271790D0-DE96-4B64-BDA1-59C56D239D0C}" dt="2022-10-12T19:05:00.813" v="3147" actId="478"/>
          <ac:grpSpMkLst>
            <pc:docMk/>
            <pc:sldMk cId="2584707269" sldId="269"/>
            <ac:grpSpMk id="9" creationId="{34DA7A66-C4BF-262F-0638-F13BE50FC1FD}"/>
          </ac:grpSpMkLst>
        </pc:grpChg>
        <pc:grpChg chg="del">
          <ac:chgData name="이형진(신소재공학과)" userId="bab1a210-ed42-4362-acea-ed2cafd92883" providerId="ADAL" clId="{271790D0-DE96-4B64-BDA1-59C56D239D0C}" dt="2022-10-12T19:05:00.813" v="3147" actId="478"/>
          <ac:grpSpMkLst>
            <pc:docMk/>
            <pc:sldMk cId="2584707269" sldId="269"/>
            <ac:grpSpMk id="16" creationId="{60B5DF32-FB53-E045-E183-FBA200FEBBB5}"/>
          </ac:grpSpMkLst>
        </pc:grpChg>
        <pc:grpChg chg="del">
          <ac:chgData name="이형진(신소재공학과)" userId="bab1a210-ed42-4362-acea-ed2cafd92883" providerId="ADAL" clId="{271790D0-DE96-4B64-BDA1-59C56D239D0C}" dt="2022-10-12T19:05:00.813" v="3147" actId="478"/>
          <ac:grpSpMkLst>
            <pc:docMk/>
            <pc:sldMk cId="2584707269" sldId="269"/>
            <ac:grpSpMk id="23" creationId="{1899FF2F-01EF-3A17-818A-8F2E82C4F902}"/>
          </ac:grpSpMkLst>
        </pc:grpChg>
        <pc:picChg chg="add mod">
          <ac:chgData name="이형진(신소재공학과)" userId="bab1a210-ed42-4362-acea-ed2cafd92883" providerId="ADAL" clId="{271790D0-DE96-4B64-BDA1-59C56D239D0C}" dt="2022-10-12T19:06:46.925" v="3192" actId="1076"/>
          <ac:picMkLst>
            <pc:docMk/>
            <pc:sldMk cId="2584707269" sldId="269"/>
            <ac:picMk id="4" creationId="{42AEA6E6-D294-5A32-E36F-082A989F766A}"/>
          </ac:picMkLst>
        </pc:picChg>
        <pc:picChg chg="del">
          <ac:chgData name="이형진(신소재공학과)" userId="bab1a210-ed42-4362-acea-ed2cafd92883" providerId="ADAL" clId="{271790D0-DE96-4B64-BDA1-59C56D239D0C}" dt="2022-10-12T19:05:00.813" v="3147" actId="478"/>
          <ac:picMkLst>
            <pc:docMk/>
            <pc:sldMk cId="2584707269" sldId="269"/>
            <ac:picMk id="8" creationId="{C3C27EFF-EAF1-A486-1BC7-B09A35015BBC}"/>
          </ac:picMkLst>
        </pc:picChg>
        <pc:picChg chg="add mod">
          <ac:chgData name="이형진(신소재공학과)" userId="bab1a210-ed42-4362-acea-ed2cafd92883" providerId="ADAL" clId="{271790D0-DE96-4B64-BDA1-59C56D239D0C}" dt="2022-10-12T19:06:41.829" v="3191" actId="1076"/>
          <ac:picMkLst>
            <pc:docMk/>
            <pc:sldMk cId="2584707269" sldId="269"/>
            <ac:picMk id="13" creationId="{68C8A38A-CF4F-3F57-0513-78D3F5DD1F7F}"/>
          </ac:picMkLst>
        </pc:picChg>
        <pc:picChg chg="del">
          <ac:chgData name="이형진(신소재공학과)" userId="bab1a210-ed42-4362-acea-ed2cafd92883" providerId="ADAL" clId="{271790D0-DE96-4B64-BDA1-59C56D239D0C}" dt="2022-10-12T19:05:00.813" v="3147" actId="478"/>
          <ac:picMkLst>
            <pc:docMk/>
            <pc:sldMk cId="2584707269" sldId="269"/>
            <ac:picMk id="15" creationId="{F5F800DC-C4F8-AAAA-9079-B4C4E823B23D}"/>
          </ac:picMkLst>
        </pc:picChg>
        <pc:picChg chg="del">
          <ac:chgData name="이형진(신소재공학과)" userId="bab1a210-ed42-4362-acea-ed2cafd92883" providerId="ADAL" clId="{271790D0-DE96-4B64-BDA1-59C56D239D0C}" dt="2022-10-12T19:05:00.813" v="3147" actId="478"/>
          <ac:picMkLst>
            <pc:docMk/>
            <pc:sldMk cId="2584707269" sldId="269"/>
            <ac:picMk id="22" creationId="{DA82DB14-6CE8-3763-5DF7-25154953460A}"/>
          </ac:picMkLst>
        </pc:picChg>
        <pc:picChg chg="add mod">
          <ac:chgData name="이형진(신소재공학과)" userId="bab1a210-ed42-4362-acea-ed2cafd92883" providerId="ADAL" clId="{271790D0-DE96-4B64-BDA1-59C56D239D0C}" dt="2022-10-12T19:06:48.820" v="3193" actId="1076"/>
          <ac:picMkLst>
            <pc:docMk/>
            <pc:sldMk cId="2584707269" sldId="269"/>
            <ac:picMk id="30" creationId="{6E32397C-ADFA-1F9C-64D9-6707183A3DD1}"/>
          </ac:picMkLst>
        </pc:picChg>
      </pc:sldChg>
      <pc:sldChg chg="modSp add del mod">
        <pc:chgData name="이형진(신소재공학과)" userId="bab1a210-ed42-4362-acea-ed2cafd92883" providerId="ADAL" clId="{271790D0-DE96-4B64-BDA1-59C56D239D0C}" dt="2022-10-12T18:58:34.312" v="2936" actId="47"/>
        <pc:sldMkLst>
          <pc:docMk/>
          <pc:sldMk cId="3409112277" sldId="269"/>
        </pc:sldMkLst>
        <pc:spChg chg="mod">
          <ac:chgData name="이형진(신소재공학과)" userId="bab1a210-ed42-4362-acea-ed2cafd92883" providerId="ADAL" clId="{271790D0-DE96-4B64-BDA1-59C56D239D0C}" dt="2022-10-12T18:58:31.787" v="2935" actId="1076"/>
          <ac:spMkLst>
            <pc:docMk/>
            <pc:sldMk cId="3409112277" sldId="269"/>
            <ac:spMk id="9" creationId="{ACEB0DCD-728A-1278-E015-F04F5D9840DA}"/>
          </ac:spMkLst>
        </pc:spChg>
      </pc:sldChg>
    </pc:docChg>
  </pc:docChgLst>
  <pc:docChgLst>
    <pc:chgData name="이형진(신소재공학과)" userId="bab1a210-ed42-4362-acea-ed2cafd92883" providerId="ADAL" clId="{1598A53A-D0A9-457F-A65F-EDF368284BB8}"/>
    <pc:docChg chg="undo custSel addSld modSld">
      <pc:chgData name="이형진(신소재공학과)" userId="bab1a210-ed42-4362-acea-ed2cafd92883" providerId="ADAL" clId="{1598A53A-D0A9-457F-A65F-EDF368284BB8}" dt="2022-11-15T00:59:24.375" v="492"/>
      <pc:docMkLst>
        <pc:docMk/>
      </pc:docMkLst>
      <pc:sldChg chg="modSp mod">
        <pc:chgData name="이형진(신소재공학과)" userId="bab1a210-ed42-4362-acea-ed2cafd92883" providerId="ADAL" clId="{1598A53A-D0A9-457F-A65F-EDF368284BB8}" dt="2022-11-14T18:48:30.226" v="0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1598A53A-D0A9-457F-A65F-EDF368284BB8}" dt="2022-11-14T18:48:30.226" v="0" actId="20577"/>
          <ac:spMkLst>
            <pc:docMk/>
            <pc:sldMk cId="0" sldId="257"/>
            <ac:spMk id="2" creationId="{4747E85A-FC97-EC4C-E69F-72D9128CE0E6}"/>
          </ac:spMkLst>
        </pc:spChg>
      </pc:sldChg>
      <pc:sldChg chg="addSp delSp modSp mod">
        <pc:chgData name="이형진(신소재공학과)" userId="bab1a210-ed42-4362-acea-ed2cafd92883" providerId="ADAL" clId="{1598A53A-D0A9-457F-A65F-EDF368284BB8}" dt="2022-11-14T20:16:08.419" v="468" actId="13822"/>
        <pc:sldMkLst>
          <pc:docMk/>
          <pc:sldMk cId="2357162276" sldId="263"/>
        </pc:sldMkLst>
        <pc:spChg chg="add mod">
          <ac:chgData name="이형진(신소재공학과)" userId="bab1a210-ed42-4362-acea-ed2cafd92883" providerId="ADAL" clId="{1598A53A-D0A9-457F-A65F-EDF368284BB8}" dt="2022-11-14T19:00:44.522" v="186"/>
          <ac:spMkLst>
            <pc:docMk/>
            <pc:sldMk cId="2357162276" sldId="263"/>
            <ac:spMk id="3" creationId="{D17187D3-3A6F-ACA3-4E52-1E0AFDB7D856}"/>
          </ac:spMkLst>
        </pc:spChg>
        <pc:spChg chg="mod">
          <ac:chgData name="이형진(신소재공학과)" userId="bab1a210-ed42-4362-acea-ed2cafd92883" providerId="ADAL" clId="{1598A53A-D0A9-457F-A65F-EDF368284BB8}" dt="2022-11-14T18:49:13.623" v="51" actId="20577"/>
          <ac:spMkLst>
            <pc:docMk/>
            <pc:sldMk cId="2357162276" sldId="263"/>
            <ac:spMk id="6" creationId="{6DDB3FB9-D4DA-2C5A-9BA7-97D1E68E2015}"/>
          </ac:spMkLst>
        </pc:spChg>
        <pc:spChg chg="mod">
          <ac:chgData name="이형진(신소재공학과)" userId="bab1a210-ed42-4362-acea-ed2cafd92883" providerId="ADAL" clId="{1598A53A-D0A9-457F-A65F-EDF368284BB8}" dt="2022-11-14T18:59:40.813" v="62" actId="20577"/>
          <ac:spMkLst>
            <pc:docMk/>
            <pc:sldMk cId="2357162276" sldId="263"/>
            <ac:spMk id="7" creationId="{4629EFD7-A343-E7CB-3964-A4AA6FDFF932}"/>
          </ac:spMkLst>
        </pc:spChg>
        <pc:spChg chg="del mod">
          <ac:chgData name="이형진(신소재공학과)" userId="bab1a210-ed42-4362-acea-ed2cafd92883" providerId="ADAL" clId="{1598A53A-D0A9-457F-A65F-EDF368284BB8}" dt="2022-11-14T19:20:23.873" v="219" actId="478"/>
          <ac:spMkLst>
            <pc:docMk/>
            <pc:sldMk cId="2357162276" sldId="263"/>
            <ac:spMk id="9" creationId="{EDDA2DBB-D317-ECA4-234C-6614785A2513}"/>
          </ac:spMkLst>
        </pc:spChg>
        <pc:spChg chg="del mod">
          <ac:chgData name="이형진(신소재공학과)" userId="bab1a210-ed42-4362-acea-ed2cafd92883" providerId="ADAL" clId="{1598A53A-D0A9-457F-A65F-EDF368284BB8}" dt="2022-11-14T19:20:25.680" v="221" actId="478"/>
          <ac:spMkLst>
            <pc:docMk/>
            <pc:sldMk cId="2357162276" sldId="263"/>
            <ac:spMk id="11" creationId="{57309B7D-1B7A-EE7B-2D26-2F2227EF266D}"/>
          </ac:spMkLst>
        </pc:spChg>
        <pc:spChg chg="del mod">
          <ac:chgData name="이형진(신소재공학과)" userId="bab1a210-ed42-4362-acea-ed2cafd92883" providerId="ADAL" clId="{1598A53A-D0A9-457F-A65F-EDF368284BB8}" dt="2022-11-14T19:20:24.834" v="220" actId="478"/>
          <ac:spMkLst>
            <pc:docMk/>
            <pc:sldMk cId="2357162276" sldId="263"/>
            <ac:spMk id="14" creationId="{84883BC2-606A-0672-6F9C-0388958CDB5F}"/>
          </ac:spMkLst>
        </pc:spChg>
        <pc:spChg chg="mod">
          <ac:chgData name="이형진(신소재공학과)" userId="bab1a210-ed42-4362-acea-ed2cafd92883" providerId="ADAL" clId="{1598A53A-D0A9-457F-A65F-EDF368284BB8}" dt="2022-11-14T20:16:08.419" v="468" actId="13822"/>
          <ac:spMkLst>
            <pc:docMk/>
            <pc:sldMk cId="2357162276" sldId="263"/>
            <ac:spMk id="16" creationId="{AB514AAB-CC4D-4E44-FC3B-F34050A6E8FE}"/>
          </ac:spMkLst>
        </pc:spChg>
        <pc:spChg chg="del">
          <ac:chgData name="이형진(신소재공학과)" userId="bab1a210-ed42-4362-acea-ed2cafd92883" providerId="ADAL" clId="{1598A53A-D0A9-457F-A65F-EDF368284BB8}" dt="2022-11-14T19:43:50.930" v="225" actId="478"/>
          <ac:spMkLst>
            <pc:docMk/>
            <pc:sldMk cId="2357162276" sldId="263"/>
            <ac:spMk id="18" creationId="{7896F262-2C28-E455-6075-C656B724468D}"/>
          </ac:spMkLst>
        </pc:spChg>
        <pc:spChg chg="del">
          <ac:chgData name="이형진(신소재공학과)" userId="bab1a210-ed42-4362-acea-ed2cafd92883" providerId="ADAL" clId="{1598A53A-D0A9-457F-A65F-EDF368284BB8}" dt="2022-11-14T19:43:50.392" v="224" actId="478"/>
          <ac:spMkLst>
            <pc:docMk/>
            <pc:sldMk cId="2357162276" sldId="263"/>
            <ac:spMk id="20" creationId="{4A50B0BA-1C2D-BEAB-8CBD-194381DD0F7F}"/>
          </ac:spMkLst>
        </pc:spChg>
        <pc:spChg chg="del">
          <ac:chgData name="이형진(신소재공학과)" userId="bab1a210-ed42-4362-acea-ed2cafd92883" providerId="ADAL" clId="{1598A53A-D0A9-457F-A65F-EDF368284BB8}" dt="2022-11-14T19:43:48.618" v="222" actId="478"/>
          <ac:spMkLst>
            <pc:docMk/>
            <pc:sldMk cId="2357162276" sldId="263"/>
            <ac:spMk id="21" creationId="{EB9555ED-341A-1DD1-B4B5-A04E1672F368}"/>
          </ac:spMkLst>
        </pc:spChg>
        <pc:spChg chg="mod">
          <ac:chgData name="이형진(신소재공학과)" userId="bab1a210-ed42-4362-acea-ed2cafd92883" providerId="ADAL" clId="{1598A53A-D0A9-457F-A65F-EDF368284BB8}" dt="2022-11-14T19:54:46.283" v="281" actId="1076"/>
          <ac:spMkLst>
            <pc:docMk/>
            <pc:sldMk cId="2357162276" sldId="263"/>
            <ac:spMk id="26" creationId="{DF921EEB-E89A-A4BB-E6CE-61AA36D438FE}"/>
          </ac:spMkLst>
        </pc:spChg>
        <pc:spChg chg="mod">
          <ac:chgData name="이형진(신소재공학과)" userId="bab1a210-ed42-4362-acea-ed2cafd92883" providerId="ADAL" clId="{1598A53A-D0A9-457F-A65F-EDF368284BB8}" dt="2022-11-14T19:54:46.283" v="281" actId="1076"/>
          <ac:spMkLst>
            <pc:docMk/>
            <pc:sldMk cId="2357162276" sldId="263"/>
            <ac:spMk id="27" creationId="{9F095DF7-9DFD-D80A-DBA9-7A95AAD1529B}"/>
          </ac:spMkLst>
        </pc:spChg>
        <pc:spChg chg="mod">
          <ac:chgData name="이형진(신소재공학과)" userId="bab1a210-ed42-4362-acea-ed2cafd92883" providerId="ADAL" clId="{1598A53A-D0A9-457F-A65F-EDF368284BB8}" dt="2022-11-14T19:54:46.283" v="281" actId="1076"/>
          <ac:spMkLst>
            <pc:docMk/>
            <pc:sldMk cId="2357162276" sldId="263"/>
            <ac:spMk id="29" creationId="{5839E73B-7FDD-7F70-5579-CBEF83440F74}"/>
          </ac:spMkLst>
        </pc:spChg>
        <pc:spChg chg="del">
          <ac:chgData name="이형진(신소재공학과)" userId="bab1a210-ed42-4362-acea-ed2cafd92883" providerId="ADAL" clId="{1598A53A-D0A9-457F-A65F-EDF368284BB8}" dt="2022-11-14T19:54:18.615" v="249" actId="478"/>
          <ac:spMkLst>
            <pc:docMk/>
            <pc:sldMk cId="2357162276" sldId="263"/>
            <ac:spMk id="34" creationId="{DEB8319E-C31D-A7A5-3E8B-86FF2B922B9F}"/>
          </ac:spMkLst>
        </pc:spChg>
        <pc:spChg chg="mod">
          <ac:chgData name="이형진(신소재공학과)" userId="bab1a210-ed42-4362-acea-ed2cafd92883" providerId="ADAL" clId="{1598A53A-D0A9-457F-A65F-EDF368284BB8}" dt="2022-11-14T19:54:46.283" v="281" actId="1076"/>
          <ac:spMkLst>
            <pc:docMk/>
            <pc:sldMk cId="2357162276" sldId="263"/>
            <ac:spMk id="35" creationId="{A64A35A8-F81B-CF86-8A6B-B9C90276138C}"/>
          </ac:spMkLst>
        </pc:spChg>
        <pc:spChg chg="mod">
          <ac:chgData name="이형진(신소재공학과)" userId="bab1a210-ed42-4362-acea-ed2cafd92883" providerId="ADAL" clId="{1598A53A-D0A9-457F-A65F-EDF368284BB8}" dt="2022-11-14T19:54:46.283" v="281" actId="1076"/>
          <ac:spMkLst>
            <pc:docMk/>
            <pc:sldMk cId="2357162276" sldId="263"/>
            <ac:spMk id="36" creationId="{6109B618-1C8E-55C1-B1B0-5C913703984E}"/>
          </ac:spMkLst>
        </pc:spChg>
        <pc:picChg chg="add mod">
          <ac:chgData name="이형진(신소재공학과)" userId="bab1a210-ed42-4362-acea-ed2cafd92883" providerId="ADAL" clId="{1598A53A-D0A9-457F-A65F-EDF368284BB8}" dt="2022-11-14T19:02:15.519" v="188" actId="1076"/>
          <ac:picMkLst>
            <pc:docMk/>
            <pc:sldMk cId="2357162276" sldId="263"/>
            <ac:picMk id="5" creationId="{979D8CAB-5AF8-EAAF-06F0-7CC05FB1FE23}"/>
          </ac:picMkLst>
        </pc:picChg>
        <pc:picChg chg="add mod modCrop">
          <ac:chgData name="이형진(신소재공학과)" userId="bab1a210-ed42-4362-acea-ed2cafd92883" providerId="ADAL" clId="{1598A53A-D0A9-457F-A65F-EDF368284BB8}" dt="2022-11-14T19:03:10.113" v="218" actId="1035"/>
          <ac:picMkLst>
            <pc:docMk/>
            <pc:sldMk cId="2357162276" sldId="263"/>
            <ac:picMk id="10" creationId="{115C487A-E6AB-6126-3855-F14EC9609006}"/>
          </ac:picMkLst>
        </pc:picChg>
        <pc:picChg chg="add mod modCrop">
          <ac:chgData name="이형진(신소재공학과)" userId="bab1a210-ed42-4362-acea-ed2cafd92883" providerId="ADAL" clId="{1598A53A-D0A9-457F-A65F-EDF368284BB8}" dt="2022-11-14T19:03:03.114" v="213" actId="1035"/>
          <ac:picMkLst>
            <pc:docMk/>
            <pc:sldMk cId="2357162276" sldId="263"/>
            <ac:picMk id="13" creationId="{D48BBA7F-97E8-BA1C-FD2C-5C20045ACF67}"/>
          </ac:picMkLst>
        </pc:picChg>
        <pc:picChg chg="add mod">
          <ac:chgData name="이형진(신소재공학과)" userId="bab1a210-ed42-4362-acea-ed2cafd92883" providerId="ADAL" clId="{1598A53A-D0A9-457F-A65F-EDF368284BB8}" dt="2022-11-14T19:44:01.682" v="240" actId="1035"/>
          <ac:picMkLst>
            <pc:docMk/>
            <pc:sldMk cId="2357162276" sldId="263"/>
            <ac:picMk id="17" creationId="{379F1829-E5BC-6CE6-8EBC-FC622517D354}"/>
          </ac:picMkLst>
        </pc:picChg>
        <pc:picChg chg="del">
          <ac:chgData name="이형진(신소재공학과)" userId="bab1a210-ed42-4362-acea-ed2cafd92883" providerId="ADAL" clId="{1598A53A-D0A9-457F-A65F-EDF368284BB8}" dt="2022-11-14T19:43:49.106" v="223" actId="478"/>
          <ac:picMkLst>
            <pc:docMk/>
            <pc:sldMk cId="2357162276" sldId="263"/>
            <ac:picMk id="23" creationId="{75CAD4CF-327F-2DE8-5737-D43206D84276}"/>
          </ac:picMkLst>
        </pc:picChg>
        <pc:picChg chg="del">
          <ac:chgData name="이형진(신소재공학과)" userId="bab1a210-ed42-4362-acea-ed2cafd92883" providerId="ADAL" clId="{1598A53A-D0A9-457F-A65F-EDF368284BB8}" dt="2022-11-14T19:00:12.089" v="77" actId="478"/>
          <ac:picMkLst>
            <pc:docMk/>
            <pc:sldMk cId="2357162276" sldId="263"/>
            <ac:picMk id="25" creationId="{0B627E31-3FB0-784E-3BB1-AA8BCF393070}"/>
          </ac:picMkLst>
        </pc:picChg>
      </pc:sldChg>
      <pc:sldChg chg="addSp delSp modSp mod">
        <pc:chgData name="이형진(신소재공학과)" userId="bab1a210-ed42-4362-acea-ed2cafd92883" providerId="ADAL" clId="{1598A53A-D0A9-457F-A65F-EDF368284BB8}" dt="2022-11-15T00:59:23.024" v="490"/>
        <pc:sldMkLst>
          <pc:docMk/>
          <pc:sldMk cId="895092154" sldId="264"/>
        </pc:sldMkLst>
        <pc:spChg chg="add mod">
          <ac:chgData name="이형진(신소재공학과)" userId="bab1a210-ed42-4362-acea-ed2cafd92883" providerId="ADAL" clId="{1598A53A-D0A9-457F-A65F-EDF368284BB8}" dt="2022-11-15T00:59:23.024" v="490"/>
          <ac:spMkLst>
            <pc:docMk/>
            <pc:sldMk cId="895092154" sldId="264"/>
            <ac:spMk id="2" creationId="{11CDC342-2383-350D-42A7-8D289892F54B}"/>
          </ac:spMkLst>
        </pc:spChg>
        <pc:spChg chg="del">
          <ac:chgData name="이형진(신소재공학과)" userId="bab1a210-ed42-4362-acea-ed2cafd92883" providerId="ADAL" clId="{1598A53A-D0A9-457F-A65F-EDF368284BB8}" dt="2022-11-15T00:59:16.915" v="487" actId="478"/>
          <ac:spMkLst>
            <pc:docMk/>
            <pc:sldMk cId="895092154" sldId="264"/>
            <ac:spMk id="4" creationId="{FB79C4F9-E145-EA8A-5C9F-FC08F1B37833}"/>
          </ac:spMkLst>
        </pc:spChg>
        <pc:picChg chg="add mod">
          <ac:chgData name="이형진(신소재공학과)" userId="bab1a210-ed42-4362-acea-ed2cafd92883" providerId="ADAL" clId="{1598A53A-D0A9-457F-A65F-EDF368284BB8}" dt="2022-11-14T19:54:58.050" v="287" actId="1076"/>
          <ac:picMkLst>
            <pc:docMk/>
            <pc:sldMk cId="895092154" sldId="264"/>
            <ac:picMk id="3" creationId="{16B68A89-4D9A-925D-3BA6-3414A1C8540A}"/>
          </ac:picMkLst>
        </pc:picChg>
        <pc:picChg chg="add mod modCrop">
          <ac:chgData name="이형진(신소재공학과)" userId="bab1a210-ed42-4362-acea-ed2cafd92883" providerId="ADAL" clId="{1598A53A-D0A9-457F-A65F-EDF368284BB8}" dt="2022-11-14T19:59:48.993" v="345" actId="732"/>
          <ac:picMkLst>
            <pc:docMk/>
            <pc:sldMk cId="895092154" sldId="264"/>
            <ac:picMk id="6" creationId="{9B133197-3AD8-99C9-81DE-F6EE1571483B}"/>
          </ac:picMkLst>
        </pc:picChg>
        <pc:picChg chg="add mod modCrop">
          <ac:chgData name="이형진(신소재공학과)" userId="bab1a210-ed42-4362-acea-ed2cafd92883" providerId="ADAL" clId="{1598A53A-D0A9-457F-A65F-EDF368284BB8}" dt="2022-11-14T20:00:01.024" v="348" actId="732"/>
          <ac:picMkLst>
            <pc:docMk/>
            <pc:sldMk cId="895092154" sldId="264"/>
            <ac:picMk id="8" creationId="{27D1A1B4-6130-9B9A-3534-C99CC971417E}"/>
          </ac:picMkLst>
        </pc:picChg>
        <pc:picChg chg="del">
          <ac:chgData name="이형진(신소재공학과)" userId="bab1a210-ed42-4362-acea-ed2cafd92883" providerId="ADAL" clId="{1598A53A-D0A9-457F-A65F-EDF368284BB8}" dt="2022-11-14T19:54:48.560" v="282" actId="478"/>
          <ac:picMkLst>
            <pc:docMk/>
            <pc:sldMk cId="895092154" sldId="264"/>
            <ac:picMk id="10" creationId="{93737553-840B-F107-7E0C-7A8181FC0800}"/>
          </ac:picMkLst>
        </pc:picChg>
        <pc:picChg chg="add del mod">
          <ac:chgData name="이형진(신소재공학과)" userId="bab1a210-ed42-4362-acea-ed2cafd92883" providerId="ADAL" clId="{1598A53A-D0A9-457F-A65F-EDF368284BB8}" dt="2022-11-14T19:56:05.742" v="303" actId="478"/>
          <ac:picMkLst>
            <pc:docMk/>
            <pc:sldMk cId="895092154" sldId="264"/>
            <ac:picMk id="11" creationId="{68B8A409-84AA-E0CE-1C55-1368CBF225C8}"/>
          </ac:picMkLst>
        </pc:picChg>
        <pc:picChg chg="del">
          <ac:chgData name="이형진(신소재공학과)" userId="bab1a210-ed42-4362-acea-ed2cafd92883" providerId="ADAL" clId="{1598A53A-D0A9-457F-A65F-EDF368284BB8}" dt="2022-11-14T19:54:48.891" v="283" actId="478"/>
          <ac:picMkLst>
            <pc:docMk/>
            <pc:sldMk cId="895092154" sldId="264"/>
            <ac:picMk id="12" creationId="{280055F7-F0D3-EAC4-7205-C4F5B9720C71}"/>
          </ac:picMkLst>
        </pc:picChg>
        <pc:picChg chg="add mod">
          <ac:chgData name="이형진(신소재공학과)" userId="bab1a210-ed42-4362-acea-ed2cafd92883" providerId="ADAL" clId="{1598A53A-D0A9-457F-A65F-EDF368284BB8}" dt="2022-11-14T19:59:55.144" v="347" actId="14100"/>
          <ac:picMkLst>
            <pc:docMk/>
            <pc:sldMk cId="895092154" sldId="264"/>
            <ac:picMk id="14" creationId="{BF3AE9D5-2C62-CDCA-DEBA-E0488D881959}"/>
          </ac:picMkLst>
        </pc:picChg>
        <pc:picChg chg="add mod">
          <ac:chgData name="이형진(신소재공학과)" userId="bab1a210-ed42-4362-acea-ed2cafd92883" providerId="ADAL" clId="{1598A53A-D0A9-457F-A65F-EDF368284BB8}" dt="2022-11-14T20:00:13.952" v="351" actId="14100"/>
          <ac:picMkLst>
            <pc:docMk/>
            <pc:sldMk cId="895092154" sldId="264"/>
            <ac:picMk id="16" creationId="{9F8027AE-A0FB-563F-266D-51331C6C2848}"/>
          </ac:picMkLst>
        </pc:picChg>
      </pc:sldChg>
      <pc:sldChg chg="addSp delSp modSp mod">
        <pc:chgData name="이형진(신소재공학과)" userId="bab1a210-ed42-4362-acea-ed2cafd92883" providerId="ADAL" clId="{1598A53A-D0A9-457F-A65F-EDF368284BB8}" dt="2022-11-15T00:59:24.375" v="492"/>
        <pc:sldMkLst>
          <pc:docMk/>
          <pc:sldMk cId="2167496995" sldId="265"/>
        </pc:sldMkLst>
        <pc:spChg chg="add mod">
          <ac:chgData name="이형진(신소재공학과)" userId="bab1a210-ed42-4362-acea-ed2cafd92883" providerId="ADAL" clId="{1598A53A-D0A9-457F-A65F-EDF368284BB8}" dt="2022-11-15T00:59:24.375" v="492"/>
          <ac:spMkLst>
            <pc:docMk/>
            <pc:sldMk cId="2167496995" sldId="265"/>
            <ac:spMk id="2" creationId="{1BA25F53-BEA9-F662-218A-1CE544D6946E}"/>
          </ac:spMkLst>
        </pc:spChg>
        <pc:spChg chg="del">
          <ac:chgData name="이형진(신소재공학과)" userId="bab1a210-ed42-4362-acea-ed2cafd92883" providerId="ADAL" clId="{1598A53A-D0A9-457F-A65F-EDF368284BB8}" dt="2022-11-15T00:59:20.463" v="489" actId="478"/>
          <ac:spMkLst>
            <pc:docMk/>
            <pc:sldMk cId="2167496995" sldId="265"/>
            <ac:spMk id="4" creationId="{35210C61-2900-4315-A7B7-BFDB60854307}"/>
          </ac:spMkLst>
        </pc:spChg>
        <pc:spChg chg="add mod">
          <ac:chgData name="이형진(신소재공학과)" userId="bab1a210-ed42-4362-acea-ed2cafd92883" providerId="ADAL" clId="{1598A53A-D0A9-457F-A65F-EDF368284BB8}" dt="2022-11-14T20:16:55.648" v="486" actId="1076"/>
          <ac:spMkLst>
            <pc:docMk/>
            <pc:sldMk cId="2167496995" sldId="265"/>
            <ac:spMk id="5" creationId="{0CF553E1-1A8F-1310-9534-4CF5852C2D09}"/>
          </ac:spMkLst>
        </pc:spChg>
        <pc:spChg chg="del mod">
          <ac:chgData name="이형진(신소재공학과)" userId="bab1a210-ed42-4362-acea-ed2cafd92883" providerId="ADAL" clId="{1598A53A-D0A9-457F-A65F-EDF368284BB8}" dt="2022-11-14T20:15:45.207" v="460" actId="478"/>
          <ac:spMkLst>
            <pc:docMk/>
            <pc:sldMk cId="2167496995" sldId="265"/>
            <ac:spMk id="7" creationId="{89229648-1D5F-4F96-4BD6-FB8330216C01}"/>
          </ac:spMkLst>
        </pc:spChg>
        <pc:spChg chg="del">
          <ac:chgData name="이형진(신소재공학과)" userId="bab1a210-ed42-4362-acea-ed2cafd92883" providerId="ADAL" clId="{1598A53A-D0A9-457F-A65F-EDF368284BB8}" dt="2022-11-14T20:15:45.751" v="461" actId="478"/>
          <ac:spMkLst>
            <pc:docMk/>
            <pc:sldMk cId="2167496995" sldId="265"/>
            <ac:spMk id="8" creationId="{EE4746E8-3C13-F19A-BE10-EE9CE510814C}"/>
          </ac:spMkLst>
        </pc:spChg>
        <pc:spChg chg="add mod">
          <ac:chgData name="이형진(신소재공학과)" userId="bab1a210-ed42-4362-acea-ed2cafd92883" providerId="ADAL" clId="{1598A53A-D0A9-457F-A65F-EDF368284BB8}" dt="2022-11-14T20:16:55.648" v="486" actId="1076"/>
          <ac:spMkLst>
            <pc:docMk/>
            <pc:sldMk cId="2167496995" sldId="265"/>
            <ac:spMk id="9" creationId="{939E613E-FFA1-88BB-BAFB-5709DE9E3483}"/>
          </ac:spMkLst>
        </pc:spChg>
        <pc:spChg chg="add mod">
          <ac:chgData name="이형진(신소재공학과)" userId="bab1a210-ed42-4362-acea-ed2cafd92883" providerId="ADAL" clId="{1598A53A-D0A9-457F-A65F-EDF368284BB8}" dt="2022-11-14T20:16:55.648" v="486" actId="1076"/>
          <ac:spMkLst>
            <pc:docMk/>
            <pc:sldMk cId="2167496995" sldId="265"/>
            <ac:spMk id="10" creationId="{49577585-8D89-AF70-64F7-5DF908465648}"/>
          </ac:spMkLst>
        </pc:spChg>
        <pc:picChg chg="add mod">
          <ac:chgData name="이형진(신소재공학과)" userId="bab1a210-ed42-4362-acea-ed2cafd92883" providerId="ADAL" clId="{1598A53A-D0A9-457F-A65F-EDF368284BB8}" dt="2022-11-14T20:16:55.648" v="486" actId="1076"/>
          <ac:picMkLst>
            <pc:docMk/>
            <pc:sldMk cId="2167496995" sldId="265"/>
            <ac:picMk id="3" creationId="{0B7BC554-F47E-4380-D5D8-5886BA93A13E}"/>
          </ac:picMkLst>
        </pc:picChg>
        <pc:picChg chg="del">
          <ac:chgData name="이형진(신소재공학과)" userId="bab1a210-ed42-4362-acea-ed2cafd92883" providerId="ADAL" clId="{1598A53A-D0A9-457F-A65F-EDF368284BB8}" dt="2022-11-14T20:15:38.266" v="454" actId="478"/>
          <ac:picMkLst>
            <pc:docMk/>
            <pc:sldMk cId="2167496995" sldId="265"/>
            <ac:picMk id="6" creationId="{EC26440B-52A3-92DF-D0C2-59B4B076005D}"/>
          </ac:picMkLst>
        </pc:picChg>
      </pc:sldChg>
      <pc:sldChg chg="addSp delSp modSp new mod">
        <pc:chgData name="이형진(신소재공학과)" userId="bab1a210-ed42-4362-acea-ed2cafd92883" providerId="ADAL" clId="{1598A53A-D0A9-457F-A65F-EDF368284BB8}" dt="2022-11-15T00:59:23.614" v="491"/>
        <pc:sldMkLst>
          <pc:docMk/>
          <pc:sldMk cId="184365076" sldId="266"/>
        </pc:sldMkLst>
        <pc:spChg chg="add mod">
          <ac:chgData name="이형진(신소재공학과)" userId="bab1a210-ed42-4362-acea-ed2cafd92883" providerId="ADAL" clId="{1598A53A-D0A9-457F-A65F-EDF368284BB8}" dt="2022-11-15T00:59:23.614" v="491"/>
          <ac:spMkLst>
            <pc:docMk/>
            <pc:sldMk cId="184365076" sldId="266"/>
            <ac:spMk id="2" creationId="{84F74472-7FB4-A4BF-DF6E-57C9C63947F2}"/>
          </ac:spMkLst>
        </pc:spChg>
        <pc:spChg chg="del">
          <ac:chgData name="이형진(신소재공학과)" userId="bab1a210-ed42-4362-acea-ed2cafd92883" providerId="ADAL" clId="{1598A53A-D0A9-457F-A65F-EDF368284BB8}" dt="2022-11-14T19:55:45.268" v="298" actId="478"/>
          <ac:spMkLst>
            <pc:docMk/>
            <pc:sldMk cId="184365076" sldId="266"/>
            <ac:spMk id="2" creationId="{FE770E42-0A50-E071-37CC-C539293F7F75}"/>
          </ac:spMkLst>
        </pc:spChg>
        <pc:spChg chg="del">
          <ac:chgData name="이형진(신소재공학과)" userId="bab1a210-ed42-4362-acea-ed2cafd92883" providerId="ADAL" clId="{1598A53A-D0A9-457F-A65F-EDF368284BB8}" dt="2022-11-14T19:55:45.268" v="298" actId="478"/>
          <ac:spMkLst>
            <pc:docMk/>
            <pc:sldMk cId="184365076" sldId="266"/>
            <ac:spMk id="3" creationId="{F1EB2776-9DD5-3DE9-03D3-962C8905E187}"/>
          </ac:spMkLst>
        </pc:spChg>
        <pc:spChg chg="add del mod">
          <ac:chgData name="이형진(신소재공학과)" userId="bab1a210-ed42-4362-acea-ed2cafd92883" providerId="ADAL" clId="{1598A53A-D0A9-457F-A65F-EDF368284BB8}" dt="2022-11-15T00:59:18.528" v="488" actId="478"/>
          <ac:spMkLst>
            <pc:docMk/>
            <pc:sldMk cId="184365076" sldId="266"/>
            <ac:spMk id="6" creationId="{0C961445-5748-6A98-30C4-6EA5BC119A3F}"/>
          </ac:spMkLst>
        </pc:spChg>
        <pc:spChg chg="add mod">
          <ac:chgData name="이형진(신소재공학과)" userId="bab1a210-ed42-4362-acea-ed2cafd92883" providerId="ADAL" clId="{1598A53A-D0A9-457F-A65F-EDF368284BB8}" dt="2022-11-14T19:56:15.007" v="309"/>
          <ac:spMkLst>
            <pc:docMk/>
            <pc:sldMk cId="184365076" sldId="266"/>
            <ac:spMk id="7" creationId="{6C0095C5-B3F0-6555-3C2D-3AFBDBF32B71}"/>
          </ac:spMkLst>
        </pc:spChg>
        <pc:spChg chg="add mod">
          <ac:chgData name="이형진(신소재공학과)" userId="bab1a210-ed42-4362-acea-ed2cafd92883" providerId="ADAL" clId="{1598A53A-D0A9-457F-A65F-EDF368284BB8}" dt="2022-11-14T20:16:02.033" v="466" actId="13822"/>
          <ac:spMkLst>
            <pc:docMk/>
            <pc:sldMk cId="184365076" sldId="266"/>
            <ac:spMk id="8" creationId="{B7D3C3F2-E7C2-4096-ED3F-E70A22394907}"/>
          </ac:spMkLst>
        </pc:spChg>
        <pc:graphicFrameChg chg="add mod modGraphic">
          <ac:chgData name="이형진(신소재공학과)" userId="bab1a210-ed42-4362-acea-ed2cafd92883" providerId="ADAL" clId="{1598A53A-D0A9-457F-A65F-EDF368284BB8}" dt="2022-11-14T20:02:44.225" v="452" actId="12385"/>
          <ac:graphicFrameMkLst>
            <pc:docMk/>
            <pc:sldMk cId="184365076" sldId="266"/>
            <ac:graphicFrameMk id="13" creationId="{D675D2F7-E123-A26B-2B86-8C8BEDCCB56F}"/>
          </ac:graphicFrameMkLst>
        </pc:graphicFrameChg>
        <pc:graphicFrameChg chg="add mod modGraphic">
          <ac:chgData name="이형진(신소재공학과)" userId="bab1a210-ed42-4362-acea-ed2cafd92883" providerId="ADAL" clId="{1598A53A-D0A9-457F-A65F-EDF368284BB8}" dt="2022-11-14T20:16:04.783" v="467" actId="12385"/>
          <ac:graphicFrameMkLst>
            <pc:docMk/>
            <pc:sldMk cId="184365076" sldId="266"/>
            <ac:graphicFrameMk id="18" creationId="{C7224BC6-8481-53F5-4607-6022FD33EF8D}"/>
          </ac:graphicFrameMkLst>
        </pc:graphicFrameChg>
        <pc:picChg chg="add del mod">
          <ac:chgData name="이형진(신소재공학과)" userId="bab1a210-ed42-4362-acea-ed2cafd92883" providerId="ADAL" clId="{1598A53A-D0A9-457F-A65F-EDF368284BB8}" dt="2022-11-14T20:00:22.976" v="352" actId="478"/>
          <ac:picMkLst>
            <pc:docMk/>
            <pc:sldMk cId="184365076" sldId="266"/>
            <ac:picMk id="5" creationId="{3C9FFAC6-1F50-07D7-A8C8-523CABA5BACA}"/>
          </ac:picMkLst>
        </pc:picChg>
        <pc:picChg chg="add del mod">
          <ac:chgData name="이형진(신소재공학과)" userId="bab1a210-ed42-4362-acea-ed2cafd92883" providerId="ADAL" clId="{1598A53A-D0A9-457F-A65F-EDF368284BB8}" dt="2022-11-14T20:00:30.583" v="357" actId="478"/>
          <ac:picMkLst>
            <pc:docMk/>
            <pc:sldMk cId="184365076" sldId="266"/>
            <ac:picMk id="10" creationId="{F80DC40D-A470-5D6A-C8B7-2B728EA18896}"/>
          </ac:picMkLst>
        </pc:picChg>
        <pc:picChg chg="add mod modCrop">
          <ac:chgData name="이형진(신소재공학과)" userId="bab1a210-ed42-4362-acea-ed2cafd92883" providerId="ADAL" clId="{1598A53A-D0A9-457F-A65F-EDF368284BB8}" dt="2022-11-14T20:02:11.208" v="414" actId="1076"/>
          <ac:picMkLst>
            <pc:docMk/>
            <pc:sldMk cId="184365076" sldId="266"/>
            <ac:picMk id="12" creationId="{AB443F76-9FA8-8E12-15DC-FA9EB2DB0350}"/>
          </ac:picMkLst>
        </pc:picChg>
        <pc:picChg chg="add mod">
          <ac:chgData name="이형진(신소재공학과)" userId="bab1a210-ed42-4362-acea-ed2cafd92883" providerId="ADAL" clId="{1598A53A-D0A9-457F-A65F-EDF368284BB8}" dt="2022-11-14T20:00:28.519" v="356" actId="1076"/>
          <ac:picMkLst>
            <pc:docMk/>
            <pc:sldMk cId="184365076" sldId="266"/>
            <ac:picMk id="15" creationId="{C900C08B-AE41-8B93-7F45-3C6E18AC0DFF}"/>
          </ac:picMkLst>
        </pc:picChg>
        <pc:picChg chg="add mod">
          <ac:chgData name="이형진(신소재공학과)" userId="bab1a210-ed42-4362-acea-ed2cafd92883" providerId="ADAL" clId="{1598A53A-D0A9-457F-A65F-EDF368284BB8}" dt="2022-11-14T20:00:41.216" v="360" actId="14100"/>
          <ac:picMkLst>
            <pc:docMk/>
            <pc:sldMk cId="184365076" sldId="266"/>
            <ac:picMk id="17" creationId="{BCCBCCE5-CAF8-A63D-C3C6-4A3ED7CC66A3}"/>
          </ac:picMkLst>
        </pc:picChg>
      </pc:sldChg>
    </pc:docChg>
  </pc:docChgLst>
  <pc:docChgLst>
    <pc:chgData name="이형진(신소재공학과)" userId="bab1a210-ed42-4362-acea-ed2cafd92883" providerId="ADAL" clId="{17688919-6FCC-4F75-BAE0-503CBA8AFF78}"/>
    <pc:docChg chg="custSel addSld delSld modSld">
      <pc:chgData name="이형진(신소재공학과)" userId="bab1a210-ed42-4362-acea-ed2cafd92883" providerId="ADAL" clId="{17688919-6FCC-4F75-BAE0-503CBA8AFF78}" dt="2022-11-07T17:42:21.954" v="729" actId="13822"/>
      <pc:docMkLst>
        <pc:docMk/>
      </pc:docMkLst>
      <pc:sldChg chg="modSp mod">
        <pc:chgData name="이형진(신소재공학과)" userId="bab1a210-ed42-4362-acea-ed2cafd92883" providerId="ADAL" clId="{17688919-6FCC-4F75-BAE0-503CBA8AFF78}" dt="2022-11-07T16:52:52.277" v="1" actId="20577"/>
        <pc:sldMkLst>
          <pc:docMk/>
          <pc:sldMk cId="0" sldId="257"/>
        </pc:sldMkLst>
        <pc:spChg chg="mod">
          <ac:chgData name="이형진(신소재공학과)" userId="bab1a210-ed42-4362-acea-ed2cafd92883" providerId="ADAL" clId="{17688919-6FCC-4F75-BAE0-503CBA8AFF78}" dt="2022-11-07T16:52:52.277" v="1" actId="20577"/>
          <ac:spMkLst>
            <pc:docMk/>
            <pc:sldMk cId="0" sldId="257"/>
            <ac:spMk id="2" creationId="{4747E85A-FC97-EC4C-E69F-72D9128CE0E6}"/>
          </ac:spMkLst>
        </pc:spChg>
      </pc:sldChg>
      <pc:sldChg chg="addSp delSp modSp mod">
        <pc:chgData name="이형진(신소재공학과)" userId="bab1a210-ed42-4362-acea-ed2cafd92883" providerId="ADAL" clId="{17688919-6FCC-4F75-BAE0-503CBA8AFF78}" dt="2022-11-07T17:42:21.954" v="729" actId="13822"/>
        <pc:sldMkLst>
          <pc:docMk/>
          <pc:sldMk cId="2357162276" sldId="263"/>
        </pc:sldMkLst>
        <pc:spChg chg="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2" creationId="{C16EFA50-8824-B766-D09E-52F50B725CAC}"/>
          </ac:spMkLst>
        </pc:spChg>
        <pc:spChg chg="del mod">
          <ac:chgData name="이형진(신소재공학과)" userId="bab1a210-ed42-4362-acea-ed2cafd92883" providerId="ADAL" clId="{17688919-6FCC-4F75-BAE0-503CBA8AFF78}" dt="2022-11-07T16:56:21.278" v="127" actId="478"/>
          <ac:spMkLst>
            <pc:docMk/>
            <pc:sldMk cId="2357162276" sldId="263"/>
            <ac:spMk id="3" creationId="{7A5AF6A9-9DF4-0193-AC62-147BEF1B4A8A}"/>
          </ac:spMkLst>
        </pc:spChg>
        <pc:spChg chg="del mod">
          <ac:chgData name="이형진(신소재공학과)" userId="bab1a210-ed42-4362-acea-ed2cafd92883" providerId="ADAL" clId="{17688919-6FCC-4F75-BAE0-503CBA8AFF78}" dt="2022-11-07T16:59:26.690" v="241" actId="478"/>
          <ac:spMkLst>
            <pc:docMk/>
            <pc:sldMk cId="2357162276" sldId="263"/>
            <ac:spMk id="4" creationId="{811432DA-5029-7FCB-194C-F44623F53131}"/>
          </ac:spMkLst>
        </pc:spChg>
        <pc:spChg chg="mod">
          <ac:chgData name="이형진(신소재공학과)" userId="bab1a210-ed42-4362-acea-ed2cafd92883" providerId="ADAL" clId="{17688919-6FCC-4F75-BAE0-503CBA8AFF78}" dt="2022-11-07T16:53:14.472" v="43" actId="20577"/>
          <ac:spMkLst>
            <pc:docMk/>
            <pc:sldMk cId="2357162276" sldId="263"/>
            <ac:spMk id="6" creationId="{6DDB3FB9-D4DA-2C5A-9BA7-97D1E68E2015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7" creationId="{4629EFD7-A343-E7CB-3964-A4AA6FDFF932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9" creationId="{EDDA2DBB-D317-ECA4-234C-6614785A2513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11" creationId="{57309B7D-1B7A-EE7B-2D26-2F2227EF266D}"/>
          </ac:spMkLst>
        </pc:spChg>
        <pc:spChg chg="del">
          <ac:chgData name="이형진(신소재공학과)" userId="bab1a210-ed42-4362-acea-ed2cafd92883" providerId="ADAL" clId="{17688919-6FCC-4F75-BAE0-503CBA8AFF78}" dt="2022-11-07T16:59:23.358" v="238" actId="478"/>
          <ac:spMkLst>
            <pc:docMk/>
            <pc:sldMk cId="2357162276" sldId="263"/>
            <ac:spMk id="13" creationId="{427F1E84-DD8E-2F4F-FC03-7BE39E5C1043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14" creationId="{84883BC2-606A-0672-6F9C-0388958CDB5F}"/>
          </ac:spMkLst>
        </pc:spChg>
        <pc:spChg chg="add mod">
          <ac:chgData name="이형진(신소재공학과)" userId="bab1a210-ed42-4362-acea-ed2cafd92883" providerId="ADAL" clId="{17688919-6FCC-4F75-BAE0-503CBA8AFF78}" dt="2022-11-07T17:42:21.954" v="729" actId="13822"/>
          <ac:spMkLst>
            <pc:docMk/>
            <pc:sldMk cId="2357162276" sldId="263"/>
            <ac:spMk id="16" creationId="{AB514AAB-CC4D-4E44-FC3B-F34050A6E8FE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18" creationId="{7896F262-2C28-E455-6075-C656B724468D}"/>
          </ac:spMkLst>
        </pc:spChg>
        <pc:spChg chg="del">
          <ac:chgData name="이형진(신소재공학과)" userId="bab1a210-ed42-4362-acea-ed2cafd92883" providerId="ADAL" clId="{17688919-6FCC-4F75-BAE0-503CBA8AFF78}" dt="2022-11-07T16:59:24.454" v="239" actId="478"/>
          <ac:spMkLst>
            <pc:docMk/>
            <pc:sldMk cId="2357162276" sldId="263"/>
            <ac:spMk id="19" creationId="{A85FAEA8-4A67-3E74-8A16-DCFA907FB595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20" creationId="{4A50B0BA-1C2D-BEAB-8CBD-194381DD0F7F}"/>
          </ac:spMkLst>
        </pc:spChg>
        <pc:spChg chg="add mod">
          <ac:chgData name="이형진(신소재공학과)" userId="bab1a210-ed42-4362-acea-ed2cafd92883" providerId="ADAL" clId="{17688919-6FCC-4F75-BAE0-503CBA8AFF78}" dt="2022-11-07T17:02:51.485" v="338" actId="1038"/>
          <ac:spMkLst>
            <pc:docMk/>
            <pc:sldMk cId="2357162276" sldId="263"/>
            <ac:spMk id="21" creationId="{EB9555ED-341A-1DD1-B4B5-A04E1672F368}"/>
          </ac:spMkLst>
        </pc:spChg>
        <pc:spChg chg="add mod">
          <ac:chgData name="이형진(신소재공학과)" userId="bab1a210-ed42-4362-acea-ed2cafd92883" providerId="ADAL" clId="{17688919-6FCC-4F75-BAE0-503CBA8AFF78}" dt="2022-11-07T17:07:59.027" v="583" actId="14100"/>
          <ac:spMkLst>
            <pc:docMk/>
            <pc:sldMk cId="2357162276" sldId="263"/>
            <ac:spMk id="26" creationId="{DF921EEB-E89A-A4BB-E6CE-61AA36D438FE}"/>
          </ac:spMkLst>
        </pc:spChg>
        <pc:spChg chg="add mod">
          <ac:chgData name="이형진(신소재공학과)" userId="bab1a210-ed42-4362-acea-ed2cafd92883" providerId="ADAL" clId="{17688919-6FCC-4F75-BAE0-503CBA8AFF78}" dt="2022-11-07T17:08:02.932" v="584" actId="13822"/>
          <ac:spMkLst>
            <pc:docMk/>
            <pc:sldMk cId="2357162276" sldId="263"/>
            <ac:spMk id="27" creationId="{9F095DF7-9DFD-D80A-DBA9-7A95AAD1529B}"/>
          </ac:spMkLst>
        </pc:spChg>
        <pc:spChg chg="add del mod">
          <ac:chgData name="이형진(신소재공학과)" userId="bab1a210-ed42-4362-acea-ed2cafd92883" providerId="ADAL" clId="{17688919-6FCC-4F75-BAE0-503CBA8AFF78}" dt="2022-11-07T17:07:19.629" v="557" actId="478"/>
          <ac:spMkLst>
            <pc:docMk/>
            <pc:sldMk cId="2357162276" sldId="263"/>
            <ac:spMk id="28" creationId="{F8040EB1-536D-1EC2-2495-C3169BF11D18}"/>
          </ac:spMkLst>
        </pc:spChg>
        <pc:spChg chg="add mod">
          <ac:chgData name="이형진(신소재공학과)" userId="bab1a210-ed42-4362-acea-ed2cafd92883" providerId="ADAL" clId="{17688919-6FCC-4F75-BAE0-503CBA8AFF78}" dt="2022-11-07T17:08:11.692" v="586" actId="14100"/>
          <ac:spMkLst>
            <pc:docMk/>
            <pc:sldMk cId="2357162276" sldId="263"/>
            <ac:spMk id="29" creationId="{5839E73B-7FDD-7F70-5579-CBEF83440F74}"/>
          </ac:spMkLst>
        </pc:spChg>
        <pc:spChg chg="add del mod">
          <ac:chgData name="이형진(신소재공학과)" userId="bab1a210-ed42-4362-acea-ed2cafd92883" providerId="ADAL" clId="{17688919-6FCC-4F75-BAE0-503CBA8AFF78}" dt="2022-11-07T17:07:47.566" v="576" actId="478"/>
          <ac:spMkLst>
            <pc:docMk/>
            <pc:sldMk cId="2357162276" sldId="263"/>
            <ac:spMk id="30" creationId="{360BAEFE-EA0E-779D-C6DE-982AE92F3488}"/>
          </ac:spMkLst>
        </pc:spChg>
        <pc:spChg chg="add del mod">
          <ac:chgData name="이형진(신소재공학과)" userId="bab1a210-ed42-4362-acea-ed2cafd92883" providerId="ADAL" clId="{17688919-6FCC-4F75-BAE0-503CBA8AFF78}" dt="2022-11-07T17:07:48.753" v="577" actId="478"/>
          <ac:spMkLst>
            <pc:docMk/>
            <pc:sldMk cId="2357162276" sldId="263"/>
            <ac:spMk id="31" creationId="{F36A1725-BC2D-48FB-7F02-C62B1475348C}"/>
          </ac:spMkLst>
        </pc:spChg>
        <pc:spChg chg="add del mod">
          <ac:chgData name="이형진(신소재공학과)" userId="bab1a210-ed42-4362-acea-ed2cafd92883" providerId="ADAL" clId="{17688919-6FCC-4F75-BAE0-503CBA8AFF78}" dt="2022-11-07T17:07:49.756" v="578" actId="478"/>
          <ac:spMkLst>
            <pc:docMk/>
            <pc:sldMk cId="2357162276" sldId="263"/>
            <ac:spMk id="32" creationId="{C2C89B0A-DCEB-14A9-D7EB-32EE74511F22}"/>
          </ac:spMkLst>
        </pc:spChg>
        <pc:spChg chg="add del mod">
          <ac:chgData name="이형진(신소재공학과)" userId="bab1a210-ed42-4362-acea-ed2cafd92883" providerId="ADAL" clId="{17688919-6FCC-4F75-BAE0-503CBA8AFF78}" dt="2022-11-07T17:07:50.539" v="579" actId="478"/>
          <ac:spMkLst>
            <pc:docMk/>
            <pc:sldMk cId="2357162276" sldId="263"/>
            <ac:spMk id="33" creationId="{ED63EB9E-4DD1-6CB9-8316-94B89AA1D44A}"/>
          </ac:spMkLst>
        </pc:spChg>
        <pc:spChg chg="add mod">
          <ac:chgData name="이형진(신소재공학과)" userId="bab1a210-ed42-4362-acea-ed2cafd92883" providerId="ADAL" clId="{17688919-6FCC-4F75-BAE0-503CBA8AFF78}" dt="2022-11-07T17:07:57.162" v="582" actId="1076"/>
          <ac:spMkLst>
            <pc:docMk/>
            <pc:sldMk cId="2357162276" sldId="263"/>
            <ac:spMk id="34" creationId="{DEB8319E-C31D-A7A5-3E8B-86FF2B922B9F}"/>
          </ac:spMkLst>
        </pc:spChg>
        <pc:spChg chg="add mod">
          <ac:chgData name="이형진(신소재공학과)" userId="bab1a210-ed42-4362-acea-ed2cafd92883" providerId="ADAL" clId="{17688919-6FCC-4F75-BAE0-503CBA8AFF78}" dt="2022-11-07T17:08:41.157" v="591" actId="13822"/>
          <ac:spMkLst>
            <pc:docMk/>
            <pc:sldMk cId="2357162276" sldId="263"/>
            <ac:spMk id="35" creationId="{A64A35A8-F81B-CF86-8A6B-B9C90276138C}"/>
          </ac:spMkLst>
        </pc:spChg>
        <pc:spChg chg="add mod">
          <ac:chgData name="이형진(신소재공학과)" userId="bab1a210-ed42-4362-acea-ed2cafd92883" providerId="ADAL" clId="{17688919-6FCC-4F75-BAE0-503CBA8AFF78}" dt="2022-11-07T17:08:52.766" v="593" actId="13822"/>
          <ac:spMkLst>
            <pc:docMk/>
            <pc:sldMk cId="2357162276" sldId="263"/>
            <ac:spMk id="36" creationId="{6109B618-1C8E-55C1-B1B0-5C913703984E}"/>
          </ac:spMkLst>
        </pc:spChg>
        <pc:spChg chg="add del mod">
          <ac:chgData name="이형진(신소재공학과)" userId="bab1a210-ed42-4362-acea-ed2cafd92883" providerId="ADAL" clId="{17688919-6FCC-4F75-BAE0-503CBA8AFF78}" dt="2022-11-07T17:41:18.801" v="709" actId="478"/>
          <ac:spMkLst>
            <pc:docMk/>
            <pc:sldMk cId="2357162276" sldId="263"/>
            <ac:spMk id="37" creationId="{99A7FE01-49D5-F7CA-04C2-37083D7C1C32}"/>
          </ac:spMkLst>
        </pc:spChg>
        <pc:spChg chg="add mod">
          <ac:chgData name="이형진(신소재공학과)" userId="bab1a210-ed42-4362-acea-ed2cafd92883" providerId="ADAL" clId="{17688919-6FCC-4F75-BAE0-503CBA8AFF78}" dt="2022-11-07T17:10:42.684" v="624" actId="571"/>
          <ac:spMkLst>
            <pc:docMk/>
            <pc:sldMk cId="2357162276" sldId="263"/>
            <ac:spMk id="38" creationId="{F204B216-474F-04D2-DC88-36E9600B4889}"/>
          </ac:spMkLst>
        </pc:spChg>
        <pc:spChg chg="add mod">
          <ac:chgData name="이형진(신소재공학과)" userId="bab1a210-ed42-4362-acea-ed2cafd92883" providerId="ADAL" clId="{17688919-6FCC-4F75-BAE0-503CBA8AFF78}" dt="2022-11-07T17:10:42.684" v="624" actId="571"/>
          <ac:spMkLst>
            <pc:docMk/>
            <pc:sldMk cId="2357162276" sldId="263"/>
            <ac:spMk id="39" creationId="{4D40F3EA-7971-3942-926A-72878B501E16}"/>
          </ac:spMkLst>
        </pc:spChg>
        <pc:spChg chg="add del mod">
          <ac:chgData name="이형진(신소재공학과)" userId="bab1a210-ed42-4362-acea-ed2cafd92883" providerId="ADAL" clId="{17688919-6FCC-4F75-BAE0-503CBA8AFF78}" dt="2022-11-07T17:41:19.494" v="710" actId="478"/>
          <ac:spMkLst>
            <pc:docMk/>
            <pc:sldMk cId="2357162276" sldId="263"/>
            <ac:spMk id="40" creationId="{0D4A9558-C568-1B97-E9AD-3E9EFF5F66FD}"/>
          </ac:spMkLst>
        </pc:spChg>
        <pc:spChg chg="add del mod">
          <ac:chgData name="이형진(신소재공학과)" userId="bab1a210-ed42-4362-acea-ed2cafd92883" providerId="ADAL" clId="{17688919-6FCC-4F75-BAE0-503CBA8AFF78}" dt="2022-11-07T17:41:20.708" v="711" actId="478"/>
          <ac:spMkLst>
            <pc:docMk/>
            <pc:sldMk cId="2357162276" sldId="263"/>
            <ac:spMk id="41" creationId="{FCD0A0D1-7C24-26A4-93BA-301D6E1B6780}"/>
          </ac:spMkLst>
        </pc:spChg>
        <pc:spChg chg="add del mod">
          <ac:chgData name="이형진(신소재공학과)" userId="bab1a210-ed42-4362-acea-ed2cafd92883" providerId="ADAL" clId="{17688919-6FCC-4F75-BAE0-503CBA8AFF78}" dt="2022-11-07T17:41:21.740" v="712" actId="478"/>
          <ac:spMkLst>
            <pc:docMk/>
            <pc:sldMk cId="2357162276" sldId="263"/>
            <ac:spMk id="42" creationId="{566F35D4-AAF8-C0B5-A285-4C39D670A3C1}"/>
          </ac:spMkLst>
        </pc:spChg>
        <pc:graphicFrameChg chg="add del mod">
          <ac:chgData name="이형진(신소재공학과)" userId="bab1a210-ed42-4362-acea-ed2cafd92883" providerId="ADAL" clId="{17688919-6FCC-4F75-BAE0-503CBA8AFF78}" dt="2022-11-07T16:59:41.454" v="255"/>
          <ac:graphicFrameMkLst>
            <pc:docMk/>
            <pc:sldMk cId="2357162276" sldId="263"/>
            <ac:graphicFrameMk id="15" creationId="{285F0E55-3953-6DB9-5E45-BFCA5F7EFC65}"/>
          </ac:graphicFrameMkLst>
        </pc:graphicFrameChg>
        <pc:picChg chg="del">
          <ac:chgData name="이형진(신소재공학과)" userId="bab1a210-ed42-4362-acea-ed2cafd92883" providerId="ADAL" clId="{17688919-6FCC-4F75-BAE0-503CBA8AFF78}" dt="2022-11-07T16:53:44.769" v="44" actId="478"/>
          <ac:picMkLst>
            <pc:docMk/>
            <pc:sldMk cId="2357162276" sldId="263"/>
            <ac:picMk id="5" creationId="{5B2E9FBA-1B47-A6D5-818F-485F43E24D78}"/>
          </ac:picMkLst>
        </pc:picChg>
        <pc:picChg chg="del">
          <ac:chgData name="이형진(신소재공학과)" userId="bab1a210-ed42-4362-acea-ed2cafd92883" providerId="ADAL" clId="{17688919-6FCC-4F75-BAE0-503CBA8AFF78}" dt="2022-11-07T16:53:45.596" v="45" actId="478"/>
          <ac:picMkLst>
            <pc:docMk/>
            <pc:sldMk cId="2357162276" sldId="263"/>
            <ac:picMk id="8" creationId="{C3C27EFF-EAF1-A486-1BC7-B09A35015BBC}"/>
          </ac:picMkLst>
        </pc:picChg>
        <pc:picChg chg="del mod">
          <ac:chgData name="이형진(신소재공학과)" userId="bab1a210-ed42-4362-acea-ed2cafd92883" providerId="ADAL" clId="{17688919-6FCC-4F75-BAE0-503CBA8AFF78}" dt="2022-11-07T16:59:11.808" v="236" actId="478"/>
          <ac:picMkLst>
            <pc:docMk/>
            <pc:sldMk cId="2357162276" sldId="263"/>
            <ac:picMk id="10" creationId="{C6D3DDDB-1C59-FCC5-DD83-3F8126ABA33F}"/>
          </ac:picMkLst>
        </pc:picChg>
        <pc:picChg chg="del">
          <ac:chgData name="이형진(신소재공학과)" userId="bab1a210-ed42-4362-acea-ed2cafd92883" providerId="ADAL" clId="{17688919-6FCC-4F75-BAE0-503CBA8AFF78}" dt="2022-11-07T16:59:22.654" v="237" actId="478"/>
          <ac:picMkLst>
            <pc:docMk/>
            <pc:sldMk cId="2357162276" sldId="263"/>
            <ac:picMk id="12" creationId="{D1707C4A-978A-2531-AB67-2CA692F7AF57}"/>
          </ac:picMkLst>
        </pc:picChg>
        <pc:picChg chg="del">
          <ac:chgData name="이형진(신소재공학과)" userId="bab1a210-ed42-4362-acea-ed2cafd92883" providerId="ADAL" clId="{17688919-6FCC-4F75-BAE0-503CBA8AFF78}" dt="2022-11-07T16:59:25.050" v="240" actId="478"/>
          <ac:picMkLst>
            <pc:docMk/>
            <pc:sldMk cId="2357162276" sldId="263"/>
            <ac:picMk id="17" creationId="{1A2DA0CE-AC54-13EB-712D-007A80C5606B}"/>
          </ac:picMkLst>
        </pc:picChg>
        <pc:picChg chg="add mod">
          <ac:chgData name="이형진(신소재공학과)" userId="bab1a210-ed42-4362-acea-ed2cafd92883" providerId="ADAL" clId="{17688919-6FCC-4F75-BAE0-503CBA8AFF78}" dt="2022-11-07T17:41:26.808" v="714" actId="1076"/>
          <ac:picMkLst>
            <pc:docMk/>
            <pc:sldMk cId="2357162276" sldId="263"/>
            <ac:picMk id="23" creationId="{75CAD4CF-327F-2DE8-5737-D43206D84276}"/>
          </ac:picMkLst>
        </pc:picChg>
        <pc:picChg chg="add mod">
          <ac:chgData name="이형진(신소재공학과)" userId="bab1a210-ed42-4362-acea-ed2cafd92883" providerId="ADAL" clId="{17688919-6FCC-4F75-BAE0-503CBA8AFF78}" dt="2022-11-07T17:04:36.067" v="367" actId="1076"/>
          <ac:picMkLst>
            <pc:docMk/>
            <pc:sldMk cId="2357162276" sldId="263"/>
            <ac:picMk id="25" creationId="{0B627E31-3FB0-784E-3BB1-AA8BCF393070}"/>
          </ac:picMkLst>
        </pc:picChg>
      </pc:sldChg>
      <pc:sldChg chg="addSp delSp modSp new mod">
        <pc:chgData name="이형진(신소재공학과)" userId="bab1a210-ed42-4362-acea-ed2cafd92883" providerId="ADAL" clId="{17688919-6FCC-4F75-BAE0-503CBA8AFF78}" dt="2022-11-07T17:40:45.903" v="708" actId="1076"/>
        <pc:sldMkLst>
          <pc:docMk/>
          <pc:sldMk cId="895092154" sldId="264"/>
        </pc:sldMkLst>
        <pc:spChg chg="del">
          <ac:chgData name="이형진(신소재공학과)" userId="bab1a210-ed42-4362-acea-ed2cafd92883" providerId="ADAL" clId="{17688919-6FCC-4F75-BAE0-503CBA8AFF78}" dt="2022-11-07T17:11:48.943" v="686" actId="478"/>
          <ac:spMkLst>
            <pc:docMk/>
            <pc:sldMk cId="895092154" sldId="264"/>
            <ac:spMk id="2" creationId="{45C28011-5F53-02DF-C653-E7CDCB3F530B}"/>
          </ac:spMkLst>
        </pc:spChg>
        <pc:spChg chg="del">
          <ac:chgData name="이형진(신소재공학과)" userId="bab1a210-ed42-4362-acea-ed2cafd92883" providerId="ADAL" clId="{17688919-6FCC-4F75-BAE0-503CBA8AFF78}" dt="2022-11-07T17:11:48.943" v="686" actId="478"/>
          <ac:spMkLst>
            <pc:docMk/>
            <pc:sldMk cId="895092154" sldId="264"/>
            <ac:spMk id="3" creationId="{E056DECA-5C62-74FE-8D49-D00F0D870753}"/>
          </ac:spMkLst>
        </pc:spChg>
        <pc:spChg chg="add mod">
          <ac:chgData name="이형진(신소재공학과)" userId="bab1a210-ed42-4362-acea-ed2cafd92883" providerId="ADAL" clId="{17688919-6FCC-4F75-BAE0-503CBA8AFF78}" dt="2022-11-07T17:11:51.908" v="687"/>
          <ac:spMkLst>
            <pc:docMk/>
            <pc:sldMk cId="895092154" sldId="264"/>
            <ac:spMk id="4" creationId="{FB79C4F9-E145-EA8A-5C9F-FC08F1B37833}"/>
          </ac:spMkLst>
        </pc:spChg>
        <pc:picChg chg="add del mod">
          <ac:chgData name="이형진(신소재공학과)" userId="bab1a210-ed42-4362-acea-ed2cafd92883" providerId="ADAL" clId="{17688919-6FCC-4F75-BAE0-503CBA8AFF78}" dt="2022-11-07T17:40:05.783" v="698" actId="478"/>
          <ac:picMkLst>
            <pc:docMk/>
            <pc:sldMk cId="895092154" sldId="264"/>
            <ac:picMk id="6" creationId="{5601C30B-78D1-B0D4-F979-BEFF8707390F}"/>
          </ac:picMkLst>
        </pc:picChg>
        <pc:picChg chg="add del mod">
          <ac:chgData name="이형진(신소재공학과)" userId="bab1a210-ed42-4362-acea-ed2cafd92883" providerId="ADAL" clId="{17688919-6FCC-4F75-BAE0-503CBA8AFF78}" dt="2022-11-07T17:14:49.838" v="697" actId="478"/>
          <ac:picMkLst>
            <pc:docMk/>
            <pc:sldMk cId="895092154" sldId="264"/>
            <ac:picMk id="8" creationId="{A5A643ED-2469-4B71-663F-821CCFD69512}"/>
          </ac:picMkLst>
        </pc:picChg>
        <pc:picChg chg="add mod">
          <ac:chgData name="이형진(신소재공학과)" userId="bab1a210-ed42-4362-acea-ed2cafd92883" providerId="ADAL" clId="{17688919-6FCC-4F75-BAE0-503CBA8AFF78}" dt="2022-11-07T17:40:08.983" v="701" actId="14100"/>
          <ac:picMkLst>
            <pc:docMk/>
            <pc:sldMk cId="895092154" sldId="264"/>
            <ac:picMk id="10" creationId="{93737553-840B-F107-7E0C-7A8181FC0800}"/>
          </ac:picMkLst>
        </pc:picChg>
        <pc:picChg chg="add mod">
          <ac:chgData name="이형진(신소재공학과)" userId="bab1a210-ed42-4362-acea-ed2cafd92883" providerId="ADAL" clId="{17688919-6FCC-4F75-BAE0-503CBA8AFF78}" dt="2022-11-07T17:40:45.903" v="708" actId="1076"/>
          <ac:picMkLst>
            <pc:docMk/>
            <pc:sldMk cId="895092154" sldId="264"/>
            <ac:picMk id="12" creationId="{280055F7-F0D3-EAC4-7205-C4F5B9720C71}"/>
          </ac:picMkLst>
        </pc:picChg>
      </pc:sldChg>
      <pc:sldChg chg="del">
        <pc:chgData name="이형진(신소재공학과)" userId="bab1a210-ed42-4362-acea-ed2cafd92883" providerId="ADAL" clId="{17688919-6FCC-4F75-BAE0-503CBA8AFF78}" dt="2022-11-07T17:09:23.488" v="594" actId="47"/>
        <pc:sldMkLst>
          <pc:docMk/>
          <pc:sldMk cId="1712698160" sldId="264"/>
        </pc:sldMkLst>
      </pc:sldChg>
      <pc:sldChg chg="addSp delSp modSp new mod">
        <pc:chgData name="이형진(신소재공학과)" userId="bab1a210-ed42-4362-acea-ed2cafd92883" providerId="ADAL" clId="{17688919-6FCC-4F75-BAE0-503CBA8AFF78}" dt="2022-11-07T17:42:18.066" v="728" actId="13822"/>
        <pc:sldMkLst>
          <pc:docMk/>
          <pc:sldMk cId="2167496995" sldId="265"/>
        </pc:sldMkLst>
        <pc:spChg chg="del">
          <ac:chgData name="이형진(신소재공학과)" userId="bab1a210-ed42-4362-acea-ed2cafd92883" providerId="ADAL" clId="{17688919-6FCC-4F75-BAE0-503CBA8AFF78}" dt="2022-11-07T17:41:34.291" v="716" actId="478"/>
          <ac:spMkLst>
            <pc:docMk/>
            <pc:sldMk cId="2167496995" sldId="265"/>
            <ac:spMk id="2" creationId="{A4DF468E-4F7D-96CE-9F79-55CF75D48852}"/>
          </ac:spMkLst>
        </pc:spChg>
        <pc:spChg chg="del">
          <ac:chgData name="이형진(신소재공학과)" userId="bab1a210-ed42-4362-acea-ed2cafd92883" providerId="ADAL" clId="{17688919-6FCC-4F75-BAE0-503CBA8AFF78}" dt="2022-11-07T17:41:34.291" v="716" actId="478"/>
          <ac:spMkLst>
            <pc:docMk/>
            <pc:sldMk cId="2167496995" sldId="265"/>
            <ac:spMk id="3" creationId="{4E1A614C-68A9-2D10-926F-B830FE356430}"/>
          </ac:spMkLst>
        </pc:spChg>
        <pc:spChg chg="add mod">
          <ac:chgData name="이형진(신소재공학과)" userId="bab1a210-ed42-4362-acea-ed2cafd92883" providerId="ADAL" clId="{17688919-6FCC-4F75-BAE0-503CBA8AFF78}" dt="2022-11-07T17:41:37.515" v="717"/>
          <ac:spMkLst>
            <pc:docMk/>
            <pc:sldMk cId="2167496995" sldId="265"/>
            <ac:spMk id="4" creationId="{35210C61-2900-4315-A7B7-BFDB60854307}"/>
          </ac:spMkLst>
        </pc:spChg>
        <pc:spChg chg="add mod">
          <ac:chgData name="이형진(신소재공학과)" userId="bab1a210-ed42-4362-acea-ed2cafd92883" providerId="ADAL" clId="{17688919-6FCC-4F75-BAE0-503CBA8AFF78}" dt="2022-11-07T17:42:08.773" v="725" actId="1035"/>
          <ac:spMkLst>
            <pc:docMk/>
            <pc:sldMk cId="2167496995" sldId="265"/>
            <ac:spMk id="7" creationId="{89229648-1D5F-4F96-4BD6-FB8330216C01}"/>
          </ac:spMkLst>
        </pc:spChg>
        <pc:spChg chg="add mod">
          <ac:chgData name="이형진(신소재공학과)" userId="bab1a210-ed42-4362-acea-ed2cafd92883" providerId="ADAL" clId="{17688919-6FCC-4F75-BAE0-503CBA8AFF78}" dt="2022-11-07T17:42:18.066" v="728" actId="13822"/>
          <ac:spMkLst>
            <pc:docMk/>
            <pc:sldMk cId="2167496995" sldId="265"/>
            <ac:spMk id="8" creationId="{EE4746E8-3C13-F19A-BE10-EE9CE510814C}"/>
          </ac:spMkLst>
        </pc:spChg>
        <pc:picChg chg="add mod">
          <ac:chgData name="이형진(신소재공학과)" userId="bab1a210-ed42-4362-acea-ed2cafd92883" providerId="ADAL" clId="{17688919-6FCC-4F75-BAE0-503CBA8AFF78}" dt="2022-11-07T17:42:00.689" v="721" actId="1076"/>
          <ac:picMkLst>
            <pc:docMk/>
            <pc:sldMk cId="2167496995" sldId="265"/>
            <ac:picMk id="6" creationId="{EC26440B-52A3-92DF-D0C2-59B4B076005D}"/>
          </ac:picMkLst>
        </pc:picChg>
      </pc:sldChg>
      <pc:sldChg chg="del">
        <pc:chgData name="이형진(신소재공학과)" userId="bab1a210-ed42-4362-acea-ed2cafd92883" providerId="ADAL" clId="{17688919-6FCC-4F75-BAE0-503CBA8AFF78}" dt="2022-11-07T17:09:23.905" v="596" actId="47"/>
        <pc:sldMkLst>
          <pc:docMk/>
          <pc:sldMk cId="2441161263" sldId="266"/>
        </pc:sldMkLst>
      </pc:sldChg>
      <pc:sldChg chg="del">
        <pc:chgData name="이형진(신소재공학과)" userId="bab1a210-ed42-4362-acea-ed2cafd92883" providerId="ADAL" clId="{17688919-6FCC-4F75-BAE0-503CBA8AFF78}" dt="2022-11-07T17:09:24.790" v="597" actId="47"/>
        <pc:sldMkLst>
          <pc:docMk/>
          <pc:sldMk cId="940997437" sldId="267"/>
        </pc:sldMkLst>
      </pc:sldChg>
      <pc:sldChg chg="del">
        <pc:chgData name="이형진(신소재공학과)" userId="bab1a210-ed42-4362-acea-ed2cafd92883" providerId="ADAL" clId="{17688919-6FCC-4F75-BAE0-503CBA8AFF78}" dt="2022-11-07T17:09:25.190" v="598" actId="47"/>
        <pc:sldMkLst>
          <pc:docMk/>
          <pc:sldMk cId="2930477304" sldId="268"/>
        </pc:sldMkLst>
      </pc:sldChg>
      <pc:sldChg chg="del">
        <pc:chgData name="이형진(신소재공학과)" userId="bab1a210-ed42-4362-acea-ed2cafd92883" providerId="ADAL" clId="{17688919-6FCC-4F75-BAE0-503CBA8AFF78}" dt="2022-11-07T17:09:23.646" v="595" actId="47"/>
        <pc:sldMkLst>
          <pc:docMk/>
          <pc:sldMk cId="2584707269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1473K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Sheet1!$B$14:$B$18</c:f>
              <c:numCache>
                <c:formatCode>General</c:formatCode>
                <c:ptCount val="5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40</c:v>
                </c:pt>
              </c:numCache>
            </c:numRef>
          </c:xVal>
          <c:yVal>
            <c:numRef>
              <c:f>Sheet1!$C$14:$C$18</c:f>
              <c:numCache>
                <c:formatCode>General</c:formatCode>
                <c:ptCount val="5"/>
                <c:pt idx="0">
                  <c:v>15.75</c:v>
                </c:pt>
                <c:pt idx="1">
                  <c:v>22.25</c:v>
                </c:pt>
                <c:pt idx="2">
                  <c:v>31.46</c:v>
                </c:pt>
                <c:pt idx="3">
                  <c:v>44.45</c:v>
                </c:pt>
                <c:pt idx="4">
                  <c:v>62.9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DB-4579-808F-8D5406AC3DA7}"/>
            </c:ext>
          </c:extLst>
        </c:ser>
        <c:ser>
          <c:idx val="1"/>
          <c:order val="1"/>
          <c:tx>
            <c:v>1373K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Sheet1!$B$14:$B$18</c:f>
              <c:numCache>
                <c:formatCode>General</c:formatCode>
                <c:ptCount val="5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40</c:v>
                </c:pt>
              </c:numCache>
            </c:numRef>
          </c:xVal>
          <c:yVal>
            <c:numRef>
              <c:f>Sheet1!$G$14:$G$18</c:f>
              <c:numCache>
                <c:formatCode>General</c:formatCode>
                <c:ptCount val="5"/>
                <c:pt idx="0">
                  <c:v>10.16</c:v>
                </c:pt>
                <c:pt idx="1">
                  <c:v>14.36</c:v>
                </c:pt>
                <c:pt idx="2">
                  <c:v>20.29</c:v>
                </c:pt>
                <c:pt idx="3">
                  <c:v>28.7</c:v>
                </c:pt>
                <c:pt idx="4">
                  <c:v>40.61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BDB-4579-808F-8D5406AC3DA7}"/>
            </c:ext>
          </c:extLst>
        </c:ser>
        <c:ser>
          <c:idx val="2"/>
          <c:order val="2"/>
          <c:tx>
            <c:v>1273K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Sheet1!$B$14:$B$18</c:f>
              <c:numCache>
                <c:formatCode>General</c:formatCode>
                <c:ptCount val="5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40</c:v>
                </c:pt>
              </c:numCache>
            </c:numRef>
          </c:xVal>
          <c:yVal>
            <c:numRef>
              <c:f>Sheet1!$K$14:$K$18</c:f>
              <c:numCache>
                <c:formatCode>General</c:formatCode>
                <c:ptCount val="5"/>
                <c:pt idx="0">
                  <c:v>6.12</c:v>
                </c:pt>
                <c:pt idx="1">
                  <c:v>8.67</c:v>
                </c:pt>
                <c:pt idx="2">
                  <c:v>12.22</c:v>
                </c:pt>
                <c:pt idx="3">
                  <c:v>17.3</c:v>
                </c:pt>
                <c:pt idx="4">
                  <c:v>24.48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BDB-4579-808F-8D5406AC3DA7}"/>
            </c:ext>
          </c:extLst>
        </c:ser>
        <c:ser>
          <c:idx val="3"/>
          <c:order val="3"/>
          <c:tx>
            <c:v>1173K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Sheet1!$B$14:$B$18</c:f>
              <c:numCache>
                <c:formatCode>General</c:formatCode>
                <c:ptCount val="5"/>
                <c:pt idx="0">
                  <c:v>10</c:v>
                </c:pt>
                <c:pt idx="1">
                  <c:v>14.142135623730951</c:v>
                </c:pt>
                <c:pt idx="2">
                  <c:v>20</c:v>
                </c:pt>
                <c:pt idx="3">
                  <c:v>28.284271247461902</c:v>
                </c:pt>
                <c:pt idx="4">
                  <c:v>40</c:v>
                </c:pt>
              </c:numCache>
            </c:numRef>
          </c:xVal>
          <c:yVal>
            <c:numRef>
              <c:f>Sheet1!$O$14:$O$18</c:f>
              <c:numCache>
                <c:formatCode>General</c:formatCode>
                <c:ptCount val="5"/>
                <c:pt idx="0">
                  <c:v>3.42</c:v>
                </c:pt>
                <c:pt idx="1">
                  <c:v>4.83</c:v>
                </c:pt>
                <c:pt idx="2">
                  <c:v>6.78</c:v>
                </c:pt>
                <c:pt idx="3">
                  <c:v>9.57</c:v>
                </c:pt>
                <c:pt idx="4">
                  <c:v>13.53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BDB-4579-808F-8D5406AC3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913856"/>
        <c:axId val="1942914272"/>
      </c:scatterChart>
      <c:valAx>
        <c:axId val="194291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sqrt(time)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942914272"/>
        <c:crosses val="autoZero"/>
        <c:crossBetween val="midCat"/>
      </c:valAx>
      <c:valAx>
        <c:axId val="19429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Injection Distance (</a:t>
                </a:r>
                <a:r>
                  <a:rPr lang="el-GR"/>
                  <a:t>μ</a:t>
                </a:r>
                <a:r>
                  <a:rPr lang="en-US"/>
                  <a:t>m)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942913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100s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0756027700012786"/>
                  <c:y val="3.2298844000432148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Sheet1!$B$48:$B$51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Sheet1!$C$48:$C$51</c:f>
              <c:numCache>
                <c:formatCode>General</c:formatCode>
                <c:ptCount val="4"/>
                <c:pt idx="0">
                  <c:v>1.2296405510745139</c:v>
                </c:pt>
                <c:pt idx="1">
                  <c:v>1.8115620965242347</c:v>
                </c:pt>
                <c:pt idx="2">
                  <c:v>2.318458442150336</c:v>
                </c:pt>
                <c:pt idx="3">
                  <c:v>2.7568403652716422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D54-4CFC-AB9B-3D8CBF8F089C}"/>
            </c:ext>
          </c:extLst>
        </c:ser>
        <c:ser>
          <c:idx val="1"/>
          <c:order val="1"/>
          <c:tx>
            <c:v>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0756027700012786"/>
                  <c:y val="1.58603903325643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Sheet1!$B$48:$B$51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Sheet1!$D$48:$D$51</c:f>
              <c:numCache>
                <c:formatCode>General</c:formatCode>
                <c:ptCount val="4"/>
                <c:pt idx="0">
                  <c:v>1.5748464676644813</c:v>
                </c:pt>
                <c:pt idx="1">
                  <c:v>2.1598687907924505</c:v>
                </c:pt>
                <c:pt idx="2">
                  <c:v>2.664446563620078</c:v>
                </c:pt>
                <c:pt idx="3">
                  <c:v>3.1023420086122493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D54-4CFC-AB9B-3D8CBF8F089C}"/>
            </c:ext>
          </c:extLst>
        </c:ser>
        <c:ser>
          <c:idx val="2"/>
          <c:order val="2"/>
          <c:tx>
            <c:v>400s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0756027700012786"/>
                  <c:y val="1.2260331865296499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Sheet1!$B$48:$B$51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Sheet1!$E$48:$E$51</c:f>
              <c:numCache>
                <c:formatCode>General</c:formatCode>
                <c:ptCount val="4"/>
                <c:pt idx="0">
                  <c:v>1.9139771019523042</c:v>
                </c:pt>
                <c:pt idx="1">
                  <c:v>2.5030739537434492</c:v>
                </c:pt>
                <c:pt idx="2">
                  <c:v>3.0101281538377234</c:v>
                </c:pt>
                <c:pt idx="3">
                  <c:v>3.4487168976301317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D54-4CFC-AB9B-3D8CBF8F089C}"/>
            </c:ext>
          </c:extLst>
        </c:ser>
        <c:ser>
          <c:idx val="3"/>
          <c:order val="3"/>
          <c:tx>
            <c:v>800s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0126602102909269"/>
                  <c:y val="7.9261278780824447E-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Sheet1!$B$48:$B$51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Sheet1!$F$48:$F$51</c:f>
              <c:numCache>
                <c:formatCode>General</c:formatCode>
                <c:ptCount val="4"/>
                <c:pt idx="0">
                  <c:v>2.258633205464863</c:v>
                </c:pt>
                <c:pt idx="1">
                  <c:v>2.8507065015037334</c:v>
                </c:pt>
                <c:pt idx="2">
                  <c:v>3.3568971227655755</c:v>
                </c:pt>
                <c:pt idx="3">
                  <c:v>3.7943649619599138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D54-4CFC-AB9B-3D8CBF8F089C}"/>
            </c:ext>
          </c:extLst>
        </c:ser>
        <c:ser>
          <c:idx val="4"/>
          <c:order val="4"/>
          <c:tx>
            <c:v>1600s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916987519531192"/>
                  <c:y val="-2.853736503276073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Sheet1!$B$48:$B$51</c:f>
              <c:numCache>
                <c:formatCode>General</c:formatCode>
                <c:ptCount val="4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</c:numCache>
            </c:numRef>
          </c:xVal>
          <c:yVal>
            <c:numRef>
              <c:f>Sheet1!$G$48:$G$51</c:f>
              <c:numCache>
                <c:formatCode>General</c:formatCode>
                <c:ptCount val="4"/>
                <c:pt idx="0">
                  <c:v>2.6049094421826968</c:v>
                </c:pt>
                <c:pt idx="1">
                  <c:v>3.1978564576441255</c:v>
                </c:pt>
                <c:pt idx="2">
                  <c:v>3.7040143416982065</c:v>
                </c:pt>
                <c:pt idx="3">
                  <c:v>4.1415461637063951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D54-4CFC-AB9B-3D8CBF8F0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2646976"/>
        <c:axId val="1712643648"/>
      </c:scatterChart>
      <c:valAx>
        <c:axId val="1712646976"/>
        <c:scaling>
          <c:orientation val="minMax"/>
          <c:min val="6.5000000000000019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1/T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712643648"/>
        <c:crosses val="autoZero"/>
        <c:crossBetween val="midCat"/>
      </c:valAx>
      <c:valAx>
        <c:axId val="171264364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Injection Distance (</a:t>
                </a:r>
                <a:r>
                  <a:rPr lang="el-GR"/>
                  <a:t>μ</a:t>
                </a:r>
                <a:r>
                  <a:rPr lang="en-US"/>
                  <a:t>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7126469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8C5A-7CDC-46A9-B4D7-0F67A26A175F}" type="datetimeFigureOut">
              <a:rPr lang="ko-KR" altLang="en-US" smtClean="0"/>
              <a:t>2022-11-20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CC0C-56AD-48DC-A4CB-DF0489266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32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3CC0C-56AD-48DC-A4CB-DF0489266AB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86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그룹 1001">
            <a:extLst>
              <a:ext uri="{FF2B5EF4-FFF2-40B4-BE49-F238E27FC236}">
                <a16:creationId xmlns:a16="http://schemas.microsoft.com/office/drawing/2014/main" id="{7BF27624-EB13-8ACC-8675-F874A770B572}"/>
              </a:ext>
            </a:extLst>
          </p:cNvPr>
          <p:cNvGrpSpPr/>
          <p:nvPr userDrawn="1"/>
        </p:nvGrpSpPr>
        <p:grpSpPr>
          <a:xfrm>
            <a:off x="-266667" y="598107"/>
            <a:ext cx="4589558" cy="371773"/>
            <a:chOff x="-266667" y="598107"/>
            <a:chExt cx="4589558" cy="371773"/>
          </a:xfrm>
        </p:grpSpPr>
        <p:grpSp>
          <p:nvGrpSpPr>
            <p:cNvPr id="8" name="그룹 1002">
              <a:extLst>
                <a:ext uri="{FF2B5EF4-FFF2-40B4-BE49-F238E27FC236}">
                  <a16:creationId xmlns:a16="http://schemas.microsoft.com/office/drawing/2014/main" id="{3E661776-FAF2-6D95-6DC5-A7AEF0B1CAA7}"/>
                </a:ext>
              </a:extLst>
            </p:cNvPr>
            <p:cNvGrpSpPr/>
            <p:nvPr/>
          </p:nvGrpSpPr>
          <p:grpSpPr>
            <a:xfrm>
              <a:off x="-266667" y="598107"/>
              <a:ext cx="3692943" cy="371773"/>
              <a:chOff x="-266667" y="598107"/>
              <a:chExt cx="3692943" cy="371773"/>
            </a:xfrm>
          </p:grpSpPr>
          <p:pic>
            <p:nvPicPr>
              <p:cNvPr id="12" name="Object 3">
                <a:extLst>
                  <a:ext uri="{FF2B5EF4-FFF2-40B4-BE49-F238E27FC236}">
                    <a16:creationId xmlns:a16="http://schemas.microsoft.com/office/drawing/2014/main" id="{6375372F-FEC0-C04C-A618-4FEEB11B4A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-266667" y="598107"/>
                <a:ext cx="3692943" cy="371773"/>
              </a:xfrm>
              <a:prstGeom prst="rect">
                <a:avLst/>
              </a:prstGeom>
            </p:spPr>
          </p:pic>
        </p:grpSp>
        <p:grpSp>
          <p:nvGrpSpPr>
            <p:cNvPr id="9" name="그룹 1003">
              <a:extLst>
                <a:ext uri="{FF2B5EF4-FFF2-40B4-BE49-F238E27FC236}">
                  <a16:creationId xmlns:a16="http://schemas.microsoft.com/office/drawing/2014/main" id="{A823746E-3CEA-3517-FCF6-3D539433740D}"/>
                </a:ext>
              </a:extLst>
            </p:cNvPr>
            <p:cNvGrpSpPr/>
            <p:nvPr/>
          </p:nvGrpSpPr>
          <p:grpSpPr>
            <a:xfrm>
              <a:off x="3418703" y="598107"/>
              <a:ext cx="904188" cy="371773"/>
              <a:chOff x="3418703" y="598107"/>
              <a:chExt cx="904188" cy="371773"/>
            </a:xfrm>
          </p:grpSpPr>
          <p:pic>
            <p:nvPicPr>
              <p:cNvPr id="11" name="Object 6">
                <a:extLst>
                  <a:ext uri="{FF2B5EF4-FFF2-40B4-BE49-F238E27FC236}">
                    <a16:creationId xmlns:a16="http://schemas.microsoft.com/office/drawing/2014/main" id="{CF2FEB51-1C78-8BA3-EC15-6F5AFDB13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3418703" y="598107"/>
                <a:ext cx="904188" cy="371773"/>
              </a:xfrm>
              <a:prstGeom prst="rect">
                <a:avLst/>
              </a:prstGeom>
            </p:spPr>
          </p:pic>
        </p:grpSp>
        <p:grpSp>
          <p:nvGrpSpPr>
            <p:cNvPr id="10" name="그룹 1004">
              <a:extLst>
                <a:ext uri="{FF2B5EF4-FFF2-40B4-BE49-F238E27FC236}">
                  <a16:creationId xmlns:a16="http://schemas.microsoft.com/office/drawing/2014/main" id="{A1D9ADC6-6608-D86E-B5CB-1D63820261E5}"/>
                </a:ext>
              </a:extLst>
            </p:cNvPr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47E85A-FC97-EC4C-E69F-72D9128CE0E6}"/>
              </a:ext>
            </a:extLst>
          </p:cNvPr>
          <p:cNvSpPr txBox="1"/>
          <p:nvPr/>
        </p:nvSpPr>
        <p:spPr>
          <a:xfrm>
            <a:off x="5615341" y="4020115"/>
            <a:ext cx="70573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Numerical Method</a:t>
            </a:r>
          </a:p>
          <a:p>
            <a:pPr algn="ctr"/>
            <a:r>
              <a:rPr lang="en-US" altLang="ko-KR" sz="7000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HW #8</a:t>
            </a:r>
            <a:endParaRPr lang="ko-KR" altLang="en-US" sz="7000">
              <a:latin typeface="Calibri" panose="020F0502020204030204" pitchFamily="34" charset="0"/>
              <a:ea typeface="KoPubWorld돋움체 Bold" panose="00000800000000000000" pitchFamily="2" charset="-127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4B63B-A075-EE06-B21A-3D4869D9B55A}"/>
              </a:ext>
            </a:extLst>
          </p:cNvPr>
          <p:cNvSpPr txBox="1"/>
          <p:nvPr/>
        </p:nvSpPr>
        <p:spPr>
          <a:xfrm>
            <a:off x="7560874" y="6591300"/>
            <a:ext cx="31662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20200552 </a:t>
            </a:r>
            <a:r>
              <a:rPr lang="ko-KR" altLang="en-US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이형진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3637FF-6B6D-C98B-C622-905470569C40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DFA2674-D2F5-F173-E270-7CDB133BF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628900"/>
            <a:ext cx="8458200" cy="49952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4215B6E-08D0-BCAC-4E96-AE16DB2AA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800" y="2632364"/>
            <a:ext cx="6682562" cy="40338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6183E2-3543-AACF-C698-2030D0377896}"/>
              </a:ext>
            </a:extLst>
          </p:cNvPr>
          <p:cNvSpPr txBox="1"/>
          <p:nvPr/>
        </p:nvSpPr>
        <p:spPr>
          <a:xfrm>
            <a:off x="867242" y="2034932"/>
            <a:ext cx="1276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[Problem]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2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DB3FB9-D4DA-2C5A-9BA7-97D1E68E2015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EFA50-8824-B766-D09E-52F50B725CAC}"/>
              </a:ext>
            </a:extLst>
          </p:cNvPr>
          <p:cNvSpPr txBox="1"/>
          <p:nvPr/>
        </p:nvSpPr>
        <p:spPr>
          <a:xfrm>
            <a:off x="944697" y="2019300"/>
            <a:ext cx="16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[Background]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629EFD7-A343-E7CB-3964-A4AA6FDFF932}"/>
              </a:ext>
            </a:extLst>
          </p:cNvPr>
          <p:cNvSpPr/>
          <p:nvPr/>
        </p:nvSpPr>
        <p:spPr>
          <a:xfrm>
            <a:off x="1002057" y="2562880"/>
            <a:ext cx="3341343" cy="52322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/>
              <a:t>FDM of Parabolic Problems</a:t>
            </a:r>
            <a:endParaRPr lang="ko-KR" altLang="en-US" sz="2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7187D3-3A6F-ACA3-4E52-1E0AFDB7D856}"/>
              </a:ext>
            </a:extLst>
          </p:cNvPr>
          <p:cNvSpPr txBox="1"/>
          <p:nvPr/>
        </p:nvSpPr>
        <p:spPr>
          <a:xfrm>
            <a:off x="4495800" y="2628900"/>
            <a:ext cx="102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FDM: Finite Difference Method, </a:t>
            </a:r>
            <a:r>
              <a:rPr lang="ko-KR" altLang="en-US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도함수들을 유한제차분으로 근사하여</a:t>
            </a:r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,</a:t>
            </a:r>
            <a:r>
              <a:rPr lang="ko-KR" altLang="en-US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 연립방정식으로 미분방정식을 해결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3797E11-BB67-19F8-0683-4A3893354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38500"/>
            <a:ext cx="4800600" cy="621372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8825895-F383-53B6-1157-9E3447B7C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010680"/>
            <a:ext cx="3625722" cy="82802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88A819C1-727F-38DD-7E43-F7FCC121E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99" y="4989508"/>
            <a:ext cx="7595739" cy="62137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60A9E9E5-E7F1-D2CC-531B-745AE7B02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276" y="5984062"/>
            <a:ext cx="6751047" cy="84591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706F036F-823A-45A2-3068-1387ACD492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0276" y="6942960"/>
            <a:ext cx="5890124" cy="2327663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67179E43-95B8-BF7E-7050-D2DC9B47A8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0541" y="7477325"/>
            <a:ext cx="1485948" cy="1258927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90720238-3C67-2CB8-D3F6-F5BB266794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3701" y="7709608"/>
            <a:ext cx="681517" cy="94114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65B8E44-2110-4C8A-2443-D3D7CE018FFD}"/>
              </a:ext>
            </a:extLst>
          </p:cNvPr>
          <p:cNvSpPr txBox="1"/>
          <p:nvPr/>
        </p:nvSpPr>
        <p:spPr>
          <a:xfrm>
            <a:off x="12072913" y="497823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[Setting]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B8962D-C248-4D13-0F4F-98D8B816DE29}"/>
              </a:ext>
            </a:extLst>
          </p:cNvPr>
          <p:cNvSpPr txBox="1"/>
          <p:nvPr/>
        </p:nvSpPr>
        <p:spPr>
          <a:xfrm>
            <a:off x="12195016" y="5511630"/>
            <a:ext cx="4664931" cy="37261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Δ</a:t>
            </a:r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x = 0.000002m</a:t>
            </a:r>
          </a:p>
          <a:p>
            <a:r>
              <a:rPr lang="el-GR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Δ</a:t>
            </a:r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t = 0.5s</a:t>
            </a:r>
          </a:p>
          <a:p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L = 0.0004m</a:t>
            </a:r>
          </a:p>
          <a:p>
            <a:endParaRPr lang="en-US" altLang="ko-KR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Checked when t = 100s, 200s, 400s, 800s, 1600s</a:t>
            </a:r>
          </a:p>
          <a:p>
            <a:endParaRPr lang="en-US" altLang="ko-KR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endParaRPr lang="en-US" altLang="ko-KR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r>
              <a:rPr lang="en-US" altLang="ko-KR" sz="2400" b="1" spc="-10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&lt;Initial Value&gt;</a:t>
            </a:r>
          </a:p>
          <a:p>
            <a:pPr>
              <a:lnSpc>
                <a:spcPct val="150000"/>
              </a:lnSpc>
            </a:pPr>
            <a:r>
              <a:rPr lang="en-US" altLang="ko-KR" sz="20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C = 0.05 when x = 0</a:t>
            </a:r>
          </a:p>
          <a:p>
            <a:pPr>
              <a:lnSpc>
                <a:spcPct val="150000"/>
              </a:lnSpc>
            </a:pPr>
            <a:r>
              <a:rPr lang="en-US" altLang="ko-KR" sz="20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dC/dt = 0 when x = L</a:t>
            </a:r>
          </a:p>
          <a:p>
            <a:pPr>
              <a:lnSpc>
                <a:spcPct val="150000"/>
              </a:lnSpc>
            </a:pPr>
            <a:r>
              <a:rPr lang="en-US" altLang="ko-KR" sz="20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C = 0.01 when t = 0</a:t>
            </a:r>
          </a:p>
        </p:txBody>
      </p:sp>
    </p:spTree>
    <p:extLst>
      <p:ext uri="{BB962C8B-B14F-4D97-AF65-F5344CB8AC3E}">
        <p14:creationId xmlns:p14="http://schemas.microsoft.com/office/powerpoint/2010/main" val="235716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그림 34">
            <a:extLst>
              <a:ext uri="{FF2B5EF4-FFF2-40B4-BE49-F238E27FC236}">
                <a16:creationId xmlns:a16="http://schemas.microsoft.com/office/drawing/2014/main" id="{2C045BBF-9F42-B98C-CD33-78297D74C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0" y="6190673"/>
            <a:ext cx="7806930" cy="3903465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96725DD2-2AAC-C930-7D29-0FD460BE9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53" y="6188834"/>
            <a:ext cx="7806930" cy="3898963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73F22D04-68AB-A791-5053-699BACDE0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3738" y="2171700"/>
            <a:ext cx="7716982" cy="3876272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3EF0E853-A7D9-1166-8140-8143DAD50D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1" y="2171700"/>
            <a:ext cx="7716982" cy="39432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132B5C-6FEE-97B2-97D6-2EB5CAEB6166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A8E86-7901-9826-FC09-94E2BAE87DDE}"/>
              </a:ext>
            </a:extLst>
          </p:cNvPr>
          <p:cNvSpPr txBox="1"/>
          <p:nvPr/>
        </p:nvSpPr>
        <p:spPr>
          <a:xfrm>
            <a:off x="7047254" y="4789557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&lt;1173K&gt;</a:t>
            </a:r>
          </a:p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λ = 0.0157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039BDB-018B-564A-CF01-6D4D67B0525F}"/>
              </a:ext>
            </a:extLst>
          </p:cNvPr>
          <p:cNvSpPr txBox="1"/>
          <p:nvPr/>
        </p:nvSpPr>
        <p:spPr>
          <a:xfrm>
            <a:off x="15392400" y="4702208"/>
            <a:ext cx="1374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&lt;1273K&gt;</a:t>
            </a:r>
          </a:p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λ = 0.0514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EF4A7E-89BE-084E-0087-5B45E2600972}"/>
              </a:ext>
            </a:extLst>
          </p:cNvPr>
          <p:cNvSpPr txBox="1"/>
          <p:nvPr/>
        </p:nvSpPr>
        <p:spPr>
          <a:xfrm>
            <a:off x="944697" y="1714500"/>
            <a:ext cx="637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[Composition Result at T=1173K, 1273K, 1373K, 1473K]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28D461-F68C-9EBE-A0C7-C24F2753E713}"/>
              </a:ext>
            </a:extLst>
          </p:cNvPr>
          <p:cNvSpPr txBox="1"/>
          <p:nvPr/>
        </p:nvSpPr>
        <p:spPr>
          <a:xfrm>
            <a:off x="7010400" y="8572500"/>
            <a:ext cx="1374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&lt;1373K&gt;</a:t>
            </a:r>
          </a:p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λ = 0.1418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6F3848-8034-884C-D182-AF9AF039126B}"/>
              </a:ext>
            </a:extLst>
          </p:cNvPr>
          <p:cNvSpPr txBox="1"/>
          <p:nvPr/>
        </p:nvSpPr>
        <p:spPr>
          <a:xfrm>
            <a:off x="15544800" y="8343900"/>
            <a:ext cx="1374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&lt;1473K&gt;</a:t>
            </a:r>
          </a:p>
          <a:p>
            <a:pPr algn="ctr"/>
            <a:r>
              <a:rPr lang="en-US" altLang="ko-KR" sz="2000" b="1" spc="-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λ = 0.3404</a:t>
            </a:r>
            <a:endParaRPr lang="ko-KR" altLang="en-US" sz="2000" b="1" spc="-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8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F2D7A247-85DD-1D77-B91F-DB5A1B88ED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645" b="23931"/>
          <a:stretch/>
        </p:blipFill>
        <p:spPr>
          <a:xfrm>
            <a:off x="1168775" y="2019300"/>
            <a:ext cx="8458200" cy="3708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C07BFF-2474-1BC0-B69D-6EBA65AA4C8C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CC4C97FF-DEFD-23C3-57BD-361CD05218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546002"/>
              </p:ext>
            </p:extLst>
          </p:nvPr>
        </p:nvGraphicFramePr>
        <p:xfrm>
          <a:off x="1524000" y="2628900"/>
          <a:ext cx="13563600" cy="622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사각형: 둥근 모서리 10">
                <a:extLst>
                  <a:ext uri="{FF2B5EF4-FFF2-40B4-BE49-F238E27FC236}">
                    <a16:creationId xmlns:a16="http://schemas.microsoft.com/office/drawing/2014/main" id="{48E57132-DCDF-0822-24AF-E3DCF0060BBA}"/>
                  </a:ext>
                </a:extLst>
              </p:cNvPr>
              <p:cNvSpPr/>
              <p:nvPr/>
            </p:nvSpPr>
            <p:spPr>
              <a:xfrm>
                <a:off x="6635128" y="9074949"/>
                <a:ext cx="3341343" cy="523220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000" b="1"/>
                  <a:t>Injection Distance 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rad>
                  </m:oMath>
                </a14:m>
                <a:endParaRPr lang="ko-KR" altLang="en-US" sz="2000" b="1"/>
              </a:p>
            </p:txBody>
          </p:sp>
        </mc:Choice>
        <mc:Fallback xmlns="">
          <p:sp>
            <p:nvSpPr>
              <p:cNvPr id="11" name="사각형: 둥근 모서리 10">
                <a:extLst>
                  <a:ext uri="{FF2B5EF4-FFF2-40B4-BE49-F238E27FC236}">
                    <a16:creationId xmlns:a16="http://schemas.microsoft.com/office/drawing/2014/main" id="{48E57132-DCDF-0822-24AF-E3DCF0060B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128" y="9074949"/>
                <a:ext cx="3341343" cy="52322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42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8E7938-D6C7-8A0B-A074-4581FECDD7A4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0CD9542-4B4C-EF59-7061-B52F6B0F4F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272" b="16100"/>
          <a:stretch/>
        </p:blipFill>
        <p:spPr>
          <a:xfrm>
            <a:off x="1168775" y="1790700"/>
            <a:ext cx="8458200" cy="381000"/>
          </a:xfrm>
          <a:prstGeom prst="rect">
            <a:avLst/>
          </a:prstGeom>
        </p:spPr>
      </p:pic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59E70504-C530-94DC-D1FC-B3B873AA0E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211791"/>
              </p:ext>
            </p:extLst>
          </p:nvPr>
        </p:nvGraphicFramePr>
        <p:xfrm>
          <a:off x="2743199" y="2346725"/>
          <a:ext cx="11125200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사각형: 둥근 모서리 6">
                <a:extLst>
                  <a:ext uri="{FF2B5EF4-FFF2-40B4-BE49-F238E27FC236}">
                    <a16:creationId xmlns:a16="http://schemas.microsoft.com/office/drawing/2014/main" id="{55580FC6-9254-03D6-EB25-01748F33A13E}"/>
                  </a:ext>
                </a:extLst>
              </p:cNvPr>
              <p:cNvSpPr/>
              <p:nvPr/>
            </p:nvSpPr>
            <p:spPr>
              <a:xfrm>
                <a:off x="6635128" y="9074949"/>
                <a:ext cx="3341343" cy="52322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000" b="1"/>
                  <a:t>Injection Distance ∝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</m:sup>
                    </m:sSup>
                  </m:oMath>
                </a14:m>
                <a:endParaRPr lang="ko-KR" altLang="en-US" sz="2000" b="1"/>
              </a:p>
            </p:txBody>
          </p:sp>
        </mc:Choice>
        <mc:Fallback xmlns="">
          <p:sp>
            <p:nvSpPr>
              <p:cNvPr id="7" name="사각형: 둥근 모서리 6">
                <a:extLst>
                  <a:ext uri="{FF2B5EF4-FFF2-40B4-BE49-F238E27FC236}">
                    <a16:creationId xmlns:a16="http://schemas.microsoft.com/office/drawing/2014/main" id="{55580FC6-9254-03D6-EB25-01748F33A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128" y="9074949"/>
                <a:ext cx="3341343" cy="52322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82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A69733-27E8-1CEF-99E5-ACEDC3F0B7D5}"/>
              </a:ext>
            </a:extLst>
          </p:cNvPr>
          <p:cNvSpPr txBox="1"/>
          <p:nvPr/>
        </p:nvSpPr>
        <p:spPr>
          <a:xfrm>
            <a:off x="152400" y="1115080"/>
            <a:ext cx="524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HW8) Partial Differential Equation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7DD4571-1305-5CA9-B1B3-DA612BAA6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900" b="-682"/>
          <a:stretch/>
        </p:blipFill>
        <p:spPr>
          <a:xfrm>
            <a:off x="1168775" y="1714500"/>
            <a:ext cx="8458200" cy="8382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8008E50D-0AD8-1D1B-3B93-0988B5060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38" y="2709652"/>
            <a:ext cx="5384425" cy="3250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사각형: 둥근 모서리 6">
                <a:extLst>
                  <a:ext uri="{FF2B5EF4-FFF2-40B4-BE49-F238E27FC236}">
                    <a16:creationId xmlns:a16="http://schemas.microsoft.com/office/drawing/2014/main" id="{905C64EE-CF3E-5B33-0C9E-72301F57166A}"/>
                  </a:ext>
                </a:extLst>
              </p:cNvPr>
              <p:cNvSpPr/>
              <p:nvPr/>
            </p:nvSpPr>
            <p:spPr>
              <a:xfrm>
                <a:off x="7734238" y="4710167"/>
                <a:ext cx="3341343" cy="523220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000" b="1"/>
                  <a:t>Injection Distance 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rad>
                  </m:oMath>
                </a14:m>
                <a:endParaRPr lang="ko-KR" altLang="en-US" sz="2000" b="1"/>
              </a:p>
            </p:txBody>
          </p:sp>
        </mc:Choice>
        <mc:Fallback xmlns="">
          <p:sp>
            <p:nvSpPr>
              <p:cNvPr id="7" name="사각형: 둥근 모서리 6">
                <a:extLst>
                  <a:ext uri="{FF2B5EF4-FFF2-40B4-BE49-F238E27FC236}">
                    <a16:creationId xmlns:a16="http://schemas.microsoft.com/office/drawing/2014/main" id="{905C64EE-CF3E-5B33-0C9E-72301F571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38" y="4710167"/>
                <a:ext cx="3341343" cy="52322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사각형: 둥근 모서리 7">
                <a:extLst>
                  <a:ext uri="{FF2B5EF4-FFF2-40B4-BE49-F238E27FC236}">
                    <a16:creationId xmlns:a16="http://schemas.microsoft.com/office/drawing/2014/main" id="{76517002-FDEF-6A34-8ED3-207562B94175}"/>
                  </a:ext>
                </a:extLst>
              </p:cNvPr>
              <p:cNvSpPr/>
              <p:nvPr/>
            </p:nvSpPr>
            <p:spPr>
              <a:xfrm>
                <a:off x="7734238" y="5390339"/>
                <a:ext cx="3341343" cy="52322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000" b="1"/>
                  <a:t>Injection Distance ∝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</m:sup>
                    </m:sSup>
                  </m:oMath>
                </a14:m>
                <a:endParaRPr lang="ko-KR" altLang="en-US" sz="2000" b="1"/>
              </a:p>
            </p:txBody>
          </p:sp>
        </mc:Choice>
        <mc:Fallback xmlns="">
          <p:sp>
            <p:nvSpPr>
              <p:cNvPr id="8" name="사각형: 둥근 모서리 7">
                <a:extLst>
                  <a:ext uri="{FF2B5EF4-FFF2-40B4-BE49-F238E27FC236}">
                    <a16:creationId xmlns:a16="http://schemas.microsoft.com/office/drawing/2014/main" id="{76517002-FDEF-6A34-8ED3-207562B94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38" y="5390339"/>
                <a:ext cx="3341343" cy="52322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사각형: 둥근 모서리 8">
                <a:extLst>
                  <a:ext uri="{FF2B5EF4-FFF2-40B4-BE49-F238E27FC236}">
                    <a16:creationId xmlns:a16="http://schemas.microsoft.com/office/drawing/2014/main" id="{C331B8F4-F378-03E5-A0D9-159F43B9C725}"/>
                  </a:ext>
                </a:extLst>
              </p:cNvPr>
              <p:cNvSpPr/>
              <p:nvPr/>
            </p:nvSpPr>
            <p:spPr>
              <a:xfrm>
                <a:off x="12954000" y="4718394"/>
                <a:ext cx="4800600" cy="1203392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𝑫𝒕</m:t>
                          </m:r>
                        </m:e>
                      </m:rad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ko-K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ko-KR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altLang="ko-K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𝒆𝒙𝒑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US" altLang="ko-K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2000" b="1" i="1" smtClean="0"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p>
                                  <m:r>
                                    <a:rPr lang="en-US" altLang="ko-KR" sz="2000" b="1" i="1" smtClean="0">
                                      <a:latin typeface="Cambria Math" panose="02040503050406030204" pitchFamily="18" charset="0"/>
                                    </a:rPr>
                                    <m:t>𝒅𝒊𝒇𝒇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2000" b="1" i="1" smtClean="0">
                                  <a:latin typeface="Cambria Math" panose="02040503050406030204" pitchFamily="18" charset="0"/>
                                </a:rPr>
                                <m:t>𝑹𝑻</m:t>
                              </m:r>
                            </m:den>
                          </m:f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ko-KR" altLang="en-US" sz="2000" b="1"/>
              </a:p>
            </p:txBody>
          </p:sp>
        </mc:Choice>
        <mc:Fallback xmlns="">
          <p:sp>
            <p:nvSpPr>
              <p:cNvPr id="9" name="사각형: 둥근 모서리 8">
                <a:extLst>
                  <a:ext uri="{FF2B5EF4-FFF2-40B4-BE49-F238E27FC236}">
                    <a16:creationId xmlns:a16="http://schemas.microsoft.com/office/drawing/2014/main" id="{C331B8F4-F378-03E5-A0D9-159F43B9C7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0" y="4718394"/>
                <a:ext cx="4800600" cy="120339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EC3A303E-6BC7-481A-EF10-4BAAF99288B2}"/>
              </a:ext>
            </a:extLst>
          </p:cNvPr>
          <p:cNvSpPr/>
          <p:nvPr/>
        </p:nvSpPr>
        <p:spPr>
          <a:xfrm>
            <a:off x="11391900" y="5233387"/>
            <a:ext cx="1371600" cy="30935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CE6CBB-A31A-5A9C-7139-5A8483C3089F}"/>
                  </a:ext>
                </a:extLst>
              </p:cNvPr>
              <p:cNvSpPr txBox="1"/>
              <p:nvPr/>
            </p:nvSpPr>
            <p:spPr>
              <a:xfrm>
                <a:off x="2590800" y="6896100"/>
                <a:ext cx="2904962" cy="876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𝑑𝑖𝑓𝑓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ko-KR" altLang="en-US" sz="28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CE6CBB-A31A-5A9C-7139-5A8483C30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6896100"/>
                <a:ext cx="2904962" cy="8769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화살표: 오른쪽 11">
            <a:extLst>
              <a:ext uri="{FF2B5EF4-FFF2-40B4-BE49-F238E27FC236}">
                <a16:creationId xmlns:a16="http://schemas.microsoft.com/office/drawing/2014/main" id="{9E01217C-BEE4-7D78-95C5-BF310FED2599}"/>
              </a:ext>
            </a:extLst>
          </p:cNvPr>
          <p:cNvSpPr/>
          <p:nvPr/>
        </p:nvSpPr>
        <p:spPr>
          <a:xfrm>
            <a:off x="990600" y="7277100"/>
            <a:ext cx="1371600" cy="3093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8E723-1195-61A1-BE3B-7368313AE560}"/>
              </a:ext>
            </a:extLst>
          </p:cNvPr>
          <p:cNvSpPr txBox="1"/>
          <p:nvPr/>
        </p:nvSpPr>
        <p:spPr>
          <a:xfrm>
            <a:off x="2570018" y="7932687"/>
            <a:ext cx="5307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(b)</a:t>
            </a:r>
            <a:r>
              <a:rPr lang="ko-KR" altLang="en-US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에서의 그래프의 기울기 </a:t>
            </a:r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= -Q/2R = -8826.48 (</a:t>
            </a:r>
            <a:r>
              <a:rPr lang="ko-KR" altLang="en-US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평균</a:t>
            </a:r>
            <a:r>
              <a:rPr lang="en-US" altLang="ko-KR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)</a:t>
            </a:r>
          </a:p>
          <a:p>
            <a:endParaRPr lang="en-US" altLang="ko-KR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  <a:p>
            <a:r>
              <a:rPr lang="en-US" altLang="ko-KR" sz="2400" b="1" u="sng" spc="-10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Q = 146766.7 J</a:t>
            </a:r>
          </a:p>
        </p:txBody>
      </p:sp>
      <p:graphicFrame>
        <p:nvGraphicFramePr>
          <p:cNvPr id="14" name="표 14">
            <a:extLst>
              <a:ext uri="{FF2B5EF4-FFF2-40B4-BE49-F238E27FC236}">
                <a16:creationId xmlns:a16="http://schemas.microsoft.com/office/drawing/2014/main" id="{FB4CF02A-FE7D-C7E3-F8D3-8CE324569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728"/>
              </p:ext>
            </p:extLst>
          </p:nvPr>
        </p:nvGraphicFramePr>
        <p:xfrm>
          <a:off x="9287741" y="7774573"/>
          <a:ext cx="420831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0918">
                  <a:extLst>
                    <a:ext uri="{9D8B030D-6E8A-4147-A177-3AD203B41FA5}">
                      <a16:colId xmlns:a16="http://schemas.microsoft.com/office/drawing/2014/main" val="131428451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00702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Calculated Value (J)</a:t>
                      </a:r>
                      <a:endParaRPr lang="ko-KR" alt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146766.7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73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Real Value (J)</a:t>
                      </a:r>
                      <a:endParaRPr lang="ko-KR" alt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147723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6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/>
                        <a:t>Error (%)</a:t>
                      </a:r>
                      <a:endParaRPr lang="ko-KR" altLang="en-US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/>
                        <a:t>0.64%</a:t>
                      </a:r>
                      <a:endParaRPr lang="ko-KR" alt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078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9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236</Words>
  <Application>Microsoft Office PowerPoint</Application>
  <PresentationFormat>사용자 지정</PresentationFormat>
  <Paragraphs>54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Cambria Math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이형진(신소재공학과)</cp:lastModifiedBy>
  <cp:revision>14</cp:revision>
  <dcterms:created xsi:type="dcterms:W3CDTF">2022-09-07T22:32:17Z</dcterms:created>
  <dcterms:modified xsi:type="dcterms:W3CDTF">2022-11-19T16:48:12Z</dcterms:modified>
</cp:coreProperties>
</file>