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notesMasterIdLst>
    <p:notesMasterId r:id="rId9"/>
  </p:notesMasterIdLst>
  <p:sldIdLst>
    <p:sldId id="256" r:id="rId2"/>
    <p:sldId id="257" r:id="rId3"/>
    <p:sldId id="265" r:id="rId4"/>
    <p:sldId id="266" r:id="rId5"/>
    <p:sldId id="269" r:id="rId6"/>
    <p:sldId id="267" r:id="rId7"/>
    <p:sldId id="268" r:id="rId8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35" autoAdjust="0"/>
    <p:restoredTop sz="94660"/>
  </p:normalViewPr>
  <p:slideViewPr>
    <p:cSldViewPr snapToGrid="0">
      <p:cViewPr varScale="1">
        <p:scale>
          <a:sx n="70" d="100"/>
          <a:sy n="70" d="100"/>
        </p:scale>
        <p:origin x="81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D7A576-A7BF-4535-99F0-EBCD316FCBA8}" type="datetimeFigureOut">
              <a:rPr lang="ko-KR" altLang="en-US" smtClean="0"/>
              <a:t>2014-04-14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FADF14-9519-47C5-9CC9-505852C0B59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66290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FADF14-9519-47C5-9CC9-505852C0B59D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808490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C84044FD-0121-4911-9939-A5F9FAAC8DC1}" type="datetimeFigureOut">
              <a:rPr lang="ko-KR" altLang="en-US" smtClean="0"/>
              <a:t>2014-04-14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7A059EA3-93A1-4E18-8802-A39D9693CBA0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3553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파노라마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044FD-0121-4911-9939-A5F9FAAC8DC1}" type="datetimeFigureOut">
              <a:rPr lang="ko-KR" altLang="en-US" smtClean="0"/>
              <a:t>2014-04-14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59EA3-93A1-4E18-8802-A39D9693CBA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4283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044FD-0121-4911-9939-A5F9FAAC8DC1}" type="datetimeFigureOut">
              <a:rPr lang="ko-KR" altLang="en-US" smtClean="0"/>
              <a:t>2014-04-14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59EA3-93A1-4E18-8802-A39D9693CBA0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74786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044FD-0121-4911-9939-A5F9FAAC8DC1}" type="datetimeFigureOut">
              <a:rPr lang="ko-KR" altLang="en-US" smtClean="0"/>
              <a:t>2014-04-14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59EA3-93A1-4E18-8802-A39D9693CBA0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87565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044FD-0121-4911-9939-A5F9FAAC8DC1}" type="datetimeFigureOut">
              <a:rPr lang="ko-KR" altLang="en-US" smtClean="0"/>
              <a:t>2014-04-14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59EA3-93A1-4E18-8802-A39D9693CBA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05141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인용문 있는 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044FD-0121-4911-9939-A5F9FAAC8DC1}" type="datetimeFigureOut">
              <a:rPr lang="ko-KR" altLang="en-US" smtClean="0"/>
              <a:t>2014-04-14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59EA3-93A1-4E18-8802-A39D9693CBA0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64815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참 또는 거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044FD-0121-4911-9939-A5F9FAAC8DC1}" type="datetimeFigureOut">
              <a:rPr lang="ko-KR" altLang="en-US" smtClean="0"/>
              <a:t>2014-04-14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59EA3-93A1-4E18-8802-A39D9693CBA0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80824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044FD-0121-4911-9939-A5F9FAAC8DC1}" type="datetimeFigureOut">
              <a:rPr lang="ko-KR" altLang="en-US" smtClean="0"/>
              <a:t>2014-04-14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59EA3-93A1-4E18-8802-A39D9693CBA0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07628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044FD-0121-4911-9939-A5F9FAAC8DC1}" type="datetimeFigureOut">
              <a:rPr lang="ko-KR" altLang="en-US" smtClean="0"/>
              <a:t>2014-04-14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59EA3-93A1-4E18-8802-A39D9693CBA0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4848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044FD-0121-4911-9939-A5F9FAAC8DC1}" type="datetimeFigureOut">
              <a:rPr lang="ko-KR" altLang="en-US" smtClean="0"/>
              <a:t>2014-04-14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59EA3-93A1-4E18-8802-A39D9693CBA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61169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044FD-0121-4911-9939-A5F9FAAC8DC1}" type="datetimeFigureOut">
              <a:rPr lang="ko-KR" altLang="en-US" smtClean="0"/>
              <a:t>2014-04-14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59EA3-93A1-4E18-8802-A39D9693CBA0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7290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044FD-0121-4911-9939-A5F9FAAC8DC1}" type="datetimeFigureOut">
              <a:rPr lang="ko-KR" altLang="en-US" smtClean="0"/>
              <a:t>2014-04-14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59EA3-93A1-4E18-8802-A39D9693CBA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43003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044FD-0121-4911-9939-A5F9FAAC8DC1}" type="datetimeFigureOut">
              <a:rPr lang="ko-KR" altLang="en-US" smtClean="0"/>
              <a:t>2014-04-14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59EA3-93A1-4E18-8802-A39D9693CBA0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4087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044FD-0121-4911-9939-A5F9FAAC8DC1}" type="datetimeFigureOut">
              <a:rPr lang="ko-KR" altLang="en-US" smtClean="0"/>
              <a:t>2014-04-14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59EA3-93A1-4E18-8802-A39D9693CBA0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1837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044FD-0121-4911-9939-A5F9FAAC8DC1}" type="datetimeFigureOut">
              <a:rPr lang="ko-KR" altLang="en-US" smtClean="0"/>
              <a:t>2014-04-14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59EA3-93A1-4E18-8802-A39D9693CBA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06568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044FD-0121-4911-9939-A5F9FAAC8DC1}" type="datetimeFigureOut">
              <a:rPr lang="ko-KR" altLang="en-US" smtClean="0"/>
              <a:t>2014-04-14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59EA3-93A1-4E18-8802-A39D9693CBA0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3585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044FD-0121-4911-9939-A5F9FAAC8DC1}" type="datetimeFigureOut">
              <a:rPr lang="ko-KR" altLang="en-US" smtClean="0"/>
              <a:t>2014-04-14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59EA3-93A1-4E18-8802-A39D9693CBA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54662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84044FD-0121-4911-9939-A5F9FAAC8DC1}" type="datetimeFigureOut">
              <a:rPr lang="ko-KR" altLang="en-US" smtClean="0"/>
              <a:t>2014-04-14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A059EA3-93A1-4E18-8802-A39D9693CBA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29963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  <p:sldLayoutId id="2147483730" r:id="rId17"/>
  </p:sldLayoutIdLst>
  <p:txStyles>
    <p:titleStyle>
      <a:lvl1pPr algn="ctr" defTabSz="457200" rtl="0" eaLnBrk="1" latinLnBrk="1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917647"/>
            <a:ext cx="9144000" cy="2387600"/>
          </a:xfrm>
        </p:spPr>
        <p:txBody>
          <a:bodyPr>
            <a:normAutofit/>
          </a:bodyPr>
          <a:lstStyle/>
          <a:p>
            <a:r>
              <a:rPr lang="en-US" altLang="ko-KR" sz="4800" b="1" dirty="0" smtClean="0"/>
              <a:t>HW#6. Regression</a:t>
            </a:r>
            <a:endParaRPr lang="ko-KR" altLang="en-US" sz="4800" b="1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282054" y="4188892"/>
            <a:ext cx="9144000" cy="1655762"/>
          </a:xfrm>
        </p:spPr>
        <p:txBody>
          <a:bodyPr>
            <a:normAutofit/>
          </a:bodyPr>
          <a:lstStyle/>
          <a:p>
            <a:pPr algn="r"/>
            <a:r>
              <a:rPr lang="en-US" altLang="ko-KR" sz="2000" b="1" dirty="0" smtClean="0">
                <a:latin typeface="HY궁서B" panose="02030600000101010101" pitchFamily="18" charset="-127"/>
                <a:ea typeface="HY궁서B" panose="02030600000101010101" pitchFamily="18" charset="-127"/>
              </a:rPr>
              <a:t>20100380 </a:t>
            </a:r>
            <a:r>
              <a:rPr lang="ko-KR" altLang="en-US" sz="2000" b="1" dirty="0" smtClean="0">
                <a:latin typeface="HY궁서B" panose="02030600000101010101" pitchFamily="18" charset="-127"/>
                <a:ea typeface="HY궁서B" panose="02030600000101010101" pitchFamily="18" charset="-127"/>
              </a:rPr>
              <a:t>유종명</a:t>
            </a:r>
            <a:endParaRPr lang="ko-KR" altLang="en-US" sz="2000" b="1" dirty="0">
              <a:latin typeface="HY궁서B" panose="02030600000101010101" pitchFamily="18" charset="-127"/>
              <a:ea typeface="HY궁서B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38032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5720" y="3016156"/>
            <a:ext cx="96717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 err="1" smtClean="0"/>
              <a:t>Miterm</a:t>
            </a:r>
            <a:r>
              <a:rPr lang="en-US" altLang="ko-KR" sz="2800" dirty="0" smtClean="0"/>
              <a:t> data</a:t>
            </a:r>
            <a:r>
              <a:rPr lang="ko-KR" altLang="en-US" sz="2800" dirty="0" smtClean="0"/>
              <a:t>중 액상에서의 </a:t>
            </a:r>
            <a:r>
              <a:rPr lang="en-US" altLang="ko-KR" sz="2800" dirty="0" err="1" smtClean="0"/>
              <a:t>H_mixing</a:t>
            </a:r>
            <a:r>
              <a:rPr lang="ko-KR" altLang="en-US" sz="2800" dirty="0" smtClean="0"/>
              <a:t>과 활동도 값을 회귀분석을 이용하여 </a:t>
            </a:r>
            <a:r>
              <a:rPr lang="en-US" altLang="ko-KR" sz="2800" dirty="0" smtClean="0"/>
              <a:t>fitting</a:t>
            </a:r>
            <a:r>
              <a:rPr lang="ko-KR" altLang="en-US" sz="2800" dirty="0" smtClean="0"/>
              <a:t>해보기</a:t>
            </a:r>
            <a:r>
              <a:rPr lang="en-US" altLang="ko-KR" sz="2800" dirty="0" smtClean="0"/>
              <a:t>.</a:t>
            </a:r>
            <a:endParaRPr lang="ko-KR" alt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1405720" y="1665027"/>
            <a:ext cx="71923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 smtClean="0"/>
              <a:t>The assignment </a:t>
            </a:r>
            <a:r>
              <a:rPr lang="en-US" altLang="ko-KR" sz="4000" b="1" dirty="0" smtClean="0"/>
              <a:t>was about…</a:t>
            </a:r>
            <a:endParaRPr lang="ko-KR" alt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859046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ko-KR" b="1" dirty="0" smtClean="0"/>
              <a:t>Thermo-dynamical background</a:t>
            </a:r>
            <a:endParaRPr lang="ko-KR" altLang="en-US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1295402" y="3610373"/>
                <a:ext cx="4328236" cy="11235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o-KR" altLang="en-US" i="1" smtClean="0">
                          <a:latin typeface="Cambria Math" panose="020405030504060302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en-US" altLang="ko-K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𝑚𝑖𝑥</m:t>
                          </m:r>
                        </m:sub>
                      </m:sSub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altLang="ko-K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Ω</m:t>
                      </m:r>
                      <m:sSub>
                        <m:sSubPr>
                          <m:ctrlPr>
                            <a:rPr lang="el-GR" altLang="ko-K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sSub>
                        <m:sSubPr>
                          <m:ctrlPr>
                            <a:rPr lang="el-GR" altLang="ko-K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altLang="ko-K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=(</m:t>
                      </m:r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ko-K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altLang="ko-K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)(1−</m:t>
                      </m:r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altLang="ko-K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en-US" altLang="ko-KR" dirty="0" smtClean="0"/>
              </a:p>
              <a:p>
                <a:endParaRPr lang="en-US" altLang="ko-KR" b="0" i="1" dirty="0" smtClean="0">
                  <a:latin typeface="Cambria Math" panose="02040503050406030204" pitchFamily="18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altLang="ko-K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  <m:sSub>
                            <m:sSubPr>
                              <m:ctrlPr>
                                <a:rPr lang="el-GR" altLang="ko-K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𝑚𝑖𝑥</m:t>
                              </m:r>
                            </m:sub>
                          </m:sSub>
                        </m:num>
                        <m:den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(1−</m:t>
                          </m:r>
                          <m:sSub>
                            <m:sSub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sSub>
                            <m:sSub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den>
                      </m:f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2" y="3610373"/>
                <a:ext cx="4328236" cy="1123577"/>
              </a:xfrm>
              <a:prstGeom prst="rect">
                <a:avLst/>
              </a:prstGeom>
              <a:blipFill rotWithShape="0">
                <a:blip r:embed="rId2"/>
                <a:stretch>
                  <a:fillRect l="-282" t="-54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1295402" y="2763520"/>
            <a:ext cx="2666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b="1" dirty="0" smtClean="0"/>
              <a:t>Enthalpy of mixing</a:t>
            </a:r>
            <a:endParaRPr lang="ko-KR" altLang="en-US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6324602" y="3444544"/>
                <a:ext cx="4251036" cy="16496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ko-KR" i="1" smtClean="0">
                          <a:latin typeface="Cambria Math" panose="02040503050406030204" pitchFamily="18" charset="0"/>
                        </a:rPr>
                        <m:t>R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𝑇𝑙𝑛</m:t>
                      </m:r>
                      <m:d>
                        <m:d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b>
                                <m:sSubPr>
                                  <m:ctrlP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l-GR" altLang="ko-K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Ω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m:rPr>
                              <m:sty m:val="p"/>
                            </m:rPr>
                            <a:rPr lang="el-GR" altLang="ko-K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</m:num>
                        <m:den>
                          <m:r>
                            <a:rPr lang="en-US" altLang="ko-K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altLang="ko-K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ko-KR" dirty="0" smtClean="0"/>
              </a:p>
              <a:p>
                <a:endParaRPr lang="en-US" altLang="ko-KR" b="0" i="1" dirty="0" smtClean="0">
                  <a:latin typeface="Cambria Math" panose="02040503050406030204" pitchFamily="18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𝑅𝑇𝑙𝑛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f>
                            <m:f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</m:den>
                          </m:f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(1−</m:t>
                              </m:r>
                              <m:sSub>
                                <m:sSubPr>
                                  <m:ctrlP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4602" y="3444544"/>
                <a:ext cx="4251036" cy="164968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6324602" y="2763520"/>
            <a:ext cx="2666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b="1" dirty="0" smtClean="0"/>
              <a:t>Activity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39566342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ko-KR" b="1" dirty="0" smtClean="0"/>
              <a:t>Introduction to Regression method</a:t>
            </a:r>
            <a:endParaRPr lang="ko-KR" altLang="en-US" b="1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969" y="2606721"/>
            <a:ext cx="4668670" cy="3043451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1303" y="2902136"/>
            <a:ext cx="2793100" cy="3234521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6071" y="2606721"/>
            <a:ext cx="3233666" cy="677269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40614" y="3283989"/>
            <a:ext cx="3973380" cy="2754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0037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4294967295"/>
          </p:nvPr>
        </p:nvSpPr>
        <p:spPr>
          <a:xfrm>
            <a:off x="668740" y="662425"/>
            <a:ext cx="9601200" cy="1303337"/>
          </a:xfrm>
        </p:spPr>
        <p:txBody>
          <a:bodyPr/>
          <a:lstStyle/>
          <a:p>
            <a:pPr algn="l"/>
            <a:r>
              <a:rPr lang="en-US" altLang="ko-KR" b="1" dirty="0" smtClean="0"/>
              <a:t>Codes</a:t>
            </a:r>
            <a:endParaRPr lang="ko-KR" altLang="en-US" b="1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0472" y="945603"/>
            <a:ext cx="3871271" cy="4977525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2140" y="945603"/>
            <a:ext cx="3808648" cy="497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1777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2543" y="2518152"/>
            <a:ext cx="6598693" cy="2627053"/>
          </a:xfrm>
          <a:prstGeom prst="rect">
            <a:avLst/>
          </a:prstGeom>
        </p:spPr>
      </p:pic>
      <p:sp>
        <p:nvSpPr>
          <p:cNvPr id="5" name="제목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/>
          <a:lstStyle/>
          <a:p>
            <a:pPr algn="l"/>
            <a:r>
              <a:rPr lang="en-US" altLang="ko-KR" b="1" dirty="0" smtClean="0"/>
              <a:t>Calculated L values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41916998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354" y="1453061"/>
            <a:ext cx="6028471" cy="4743450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0297" y="1453061"/>
            <a:ext cx="5389231" cy="47434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47479" y="914391"/>
            <a:ext cx="3425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Enthalpy of mixing</a:t>
            </a:r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472629" y="914391"/>
            <a:ext cx="3425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Activity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6071199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자연주의">
  <a:themeElements>
    <a:clrScheme name="자연주의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자연주의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자연주의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234</TotalTime>
  <Words>45</Words>
  <Application>Microsoft Office PowerPoint</Application>
  <PresentationFormat>와이드스크린</PresentationFormat>
  <Paragraphs>19</Paragraphs>
  <Slides>7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7</vt:i4>
      </vt:variant>
    </vt:vector>
  </HeadingPairs>
  <TitlesOfParts>
    <vt:vector size="15" baseType="lpstr">
      <vt:lpstr>HY궁서B</vt:lpstr>
      <vt:lpstr>돋움</vt:lpstr>
      <vt:lpstr>맑은 고딕</vt:lpstr>
      <vt:lpstr>바탕</vt:lpstr>
      <vt:lpstr>Arial</vt:lpstr>
      <vt:lpstr>Cambria Math</vt:lpstr>
      <vt:lpstr>Garamond</vt:lpstr>
      <vt:lpstr>자연주의</vt:lpstr>
      <vt:lpstr>HW#6. Regression</vt:lpstr>
      <vt:lpstr>PowerPoint 프레젠테이션</vt:lpstr>
      <vt:lpstr>Thermo-dynamical background</vt:lpstr>
      <vt:lpstr>Introduction to Regression method</vt:lpstr>
      <vt:lpstr>Codes</vt:lpstr>
      <vt:lpstr>Calculated L values</vt:lpstr>
      <vt:lpstr>PowerPoint 프레젠테이션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HW#5. 비선형 연립 방정식</dc:title>
  <dc:creator>user</dc:creator>
  <cp:lastModifiedBy>user</cp:lastModifiedBy>
  <cp:revision>26</cp:revision>
  <dcterms:created xsi:type="dcterms:W3CDTF">2014-03-31T12:57:22Z</dcterms:created>
  <dcterms:modified xsi:type="dcterms:W3CDTF">2014-04-14T10:16:48Z</dcterms:modified>
</cp:coreProperties>
</file>