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05" r:id="rId2"/>
    <p:sldId id="306" r:id="rId3"/>
    <p:sldId id="309" r:id="rId4"/>
    <p:sldId id="310" r:id="rId5"/>
    <p:sldId id="307" r:id="rId6"/>
    <p:sldId id="308" r:id="rId7"/>
  </p:sldIdLst>
  <p:sldSz cx="9144000" cy="6858000" type="screen4x3"/>
  <p:notesSz cx="6858000" cy="9144000"/>
  <p:embeddedFontLst>
    <p:embeddedFont>
      <p:font typeface="Cambria Math" panose="02040503050406030204" pitchFamily="18" charset="0"/>
      <p:regular r:id="rId10"/>
    </p:embeddedFont>
    <p:embeddedFont>
      <p:font typeface="맑은 고딕" panose="020B0503020000020004" pitchFamily="50" charset="-127"/>
      <p:regular r:id="rId11"/>
      <p:bold r:id="rId12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2A20B0"/>
    <a:srgbClr val="37FF91"/>
    <a:srgbClr val="082707"/>
    <a:srgbClr val="1BE799"/>
    <a:srgbClr val="CCFF33"/>
    <a:srgbClr val="1BE8ED"/>
    <a:srgbClr val="79FFB6"/>
    <a:srgbClr val="BEE296"/>
    <a:srgbClr val="A2D6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>
      <p:cViewPr varScale="1">
        <p:scale>
          <a:sx n="112" d="100"/>
          <a:sy n="112" d="100"/>
        </p:scale>
        <p:origin x="8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53685;&#54633;%20&#47928;&#49436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Ge-Si Phase</a:t>
            </a:r>
            <a:r>
              <a:rPr lang="en-US" altLang="ko-KR" baseline="0"/>
              <a:t> diagram</a:t>
            </a:r>
            <a:endParaRPr lang="ko-KR" alt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Sheet1!$D$1</c:f>
              <c:strCache>
                <c:ptCount val="1"/>
                <c:pt idx="0">
                  <c:v>T</c:v>
                </c:pt>
              </c:strCache>
            </c:strRef>
          </c:tx>
          <c:spPr>
            <a:ln w="19050"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Sheet1!$C$2:$C$476</c:f>
              <c:numCache>
                <c:formatCode>General</c:formatCode>
                <c:ptCount val="475"/>
                <c:pt idx="0">
                  <c:v>6.3930000000000002E-3</c:v>
                </c:pt>
                <c:pt idx="1">
                  <c:v>2.2214000000000001E-2</c:v>
                </c:pt>
                <c:pt idx="2">
                  <c:v>3.7788000000000002E-2</c:v>
                </c:pt>
                <c:pt idx="3">
                  <c:v>5.3122000000000003E-2</c:v>
                </c:pt>
                <c:pt idx="4">
                  <c:v>6.8220000000000003E-2</c:v>
                </c:pt>
                <c:pt idx="5">
                  <c:v>8.3087999999999995E-2</c:v>
                </c:pt>
                <c:pt idx="6">
                  <c:v>9.7730999999999998E-2</c:v>
                </c:pt>
                <c:pt idx="7">
                  <c:v>0.112154</c:v>
                </c:pt>
                <c:pt idx="8">
                  <c:v>0.126362</c:v>
                </c:pt>
                <c:pt idx="9">
                  <c:v>0.14036100000000001</c:v>
                </c:pt>
                <c:pt idx="10">
                  <c:v>0.15415400000000001</c:v>
                </c:pt>
                <c:pt idx="11">
                  <c:v>0.16774600000000001</c:v>
                </c:pt>
                <c:pt idx="12">
                  <c:v>0.181142</c:v>
                </c:pt>
                <c:pt idx="13">
                  <c:v>0.19434599999999999</c:v>
                </c:pt>
                <c:pt idx="14">
                  <c:v>0.20736199999999999</c:v>
                </c:pt>
                <c:pt idx="15">
                  <c:v>0.220194</c:v>
                </c:pt>
                <c:pt idx="16">
                  <c:v>0.232847</c:v>
                </c:pt>
                <c:pt idx="17">
                  <c:v>0.24532399999999999</c:v>
                </c:pt>
                <c:pt idx="18">
                  <c:v>0.25762800000000002</c:v>
                </c:pt>
                <c:pt idx="19">
                  <c:v>0.26976499999999998</c:v>
                </c:pt>
                <c:pt idx="20">
                  <c:v>0.28173599999999999</c:v>
                </c:pt>
                <c:pt idx="21">
                  <c:v>0.29354599999999997</c:v>
                </c:pt>
                <c:pt idx="22">
                  <c:v>0.30519800000000002</c:v>
                </c:pt>
                <c:pt idx="23">
                  <c:v>0.31669599999999998</c:v>
                </c:pt>
                <c:pt idx="24">
                  <c:v>0.328042</c:v>
                </c:pt>
                <c:pt idx="25">
                  <c:v>0.33923999999999999</c:v>
                </c:pt>
                <c:pt idx="26">
                  <c:v>0.35029199999999999</c:v>
                </c:pt>
                <c:pt idx="27">
                  <c:v>0.36120200000000002</c:v>
                </c:pt>
                <c:pt idx="28">
                  <c:v>0.371973</c:v>
                </c:pt>
                <c:pt idx="29">
                  <c:v>0.382608</c:v>
                </c:pt>
                <c:pt idx="30">
                  <c:v>0.39310899999999999</c:v>
                </c:pt>
                <c:pt idx="31">
                  <c:v>0.40347899999999998</c:v>
                </c:pt>
                <c:pt idx="32">
                  <c:v>0.41371999999999998</c:v>
                </c:pt>
                <c:pt idx="33">
                  <c:v>0.42383599999999999</c:v>
                </c:pt>
                <c:pt idx="34">
                  <c:v>0.43382799999999999</c:v>
                </c:pt>
                <c:pt idx="35">
                  <c:v>0.44369900000000001</c:v>
                </c:pt>
                <c:pt idx="36">
                  <c:v>0.45345200000000002</c:v>
                </c:pt>
                <c:pt idx="37">
                  <c:v>0.46308899999999997</c:v>
                </c:pt>
                <c:pt idx="38">
                  <c:v>0.47261199999999998</c:v>
                </c:pt>
                <c:pt idx="39">
                  <c:v>0.48202299999999998</c:v>
                </c:pt>
                <c:pt idx="40">
                  <c:v>0.49132500000000001</c:v>
                </c:pt>
                <c:pt idx="41">
                  <c:v>0.50051900000000005</c:v>
                </c:pt>
                <c:pt idx="42">
                  <c:v>0.50960799999999995</c:v>
                </c:pt>
                <c:pt idx="43">
                  <c:v>0.518594</c:v>
                </c:pt>
                <c:pt idx="44">
                  <c:v>0.527478</c:v>
                </c:pt>
                <c:pt idx="45">
                  <c:v>0.53626300000000005</c:v>
                </c:pt>
                <c:pt idx="46">
                  <c:v>0.54495000000000005</c:v>
                </c:pt>
                <c:pt idx="47">
                  <c:v>0.55354199999999998</c:v>
                </c:pt>
                <c:pt idx="48">
                  <c:v>0.56203899999999996</c:v>
                </c:pt>
                <c:pt idx="49">
                  <c:v>0.57044499999999998</c:v>
                </c:pt>
                <c:pt idx="50">
                  <c:v>0.57876000000000005</c:v>
                </c:pt>
                <c:pt idx="51">
                  <c:v>0.58698600000000001</c:v>
                </c:pt>
                <c:pt idx="52">
                  <c:v>0.59512500000000002</c:v>
                </c:pt>
                <c:pt idx="53">
                  <c:v>0.60317799999999999</c:v>
                </c:pt>
                <c:pt idx="54">
                  <c:v>0.611147</c:v>
                </c:pt>
                <c:pt idx="55">
                  <c:v>0.61903399999999997</c:v>
                </c:pt>
                <c:pt idx="56">
                  <c:v>0.62683999999999995</c:v>
                </c:pt>
                <c:pt idx="57">
                  <c:v>0.63456599999999996</c:v>
                </c:pt>
                <c:pt idx="58">
                  <c:v>0.64221399999999995</c:v>
                </c:pt>
                <c:pt idx="59">
                  <c:v>0.64978599999999997</c:v>
                </c:pt>
                <c:pt idx="60">
                  <c:v>0.657281</c:v>
                </c:pt>
                <c:pt idx="61">
                  <c:v>0.66470300000000004</c:v>
                </c:pt>
                <c:pt idx="62">
                  <c:v>0.67205199999999998</c:v>
                </c:pt>
                <c:pt idx="63">
                  <c:v>0.67932999999999999</c:v>
                </c:pt>
                <c:pt idx="64">
                  <c:v>0.68653799999999998</c:v>
                </c:pt>
                <c:pt idx="65">
                  <c:v>0.69367599999999996</c:v>
                </c:pt>
                <c:pt idx="66">
                  <c:v>0.70074700000000001</c:v>
                </c:pt>
                <c:pt idx="67">
                  <c:v>0.70774999999999999</c:v>
                </c:pt>
                <c:pt idx="68">
                  <c:v>0.71468900000000002</c:v>
                </c:pt>
                <c:pt idx="69">
                  <c:v>0.72156299999999995</c:v>
                </c:pt>
                <c:pt idx="70">
                  <c:v>0.72837399999999997</c:v>
                </c:pt>
                <c:pt idx="71">
                  <c:v>0.73512200000000005</c:v>
                </c:pt>
                <c:pt idx="72">
                  <c:v>0.74180999999999997</c:v>
                </c:pt>
                <c:pt idx="73">
                  <c:v>0.74843700000000002</c:v>
                </c:pt>
                <c:pt idx="74">
                  <c:v>0.75500500000000004</c:v>
                </c:pt>
                <c:pt idx="75">
                  <c:v>0.76151500000000005</c:v>
                </c:pt>
                <c:pt idx="76">
                  <c:v>0.76796699999999996</c:v>
                </c:pt>
                <c:pt idx="77">
                  <c:v>0.77436400000000005</c:v>
                </c:pt>
                <c:pt idx="78">
                  <c:v>0.78070499999999998</c:v>
                </c:pt>
                <c:pt idx="79">
                  <c:v>0.78699200000000002</c:v>
                </c:pt>
                <c:pt idx="80">
                  <c:v>0.79322499999999996</c:v>
                </c:pt>
                <c:pt idx="81">
                  <c:v>0.79940599999999995</c:v>
                </c:pt>
                <c:pt idx="82">
                  <c:v>0.805535</c:v>
                </c:pt>
                <c:pt idx="83">
                  <c:v>0.811612</c:v>
                </c:pt>
                <c:pt idx="84">
                  <c:v>0.81764000000000003</c:v>
                </c:pt>
                <c:pt idx="85">
                  <c:v>0.82361799999999996</c:v>
                </c:pt>
                <c:pt idx="86">
                  <c:v>0.82954799999999995</c:v>
                </c:pt>
                <c:pt idx="87">
                  <c:v>0.83543000000000001</c:v>
                </c:pt>
                <c:pt idx="88">
                  <c:v>0.84126500000000004</c:v>
                </c:pt>
                <c:pt idx="89">
                  <c:v>0.84705399999999997</c:v>
                </c:pt>
                <c:pt idx="90">
                  <c:v>0.85279700000000003</c:v>
                </c:pt>
                <c:pt idx="91">
                  <c:v>0.85849500000000001</c:v>
                </c:pt>
                <c:pt idx="92">
                  <c:v>0.86414899999999994</c:v>
                </c:pt>
                <c:pt idx="93">
                  <c:v>0.86975999999999998</c:v>
                </c:pt>
                <c:pt idx="94">
                  <c:v>0.87532799999999999</c:v>
                </c:pt>
                <c:pt idx="95">
                  <c:v>0.88085400000000003</c:v>
                </c:pt>
                <c:pt idx="96">
                  <c:v>0.88633799999999996</c:v>
                </c:pt>
                <c:pt idx="97">
                  <c:v>0.89178100000000005</c:v>
                </c:pt>
                <c:pt idx="98">
                  <c:v>0.89718399999999998</c:v>
                </c:pt>
                <c:pt idx="99">
                  <c:v>0.90254800000000002</c:v>
                </c:pt>
                <c:pt idx="100">
                  <c:v>0.90787200000000001</c:v>
                </c:pt>
                <c:pt idx="101">
                  <c:v>0.91315800000000003</c:v>
                </c:pt>
                <c:pt idx="102">
                  <c:v>0.91840599999999994</c:v>
                </c:pt>
                <c:pt idx="103">
                  <c:v>0.92361700000000002</c:v>
                </c:pt>
                <c:pt idx="104">
                  <c:v>0.92879100000000003</c:v>
                </c:pt>
                <c:pt idx="105">
                  <c:v>0.93392900000000001</c:v>
                </c:pt>
                <c:pt idx="106">
                  <c:v>0.93903099999999995</c:v>
                </c:pt>
                <c:pt idx="107">
                  <c:v>0.94409799999999999</c:v>
                </c:pt>
                <c:pt idx="108">
                  <c:v>0.94913000000000003</c:v>
                </c:pt>
                <c:pt idx="109">
                  <c:v>0.95412799999999998</c:v>
                </c:pt>
                <c:pt idx="110">
                  <c:v>0.95909299999999997</c:v>
                </c:pt>
                <c:pt idx="111">
                  <c:v>0.96402399999999999</c:v>
                </c:pt>
                <c:pt idx="112">
                  <c:v>0.96892299999999998</c:v>
                </c:pt>
                <c:pt idx="113">
                  <c:v>0.97379000000000004</c:v>
                </c:pt>
                <c:pt idx="114">
                  <c:v>0.97862400000000005</c:v>
                </c:pt>
                <c:pt idx="115">
                  <c:v>0.98342799999999997</c:v>
                </c:pt>
                <c:pt idx="116">
                  <c:v>0.98819999999999997</c:v>
                </c:pt>
                <c:pt idx="117">
                  <c:v>0.99294199999999999</c:v>
                </c:pt>
                <c:pt idx="118">
                  <c:v>0.99765499999999996</c:v>
                </c:pt>
              </c:numCache>
            </c:numRef>
          </c:xVal>
          <c:yVal>
            <c:numRef>
              <c:f>Sheet1!$D$2:$D$476</c:f>
              <c:numCache>
                <c:formatCode>General</c:formatCode>
                <c:ptCount val="475"/>
                <c:pt idx="0">
                  <c:v>1213</c:v>
                </c:pt>
                <c:pt idx="1">
                  <c:v>1217</c:v>
                </c:pt>
                <c:pt idx="2">
                  <c:v>1221</c:v>
                </c:pt>
                <c:pt idx="3">
                  <c:v>1225</c:v>
                </c:pt>
                <c:pt idx="4">
                  <c:v>1229</c:v>
                </c:pt>
                <c:pt idx="5">
                  <c:v>1233</c:v>
                </c:pt>
                <c:pt idx="6">
                  <c:v>1237</c:v>
                </c:pt>
                <c:pt idx="7">
                  <c:v>1241</c:v>
                </c:pt>
                <c:pt idx="8">
                  <c:v>1245</c:v>
                </c:pt>
                <c:pt idx="9">
                  <c:v>1249</c:v>
                </c:pt>
                <c:pt idx="10">
                  <c:v>1253</c:v>
                </c:pt>
                <c:pt idx="11">
                  <c:v>1257</c:v>
                </c:pt>
                <c:pt idx="12">
                  <c:v>1261</c:v>
                </c:pt>
                <c:pt idx="13">
                  <c:v>1265</c:v>
                </c:pt>
                <c:pt idx="14">
                  <c:v>1269</c:v>
                </c:pt>
                <c:pt idx="15">
                  <c:v>1273</c:v>
                </c:pt>
                <c:pt idx="16">
                  <c:v>1277</c:v>
                </c:pt>
                <c:pt idx="17">
                  <c:v>1281</c:v>
                </c:pt>
                <c:pt idx="18">
                  <c:v>1285</c:v>
                </c:pt>
                <c:pt idx="19">
                  <c:v>1289</c:v>
                </c:pt>
                <c:pt idx="20">
                  <c:v>1293</c:v>
                </c:pt>
                <c:pt idx="21">
                  <c:v>1297</c:v>
                </c:pt>
                <c:pt idx="22">
                  <c:v>1301</c:v>
                </c:pt>
                <c:pt idx="23">
                  <c:v>1305</c:v>
                </c:pt>
                <c:pt idx="24">
                  <c:v>1309</c:v>
                </c:pt>
                <c:pt idx="25">
                  <c:v>1313</c:v>
                </c:pt>
                <c:pt idx="26">
                  <c:v>1317</c:v>
                </c:pt>
                <c:pt idx="27">
                  <c:v>1321</c:v>
                </c:pt>
                <c:pt idx="28">
                  <c:v>1325</c:v>
                </c:pt>
                <c:pt idx="29">
                  <c:v>1329</c:v>
                </c:pt>
                <c:pt idx="30">
                  <c:v>1333</c:v>
                </c:pt>
                <c:pt idx="31">
                  <c:v>1337</c:v>
                </c:pt>
                <c:pt idx="32">
                  <c:v>1341</c:v>
                </c:pt>
                <c:pt idx="33">
                  <c:v>1345</c:v>
                </c:pt>
                <c:pt idx="34">
                  <c:v>1349</c:v>
                </c:pt>
                <c:pt idx="35">
                  <c:v>1353</c:v>
                </c:pt>
                <c:pt idx="36">
                  <c:v>1357</c:v>
                </c:pt>
                <c:pt idx="37">
                  <c:v>1361</c:v>
                </c:pt>
                <c:pt idx="38">
                  <c:v>1365</c:v>
                </c:pt>
                <c:pt idx="39">
                  <c:v>1369</c:v>
                </c:pt>
                <c:pt idx="40">
                  <c:v>1373</c:v>
                </c:pt>
                <c:pt idx="41">
                  <c:v>1377</c:v>
                </c:pt>
                <c:pt idx="42">
                  <c:v>1381</c:v>
                </c:pt>
                <c:pt idx="43">
                  <c:v>1385</c:v>
                </c:pt>
                <c:pt idx="44">
                  <c:v>1389</c:v>
                </c:pt>
                <c:pt idx="45">
                  <c:v>1393</c:v>
                </c:pt>
                <c:pt idx="46">
                  <c:v>1397</c:v>
                </c:pt>
                <c:pt idx="47">
                  <c:v>1401</c:v>
                </c:pt>
                <c:pt idx="48">
                  <c:v>1405</c:v>
                </c:pt>
                <c:pt idx="49">
                  <c:v>1409</c:v>
                </c:pt>
                <c:pt idx="50">
                  <c:v>1413</c:v>
                </c:pt>
                <c:pt idx="51">
                  <c:v>1417</c:v>
                </c:pt>
                <c:pt idx="52">
                  <c:v>1421</c:v>
                </c:pt>
                <c:pt idx="53">
                  <c:v>1425</c:v>
                </c:pt>
                <c:pt idx="54">
                  <c:v>1429</c:v>
                </c:pt>
                <c:pt idx="55">
                  <c:v>1433</c:v>
                </c:pt>
                <c:pt idx="56">
                  <c:v>1437</c:v>
                </c:pt>
                <c:pt idx="57">
                  <c:v>1441</c:v>
                </c:pt>
                <c:pt idx="58">
                  <c:v>1445</c:v>
                </c:pt>
                <c:pt idx="59">
                  <c:v>1449</c:v>
                </c:pt>
                <c:pt idx="60">
                  <c:v>1453</c:v>
                </c:pt>
                <c:pt idx="61">
                  <c:v>1457</c:v>
                </c:pt>
                <c:pt idx="62">
                  <c:v>1461</c:v>
                </c:pt>
                <c:pt idx="63">
                  <c:v>1465</c:v>
                </c:pt>
                <c:pt idx="64">
                  <c:v>1469</c:v>
                </c:pt>
                <c:pt idx="65">
                  <c:v>1473</c:v>
                </c:pt>
                <c:pt idx="66">
                  <c:v>1477</c:v>
                </c:pt>
                <c:pt idx="67">
                  <c:v>1481</c:v>
                </c:pt>
                <c:pt idx="68">
                  <c:v>1485</c:v>
                </c:pt>
                <c:pt idx="69">
                  <c:v>1489</c:v>
                </c:pt>
                <c:pt idx="70">
                  <c:v>1493</c:v>
                </c:pt>
                <c:pt idx="71">
                  <c:v>1497</c:v>
                </c:pt>
                <c:pt idx="72">
                  <c:v>1501</c:v>
                </c:pt>
                <c:pt idx="73">
                  <c:v>1505</c:v>
                </c:pt>
                <c:pt idx="74">
                  <c:v>1509</c:v>
                </c:pt>
                <c:pt idx="75">
                  <c:v>1513</c:v>
                </c:pt>
                <c:pt idx="76">
                  <c:v>1517</c:v>
                </c:pt>
                <c:pt idx="77">
                  <c:v>1521</c:v>
                </c:pt>
                <c:pt idx="78">
                  <c:v>1525</c:v>
                </c:pt>
                <c:pt idx="79">
                  <c:v>1529</c:v>
                </c:pt>
                <c:pt idx="80">
                  <c:v>1533</c:v>
                </c:pt>
                <c:pt idx="81">
                  <c:v>1537</c:v>
                </c:pt>
                <c:pt idx="82">
                  <c:v>1541</c:v>
                </c:pt>
                <c:pt idx="83">
                  <c:v>1545</c:v>
                </c:pt>
                <c:pt idx="84">
                  <c:v>1549</c:v>
                </c:pt>
                <c:pt idx="85">
                  <c:v>1553</c:v>
                </c:pt>
                <c:pt idx="86">
                  <c:v>1557</c:v>
                </c:pt>
                <c:pt idx="87">
                  <c:v>1561</c:v>
                </c:pt>
                <c:pt idx="88">
                  <c:v>1565</c:v>
                </c:pt>
                <c:pt idx="89">
                  <c:v>1569</c:v>
                </c:pt>
                <c:pt idx="90">
                  <c:v>1573</c:v>
                </c:pt>
                <c:pt idx="91">
                  <c:v>1577</c:v>
                </c:pt>
                <c:pt idx="92">
                  <c:v>1581</c:v>
                </c:pt>
                <c:pt idx="93">
                  <c:v>1585</c:v>
                </c:pt>
                <c:pt idx="94">
                  <c:v>1589</c:v>
                </c:pt>
                <c:pt idx="95">
                  <c:v>1593</c:v>
                </c:pt>
                <c:pt idx="96">
                  <c:v>1597</c:v>
                </c:pt>
                <c:pt idx="97">
                  <c:v>1601</c:v>
                </c:pt>
                <c:pt idx="98">
                  <c:v>1605</c:v>
                </c:pt>
                <c:pt idx="99">
                  <c:v>1609</c:v>
                </c:pt>
                <c:pt idx="100">
                  <c:v>1613</c:v>
                </c:pt>
                <c:pt idx="101">
                  <c:v>1617</c:v>
                </c:pt>
                <c:pt idx="102">
                  <c:v>1621</c:v>
                </c:pt>
                <c:pt idx="103">
                  <c:v>1625</c:v>
                </c:pt>
                <c:pt idx="104">
                  <c:v>1629</c:v>
                </c:pt>
                <c:pt idx="105">
                  <c:v>1633</c:v>
                </c:pt>
                <c:pt idx="106">
                  <c:v>1637</c:v>
                </c:pt>
                <c:pt idx="107">
                  <c:v>1641</c:v>
                </c:pt>
                <c:pt idx="108">
                  <c:v>1645</c:v>
                </c:pt>
                <c:pt idx="109">
                  <c:v>1649</c:v>
                </c:pt>
                <c:pt idx="110">
                  <c:v>1653</c:v>
                </c:pt>
                <c:pt idx="111">
                  <c:v>1657</c:v>
                </c:pt>
                <c:pt idx="112">
                  <c:v>1661</c:v>
                </c:pt>
                <c:pt idx="113">
                  <c:v>1665</c:v>
                </c:pt>
                <c:pt idx="114">
                  <c:v>1669</c:v>
                </c:pt>
                <c:pt idx="115">
                  <c:v>1673</c:v>
                </c:pt>
                <c:pt idx="116">
                  <c:v>1677</c:v>
                </c:pt>
                <c:pt idx="117">
                  <c:v>1681</c:v>
                </c:pt>
                <c:pt idx="118">
                  <c:v>1685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A4E-4B21-9F07-4A7B1D9EB020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T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2"/>
            <c:spPr>
              <a:noFill/>
              <a:ln>
                <a:noFill/>
              </a:ln>
            </c:spPr>
          </c:marker>
          <c:xVal>
            <c:numRef>
              <c:f>Sheet1!$B$2:$B$476</c:f>
              <c:numCache>
                <c:formatCode>General</c:formatCode>
                <c:ptCount val="475"/>
                <c:pt idx="0">
                  <c:v>1.578E-3</c:v>
                </c:pt>
                <c:pt idx="1">
                  <c:v>5.5750000000000001E-3</c:v>
                </c:pt>
                <c:pt idx="2">
                  <c:v>9.639E-3</c:v>
                </c:pt>
                <c:pt idx="3">
                  <c:v>1.3771E-2</c:v>
                </c:pt>
                <c:pt idx="4">
                  <c:v>1.7971999999999998E-2</c:v>
                </c:pt>
                <c:pt idx="5">
                  <c:v>2.2239999999999999E-2</c:v>
                </c:pt>
                <c:pt idx="6">
                  <c:v>2.6577E-2</c:v>
                </c:pt>
                <c:pt idx="7">
                  <c:v>3.0983E-2</c:v>
                </c:pt>
                <c:pt idx="8">
                  <c:v>3.5458000000000003E-2</c:v>
                </c:pt>
                <c:pt idx="9">
                  <c:v>4.0002999999999997E-2</c:v>
                </c:pt>
                <c:pt idx="10">
                  <c:v>4.4616999999999997E-2</c:v>
                </c:pt>
                <c:pt idx="11">
                  <c:v>4.9300999999999998E-2</c:v>
                </c:pt>
                <c:pt idx="12">
                  <c:v>5.4056E-2</c:v>
                </c:pt>
                <c:pt idx="13">
                  <c:v>5.8881000000000003E-2</c:v>
                </c:pt>
                <c:pt idx="14">
                  <c:v>6.3777E-2</c:v>
                </c:pt>
                <c:pt idx="15">
                  <c:v>6.8744E-2</c:v>
                </c:pt>
                <c:pt idx="16">
                  <c:v>7.3783000000000001E-2</c:v>
                </c:pt>
                <c:pt idx="17">
                  <c:v>7.8893000000000005E-2</c:v>
                </c:pt>
                <c:pt idx="18">
                  <c:v>8.4073999999999996E-2</c:v>
                </c:pt>
                <c:pt idx="19">
                  <c:v>8.9328000000000005E-2</c:v>
                </c:pt>
                <c:pt idx="20">
                  <c:v>9.4654000000000002E-2</c:v>
                </c:pt>
                <c:pt idx="21">
                  <c:v>0.100053</c:v>
                </c:pt>
                <c:pt idx="22">
                  <c:v>0.10552400000000001</c:v>
                </c:pt>
                <c:pt idx="23">
                  <c:v>0.111068</c:v>
                </c:pt>
                <c:pt idx="24">
                  <c:v>0.116686</c:v>
                </c:pt>
                <c:pt idx="25">
                  <c:v>0.122377</c:v>
                </c:pt>
                <c:pt idx="26">
                  <c:v>0.128141</c:v>
                </c:pt>
                <c:pt idx="27">
                  <c:v>0.13397999999999999</c:v>
                </c:pt>
                <c:pt idx="28">
                  <c:v>0.13989199999999999</c:v>
                </c:pt>
                <c:pt idx="29">
                  <c:v>0.14587900000000001</c:v>
                </c:pt>
                <c:pt idx="30">
                  <c:v>0.15193999999999999</c:v>
                </c:pt>
                <c:pt idx="31">
                  <c:v>0.15807599999999999</c:v>
                </c:pt>
                <c:pt idx="32">
                  <c:v>0.16428699999999999</c:v>
                </c:pt>
                <c:pt idx="33">
                  <c:v>0.170573</c:v>
                </c:pt>
                <c:pt idx="34">
                  <c:v>0.17693400000000001</c:v>
                </c:pt>
                <c:pt idx="35">
                  <c:v>0.18337100000000001</c:v>
                </c:pt>
                <c:pt idx="36">
                  <c:v>0.189884</c:v>
                </c:pt>
                <c:pt idx="37">
                  <c:v>0.19647200000000001</c:v>
                </c:pt>
                <c:pt idx="38">
                  <c:v>0.20313600000000001</c:v>
                </c:pt>
                <c:pt idx="39">
                  <c:v>0.20987700000000001</c:v>
                </c:pt>
                <c:pt idx="40">
                  <c:v>0.216693</c:v>
                </c:pt>
                <c:pt idx="41">
                  <c:v>0.22358700000000001</c:v>
                </c:pt>
                <c:pt idx="42">
                  <c:v>0.23055700000000001</c:v>
                </c:pt>
                <c:pt idx="43">
                  <c:v>0.23760400000000001</c:v>
                </c:pt>
                <c:pt idx="44">
                  <c:v>0.244728</c:v>
                </c:pt>
                <c:pt idx="45">
                  <c:v>0.25192900000000001</c:v>
                </c:pt>
                <c:pt idx="46">
                  <c:v>0.25920799999999999</c:v>
                </c:pt>
                <c:pt idx="47">
                  <c:v>0.26656400000000002</c:v>
                </c:pt>
                <c:pt idx="48">
                  <c:v>0.27399800000000002</c:v>
                </c:pt>
                <c:pt idx="49">
                  <c:v>0.28150999999999998</c:v>
                </c:pt>
                <c:pt idx="50">
                  <c:v>0.28909899999999999</c:v>
                </c:pt>
                <c:pt idx="51">
                  <c:v>0.296767</c:v>
                </c:pt>
                <c:pt idx="52">
                  <c:v>0.30451299999999998</c:v>
                </c:pt>
                <c:pt idx="53">
                  <c:v>0.31233699999999998</c:v>
                </c:pt>
                <c:pt idx="54">
                  <c:v>0.32024000000000002</c:v>
                </c:pt>
                <c:pt idx="55">
                  <c:v>0.32822200000000001</c:v>
                </c:pt>
                <c:pt idx="56">
                  <c:v>0.33628200000000003</c:v>
                </c:pt>
                <c:pt idx="57">
                  <c:v>0.34442099999999998</c:v>
                </c:pt>
                <c:pt idx="58">
                  <c:v>0.35263899999999998</c:v>
                </c:pt>
                <c:pt idx="59">
                  <c:v>0.36093700000000001</c:v>
                </c:pt>
                <c:pt idx="60">
                  <c:v>0.369313</c:v>
                </c:pt>
                <c:pt idx="61">
                  <c:v>0.37776900000000002</c:v>
                </c:pt>
                <c:pt idx="62">
                  <c:v>0.38630500000000001</c:v>
                </c:pt>
                <c:pt idx="63">
                  <c:v>0.39491999999999999</c:v>
                </c:pt>
                <c:pt idx="64">
                  <c:v>0.40361399999999997</c:v>
                </c:pt>
                <c:pt idx="65">
                  <c:v>0.41238900000000001</c:v>
                </c:pt>
                <c:pt idx="66">
                  <c:v>0.42124299999999998</c:v>
                </c:pt>
                <c:pt idx="67">
                  <c:v>0.43017699999999998</c:v>
                </c:pt>
                <c:pt idx="68">
                  <c:v>0.43919200000000003</c:v>
                </c:pt>
                <c:pt idx="69">
                  <c:v>0.44828699999999999</c:v>
                </c:pt>
                <c:pt idx="70">
                  <c:v>0.45746100000000001</c:v>
                </c:pt>
                <c:pt idx="71">
                  <c:v>0.46671699999999999</c:v>
                </c:pt>
                <c:pt idx="72">
                  <c:v>0.47605199999999998</c:v>
                </c:pt>
                <c:pt idx="73">
                  <c:v>0.48546899999999998</c:v>
                </c:pt>
                <c:pt idx="74">
                  <c:v>0.49496600000000002</c:v>
                </c:pt>
                <c:pt idx="75">
                  <c:v>0.50454299999999996</c:v>
                </c:pt>
                <c:pt idx="76">
                  <c:v>0.51420100000000002</c:v>
                </c:pt>
                <c:pt idx="77">
                  <c:v>0.52393999999999996</c:v>
                </c:pt>
                <c:pt idx="78">
                  <c:v>0.53376000000000001</c:v>
                </c:pt>
                <c:pt idx="79">
                  <c:v>0.54366099999999995</c:v>
                </c:pt>
                <c:pt idx="80">
                  <c:v>0.553643</c:v>
                </c:pt>
                <c:pt idx="81">
                  <c:v>0.56370600000000004</c:v>
                </c:pt>
                <c:pt idx="82">
                  <c:v>0.573851</c:v>
                </c:pt>
                <c:pt idx="83">
                  <c:v>0.58407600000000004</c:v>
                </c:pt>
                <c:pt idx="84">
                  <c:v>0.59438299999999999</c:v>
                </c:pt>
                <c:pt idx="85">
                  <c:v>0.60477099999999995</c:v>
                </c:pt>
                <c:pt idx="86">
                  <c:v>0.61524000000000001</c:v>
                </c:pt>
                <c:pt idx="87">
                  <c:v>0.62579099999999999</c:v>
                </c:pt>
                <c:pt idx="88">
                  <c:v>0.63642399999999999</c:v>
                </c:pt>
                <c:pt idx="89">
                  <c:v>0.64713699999999996</c:v>
                </c:pt>
                <c:pt idx="90">
                  <c:v>0.65793299999999999</c:v>
                </c:pt>
                <c:pt idx="91">
                  <c:v>0.66881000000000002</c:v>
                </c:pt>
                <c:pt idx="92">
                  <c:v>0.67976899999999996</c:v>
                </c:pt>
                <c:pt idx="93">
                  <c:v>0.69080900000000001</c:v>
                </c:pt>
                <c:pt idx="94">
                  <c:v>0.70193099999999997</c:v>
                </c:pt>
                <c:pt idx="95">
                  <c:v>0.71313499999999996</c:v>
                </c:pt>
                <c:pt idx="96">
                  <c:v>0.72441999999999995</c:v>
                </c:pt>
                <c:pt idx="97">
                  <c:v>0.73578699999999997</c:v>
                </c:pt>
                <c:pt idx="98">
                  <c:v>0.74723700000000004</c:v>
                </c:pt>
                <c:pt idx="99">
                  <c:v>0.758768</c:v>
                </c:pt>
                <c:pt idx="100">
                  <c:v>0.77038099999999998</c:v>
                </c:pt>
                <c:pt idx="101">
                  <c:v>0.78207499999999996</c:v>
                </c:pt>
                <c:pt idx="102">
                  <c:v>0.793852</c:v>
                </c:pt>
                <c:pt idx="103">
                  <c:v>0.80571000000000004</c:v>
                </c:pt>
                <c:pt idx="104">
                  <c:v>0.81765100000000002</c:v>
                </c:pt>
                <c:pt idx="105">
                  <c:v>0.82967299999999999</c:v>
                </c:pt>
                <c:pt idx="106">
                  <c:v>0.84177800000000003</c:v>
                </c:pt>
                <c:pt idx="107">
                  <c:v>0.85396399999999995</c:v>
                </c:pt>
                <c:pt idx="108">
                  <c:v>0.86623300000000003</c:v>
                </c:pt>
                <c:pt idx="109">
                  <c:v>0.878583</c:v>
                </c:pt>
                <c:pt idx="110">
                  <c:v>0.891015</c:v>
                </c:pt>
                <c:pt idx="111">
                  <c:v>0.90352900000000003</c:v>
                </c:pt>
                <c:pt idx="112">
                  <c:v>0.916126</c:v>
                </c:pt>
                <c:pt idx="113">
                  <c:v>0.92880399999999996</c:v>
                </c:pt>
                <c:pt idx="114">
                  <c:v>0.94156399999999996</c:v>
                </c:pt>
                <c:pt idx="115">
                  <c:v>0.95440599999999998</c:v>
                </c:pt>
                <c:pt idx="116">
                  <c:v>0.96733000000000002</c:v>
                </c:pt>
                <c:pt idx="117">
                  <c:v>0.98033599999999999</c:v>
                </c:pt>
                <c:pt idx="118">
                  <c:v>0.99342399999999997</c:v>
                </c:pt>
              </c:numCache>
            </c:numRef>
          </c:xVal>
          <c:yVal>
            <c:numRef>
              <c:f>Sheet1!$D$2:$D$476</c:f>
              <c:numCache>
                <c:formatCode>General</c:formatCode>
                <c:ptCount val="475"/>
                <c:pt idx="0">
                  <c:v>1213</c:v>
                </c:pt>
                <c:pt idx="1">
                  <c:v>1217</c:v>
                </c:pt>
                <c:pt idx="2">
                  <c:v>1221</c:v>
                </c:pt>
                <c:pt idx="3">
                  <c:v>1225</c:v>
                </c:pt>
                <c:pt idx="4">
                  <c:v>1229</c:v>
                </c:pt>
                <c:pt idx="5">
                  <c:v>1233</c:v>
                </c:pt>
                <c:pt idx="6">
                  <c:v>1237</c:v>
                </c:pt>
                <c:pt idx="7">
                  <c:v>1241</c:v>
                </c:pt>
                <c:pt idx="8">
                  <c:v>1245</c:v>
                </c:pt>
                <c:pt idx="9">
                  <c:v>1249</c:v>
                </c:pt>
                <c:pt idx="10">
                  <c:v>1253</c:v>
                </c:pt>
                <c:pt idx="11">
                  <c:v>1257</c:v>
                </c:pt>
                <c:pt idx="12">
                  <c:v>1261</c:v>
                </c:pt>
                <c:pt idx="13">
                  <c:v>1265</c:v>
                </c:pt>
                <c:pt idx="14">
                  <c:v>1269</c:v>
                </c:pt>
                <c:pt idx="15">
                  <c:v>1273</c:v>
                </c:pt>
                <c:pt idx="16">
                  <c:v>1277</c:v>
                </c:pt>
                <c:pt idx="17">
                  <c:v>1281</c:v>
                </c:pt>
                <c:pt idx="18">
                  <c:v>1285</c:v>
                </c:pt>
                <c:pt idx="19">
                  <c:v>1289</c:v>
                </c:pt>
                <c:pt idx="20">
                  <c:v>1293</c:v>
                </c:pt>
                <c:pt idx="21">
                  <c:v>1297</c:v>
                </c:pt>
                <c:pt idx="22">
                  <c:v>1301</c:v>
                </c:pt>
                <c:pt idx="23">
                  <c:v>1305</c:v>
                </c:pt>
                <c:pt idx="24">
                  <c:v>1309</c:v>
                </c:pt>
                <c:pt idx="25">
                  <c:v>1313</c:v>
                </c:pt>
                <c:pt idx="26">
                  <c:v>1317</c:v>
                </c:pt>
                <c:pt idx="27">
                  <c:v>1321</c:v>
                </c:pt>
                <c:pt idx="28">
                  <c:v>1325</c:v>
                </c:pt>
                <c:pt idx="29">
                  <c:v>1329</c:v>
                </c:pt>
                <c:pt idx="30">
                  <c:v>1333</c:v>
                </c:pt>
                <c:pt idx="31">
                  <c:v>1337</c:v>
                </c:pt>
                <c:pt idx="32">
                  <c:v>1341</c:v>
                </c:pt>
                <c:pt idx="33">
                  <c:v>1345</c:v>
                </c:pt>
                <c:pt idx="34">
                  <c:v>1349</c:v>
                </c:pt>
                <c:pt idx="35">
                  <c:v>1353</c:v>
                </c:pt>
                <c:pt idx="36">
                  <c:v>1357</c:v>
                </c:pt>
                <c:pt idx="37">
                  <c:v>1361</c:v>
                </c:pt>
                <c:pt idx="38">
                  <c:v>1365</c:v>
                </c:pt>
                <c:pt idx="39">
                  <c:v>1369</c:v>
                </c:pt>
                <c:pt idx="40">
                  <c:v>1373</c:v>
                </c:pt>
                <c:pt idx="41">
                  <c:v>1377</c:v>
                </c:pt>
                <c:pt idx="42">
                  <c:v>1381</c:v>
                </c:pt>
                <c:pt idx="43">
                  <c:v>1385</c:v>
                </c:pt>
                <c:pt idx="44">
                  <c:v>1389</c:v>
                </c:pt>
                <c:pt idx="45">
                  <c:v>1393</c:v>
                </c:pt>
                <c:pt idx="46">
                  <c:v>1397</c:v>
                </c:pt>
                <c:pt idx="47">
                  <c:v>1401</c:v>
                </c:pt>
                <c:pt idx="48">
                  <c:v>1405</c:v>
                </c:pt>
                <c:pt idx="49">
                  <c:v>1409</c:v>
                </c:pt>
                <c:pt idx="50">
                  <c:v>1413</c:v>
                </c:pt>
                <c:pt idx="51">
                  <c:v>1417</c:v>
                </c:pt>
                <c:pt idx="52">
                  <c:v>1421</c:v>
                </c:pt>
                <c:pt idx="53">
                  <c:v>1425</c:v>
                </c:pt>
                <c:pt idx="54">
                  <c:v>1429</c:v>
                </c:pt>
                <c:pt idx="55">
                  <c:v>1433</c:v>
                </c:pt>
                <c:pt idx="56">
                  <c:v>1437</c:v>
                </c:pt>
                <c:pt idx="57">
                  <c:v>1441</c:v>
                </c:pt>
                <c:pt idx="58">
                  <c:v>1445</c:v>
                </c:pt>
                <c:pt idx="59">
                  <c:v>1449</c:v>
                </c:pt>
                <c:pt idx="60">
                  <c:v>1453</c:v>
                </c:pt>
                <c:pt idx="61">
                  <c:v>1457</c:v>
                </c:pt>
                <c:pt idx="62">
                  <c:v>1461</c:v>
                </c:pt>
                <c:pt idx="63">
                  <c:v>1465</c:v>
                </c:pt>
                <c:pt idx="64">
                  <c:v>1469</c:v>
                </c:pt>
                <c:pt idx="65">
                  <c:v>1473</c:v>
                </c:pt>
                <c:pt idx="66">
                  <c:v>1477</c:v>
                </c:pt>
                <c:pt idx="67">
                  <c:v>1481</c:v>
                </c:pt>
                <c:pt idx="68">
                  <c:v>1485</c:v>
                </c:pt>
                <c:pt idx="69">
                  <c:v>1489</c:v>
                </c:pt>
                <c:pt idx="70">
                  <c:v>1493</c:v>
                </c:pt>
                <c:pt idx="71">
                  <c:v>1497</c:v>
                </c:pt>
                <c:pt idx="72">
                  <c:v>1501</c:v>
                </c:pt>
                <c:pt idx="73">
                  <c:v>1505</c:v>
                </c:pt>
                <c:pt idx="74">
                  <c:v>1509</c:v>
                </c:pt>
                <c:pt idx="75">
                  <c:v>1513</c:v>
                </c:pt>
                <c:pt idx="76">
                  <c:v>1517</c:v>
                </c:pt>
                <c:pt idx="77">
                  <c:v>1521</c:v>
                </c:pt>
                <c:pt idx="78">
                  <c:v>1525</c:v>
                </c:pt>
                <c:pt idx="79">
                  <c:v>1529</c:v>
                </c:pt>
                <c:pt idx="80">
                  <c:v>1533</c:v>
                </c:pt>
                <c:pt idx="81">
                  <c:v>1537</c:v>
                </c:pt>
                <c:pt idx="82">
                  <c:v>1541</c:v>
                </c:pt>
                <c:pt idx="83">
                  <c:v>1545</c:v>
                </c:pt>
                <c:pt idx="84">
                  <c:v>1549</c:v>
                </c:pt>
                <c:pt idx="85">
                  <c:v>1553</c:v>
                </c:pt>
                <c:pt idx="86">
                  <c:v>1557</c:v>
                </c:pt>
                <c:pt idx="87">
                  <c:v>1561</c:v>
                </c:pt>
                <c:pt idx="88">
                  <c:v>1565</c:v>
                </c:pt>
                <c:pt idx="89">
                  <c:v>1569</c:v>
                </c:pt>
                <c:pt idx="90">
                  <c:v>1573</c:v>
                </c:pt>
                <c:pt idx="91">
                  <c:v>1577</c:v>
                </c:pt>
                <c:pt idx="92">
                  <c:v>1581</c:v>
                </c:pt>
                <c:pt idx="93">
                  <c:v>1585</c:v>
                </c:pt>
                <c:pt idx="94">
                  <c:v>1589</c:v>
                </c:pt>
                <c:pt idx="95">
                  <c:v>1593</c:v>
                </c:pt>
                <c:pt idx="96">
                  <c:v>1597</c:v>
                </c:pt>
                <c:pt idx="97">
                  <c:v>1601</c:v>
                </c:pt>
                <c:pt idx="98">
                  <c:v>1605</c:v>
                </c:pt>
                <c:pt idx="99">
                  <c:v>1609</c:v>
                </c:pt>
                <c:pt idx="100">
                  <c:v>1613</c:v>
                </c:pt>
                <c:pt idx="101">
                  <c:v>1617</c:v>
                </c:pt>
                <c:pt idx="102">
                  <c:v>1621</c:v>
                </c:pt>
                <c:pt idx="103">
                  <c:v>1625</c:v>
                </c:pt>
                <c:pt idx="104">
                  <c:v>1629</c:v>
                </c:pt>
                <c:pt idx="105">
                  <c:v>1633</c:v>
                </c:pt>
                <c:pt idx="106">
                  <c:v>1637</c:v>
                </c:pt>
                <c:pt idx="107">
                  <c:v>1641</c:v>
                </c:pt>
                <c:pt idx="108">
                  <c:v>1645</c:v>
                </c:pt>
                <c:pt idx="109">
                  <c:v>1649</c:v>
                </c:pt>
                <c:pt idx="110">
                  <c:v>1653</c:v>
                </c:pt>
                <c:pt idx="111">
                  <c:v>1657</c:v>
                </c:pt>
                <c:pt idx="112">
                  <c:v>1661</c:v>
                </c:pt>
                <c:pt idx="113">
                  <c:v>1665</c:v>
                </c:pt>
                <c:pt idx="114">
                  <c:v>1669</c:v>
                </c:pt>
                <c:pt idx="115">
                  <c:v>1673</c:v>
                </c:pt>
                <c:pt idx="116">
                  <c:v>1677</c:v>
                </c:pt>
                <c:pt idx="117">
                  <c:v>1681</c:v>
                </c:pt>
                <c:pt idx="118">
                  <c:v>1685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A4E-4B21-9F07-4A7B1D9EB020}"/>
            </c:ext>
          </c:extLst>
        </c:ser>
        <c:ser>
          <c:idx val="3"/>
          <c:order val="2"/>
          <c:tx>
            <c:strRef>
              <c:f>Sheet1!$G$1</c:f>
              <c:strCache>
                <c:ptCount val="1"/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diamond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Sheet1!$F$2:$F$476</c:f>
              <c:numCache>
                <c:formatCode>0.00E+00</c:formatCode>
                <c:ptCount val="475"/>
                <c:pt idx="0">
                  <c:v>2.4782591000000001E-3</c:v>
                </c:pt>
                <c:pt idx="1">
                  <c:v>2.4882717E-3</c:v>
                </c:pt>
                <c:pt idx="2">
                  <c:v>2.3850519000000001E-2</c:v>
                </c:pt>
                <c:pt idx="3">
                  <c:v>4.8082377000000003E-2</c:v>
                </c:pt>
                <c:pt idx="4">
                  <c:v>7.5398837999999996E-2</c:v>
                </c:pt>
                <c:pt idx="5">
                  <c:v>9.8019403000000005E-2</c:v>
                </c:pt>
                <c:pt idx="6">
                  <c:v>0.12253430999999999</c:v>
                </c:pt>
                <c:pt idx="7">
                  <c:v>0.14898441000000001</c:v>
                </c:pt>
                <c:pt idx="8">
                  <c:v>0.18729772</c:v>
                </c:pt>
                <c:pt idx="9">
                  <c:v>0.21831865</c:v>
                </c:pt>
                <c:pt idx="10">
                  <c:v>0.26268997999999999</c:v>
                </c:pt>
                <c:pt idx="11">
                  <c:v>0.29817602999999998</c:v>
                </c:pt>
                <c:pt idx="12">
                  <c:v>0.33549508</c:v>
                </c:pt>
                <c:pt idx="13">
                  <c:v>0.37458201000000002</c:v>
                </c:pt>
                <c:pt idx="14">
                  <c:v>0.41536355000000003</c:v>
                </c:pt>
                <c:pt idx="15">
                  <c:v>0.45776075999999999</c:v>
                </c:pt>
                <c:pt idx="16">
                  <c:v>0.50169127999999996</c:v>
                </c:pt>
                <c:pt idx="17">
                  <c:v>0.54707132999999997</c:v>
                </c:pt>
                <c:pt idx="18">
                  <c:v>0.60968862999999995</c:v>
                </c:pt>
                <c:pt idx="19">
                  <c:v>0.65812864999999998</c:v>
                </c:pt>
                <c:pt idx="20">
                  <c:v>0.72453546000000002</c:v>
                </c:pt>
                <c:pt idx="21">
                  <c:v>0.77560907000000001</c:v>
                </c:pt>
                <c:pt idx="22">
                  <c:v>0.82769181999999997</c:v>
                </c:pt>
                <c:pt idx="23">
                  <c:v>0.89859199000000001</c:v>
                </c:pt>
                <c:pt idx="24">
                  <c:v>0.95278034</c:v>
                </c:pt>
                <c:pt idx="25">
                  <c:v>0.99999404999999997</c:v>
                </c:pt>
                <c:pt idx="26">
                  <c:v>0.99999994999999997</c:v>
                </c:pt>
                <c:pt idx="27">
                  <c:v>0.99999994999999997</c:v>
                </c:pt>
              </c:numCache>
            </c:numRef>
          </c:xVal>
          <c:yVal>
            <c:numRef>
              <c:f>Sheet1!$G$2:$G$476</c:f>
              <c:numCache>
                <c:formatCode>0.00E+00</c:formatCode>
                <c:ptCount val="475"/>
                <c:pt idx="0">
                  <c:v>1213.9065238999999</c:v>
                </c:pt>
                <c:pt idx="1">
                  <c:v>1213.9165905</c:v>
                </c:pt>
                <c:pt idx="2">
                  <c:v>1234.4926972000001</c:v>
                </c:pt>
                <c:pt idx="3">
                  <c:v>1255.964559</c:v>
                </c:pt>
                <c:pt idx="4">
                  <c:v>1278.2709362999999</c:v>
                </c:pt>
                <c:pt idx="5">
                  <c:v>1295.4995058</c:v>
                </c:pt>
                <c:pt idx="6">
                  <c:v>1313.1097494999999</c:v>
                </c:pt>
                <c:pt idx="7">
                  <c:v>1331.0551359999999</c:v>
                </c:pt>
                <c:pt idx="8">
                  <c:v>1355.4169251999999</c:v>
                </c:pt>
                <c:pt idx="9">
                  <c:v>1373.9466620999999</c:v>
                </c:pt>
                <c:pt idx="10">
                  <c:v>1398.8981831000001</c:v>
                </c:pt>
                <c:pt idx="11">
                  <c:v>1417.7301943</c:v>
                </c:pt>
                <c:pt idx="12">
                  <c:v>1436.6107950999999</c:v>
                </c:pt>
                <c:pt idx="13">
                  <c:v>1455.4963647</c:v>
                </c:pt>
                <c:pt idx="14">
                  <c:v>1474.347546</c:v>
                </c:pt>
                <c:pt idx="15">
                  <c:v>1493.1295405000001</c:v>
                </c:pt>
                <c:pt idx="16">
                  <c:v>1511.8121772</c:v>
                </c:pt>
                <c:pt idx="17">
                  <c:v>1530.3698032</c:v>
                </c:pt>
                <c:pt idx="18">
                  <c:v>1554.8824689999999</c:v>
                </c:pt>
                <c:pt idx="19">
                  <c:v>1573.0720280999999</c:v>
                </c:pt>
                <c:pt idx="20">
                  <c:v>1597.0405221999999</c:v>
                </c:pt>
                <c:pt idx="21">
                  <c:v>1614.7916482000001</c:v>
                </c:pt>
                <c:pt idx="22">
                  <c:v>1632.3424457000001</c:v>
                </c:pt>
                <c:pt idx="23">
                  <c:v>1655.4248998</c:v>
                </c:pt>
                <c:pt idx="24">
                  <c:v>1672.4950173</c:v>
                </c:pt>
                <c:pt idx="25">
                  <c:v>1686.9985985999999</c:v>
                </c:pt>
                <c:pt idx="26">
                  <c:v>1687.0003916999999</c:v>
                </c:pt>
                <c:pt idx="27">
                  <c:v>1687.0003916999999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FA4E-4B21-9F07-4A7B1D9EB020}"/>
            </c:ext>
          </c:extLst>
        </c:ser>
        <c:ser>
          <c:idx val="0"/>
          <c:order val="3"/>
          <c:tx>
            <c:strRef>
              <c:f>Sheet1!$J$1</c:f>
              <c:strCache>
                <c:ptCount val="1"/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diamond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Sheet1!$I$2:$I$476</c:f>
              <c:numCache>
                <c:formatCode>0.00E+00</c:formatCode>
                <c:ptCount val="475"/>
                <c:pt idx="0">
                  <c:v>0.01</c:v>
                </c:pt>
                <c:pt idx="1">
                  <c:v>1.0039987E-2</c:v>
                </c:pt>
                <c:pt idx="2">
                  <c:v>8.8577740000000002E-2</c:v>
                </c:pt>
                <c:pt idx="3">
                  <c:v>0.16424588000000001</c:v>
                </c:pt>
                <c:pt idx="4">
                  <c:v>0.21898321000000001</c:v>
                </c:pt>
                <c:pt idx="5">
                  <c:v>0.28913386000000002</c:v>
                </c:pt>
                <c:pt idx="6">
                  <c:v>0.33954394999999998</c:v>
                </c:pt>
                <c:pt idx="7">
                  <c:v>0.38801885000000003</c:v>
                </c:pt>
                <c:pt idx="8">
                  <c:v>0.44960554000000003</c:v>
                </c:pt>
                <c:pt idx="9">
                  <c:v>0.49350960999999999</c:v>
                </c:pt>
                <c:pt idx="10">
                  <c:v>0.53547487999999999</c:v>
                </c:pt>
                <c:pt idx="11">
                  <c:v>0.57553750999999997</c:v>
                </c:pt>
                <c:pt idx="12">
                  <c:v>0.62608317999999996</c:v>
                </c:pt>
                <c:pt idx="13">
                  <c:v>0.66192125000000002</c:v>
                </c:pt>
                <c:pt idx="14">
                  <c:v>0.69606471000000003</c:v>
                </c:pt>
                <c:pt idx="15">
                  <c:v>0.72859249999999998</c:v>
                </c:pt>
                <c:pt idx="16">
                  <c:v>0.75958698000000002</c:v>
                </c:pt>
                <c:pt idx="17">
                  <c:v>0.78913193000000004</c:v>
                </c:pt>
                <c:pt idx="18">
                  <c:v>0.82641463000000004</c:v>
                </c:pt>
                <c:pt idx="19">
                  <c:v>0.85289961000000003</c:v>
                </c:pt>
                <c:pt idx="20">
                  <c:v>0.87820609000000005</c:v>
                </c:pt>
                <c:pt idx="21">
                  <c:v>0.90240922999999995</c:v>
                </c:pt>
                <c:pt idx="22">
                  <c:v>0.92558032999999995</c:v>
                </c:pt>
                <c:pt idx="23">
                  <c:v>0.94778667000000005</c:v>
                </c:pt>
                <c:pt idx="24">
                  <c:v>0.96909137999999995</c:v>
                </c:pt>
                <c:pt idx="25">
                  <c:v>0.98955346</c:v>
                </c:pt>
                <c:pt idx="26">
                  <c:v>0.99989552000000004</c:v>
                </c:pt>
                <c:pt idx="27">
                  <c:v>0.99999987999999995</c:v>
                </c:pt>
                <c:pt idx="28">
                  <c:v>0.99999998000000001</c:v>
                </c:pt>
              </c:numCache>
            </c:numRef>
          </c:xVal>
          <c:yVal>
            <c:numRef>
              <c:f>Sheet1!$J$2:$J$476</c:f>
              <c:numCache>
                <c:formatCode>0.00E+00</c:formatCode>
                <c:ptCount val="475"/>
                <c:pt idx="0">
                  <c:v>1213.9065238999999</c:v>
                </c:pt>
                <c:pt idx="1">
                  <c:v>1213.9165905</c:v>
                </c:pt>
                <c:pt idx="2">
                  <c:v>1234.4926972000001</c:v>
                </c:pt>
                <c:pt idx="3">
                  <c:v>1255.964559</c:v>
                </c:pt>
                <c:pt idx="4">
                  <c:v>1272.6202721</c:v>
                </c:pt>
                <c:pt idx="5">
                  <c:v>1295.4995058</c:v>
                </c:pt>
                <c:pt idx="6">
                  <c:v>1313.1097494999999</c:v>
                </c:pt>
                <c:pt idx="7">
                  <c:v>1331.0551359999999</c:v>
                </c:pt>
                <c:pt idx="8">
                  <c:v>1355.4169251999999</c:v>
                </c:pt>
                <c:pt idx="9">
                  <c:v>1373.9466620999999</c:v>
                </c:pt>
                <c:pt idx="10">
                  <c:v>1392.6397320999999</c:v>
                </c:pt>
                <c:pt idx="11">
                  <c:v>1411.4451905000001</c:v>
                </c:pt>
                <c:pt idx="12">
                  <c:v>1436.6107950999999</c:v>
                </c:pt>
                <c:pt idx="13">
                  <c:v>1455.4963647</c:v>
                </c:pt>
                <c:pt idx="14">
                  <c:v>1474.347546</c:v>
                </c:pt>
                <c:pt idx="15">
                  <c:v>1493.1295405000001</c:v>
                </c:pt>
                <c:pt idx="16">
                  <c:v>1511.8121772</c:v>
                </c:pt>
                <c:pt idx="17">
                  <c:v>1530.3698032</c:v>
                </c:pt>
                <c:pt idx="18">
                  <c:v>1554.8824689999999</c:v>
                </c:pt>
                <c:pt idx="19">
                  <c:v>1573.0720280999999</c:v>
                </c:pt>
                <c:pt idx="20">
                  <c:v>1591.0799887000001</c:v>
                </c:pt>
                <c:pt idx="21">
                  <c:v>1608.8965995999999</c:v>
                </c:pt>
                <c:pt idx="22">
                  <c:v>1626.5147377000001</c:v>
                </c:pt>
                <c:pt idx="23">
                  <c:v>1643.9295339</c:v>
                </c:pt>
                <c:pt idx="24">
                  <c:v>1661.1380285</c:v>
                </c:pt>
                <c:pt idx="25">
                  <c:v>1678.1388614</c:v>
                </c:pt>
                <c:pt idx="26">
                  <c:v>1686.9111599</c:v>
                </c:pt>
                <c:pt idx="27">
                  <c:v>1687.0003062999999</c:v>
                </c:pt>
                <c:pt idx="28">
                  <c:v>1687.0003916999999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FA4E-4B21-9F07-4A7B1D9EB0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26435935"/>
        <c:axId val="1726437183"/>
      </c:scatterChart>
      <c:valAx>
        <c:axId val="1726435935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726437183"/>
        <c:crosses val="autoZero"/>
        <c:crossBetween val="midCat"/>
      </c:valAx>
      <c:valAx>
        <c:axId val="1726437183"/>
        <c:scaling>
          <c:orientation val="minMax"/>
          <c:min val="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726435935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/>
      </a:pPr>
      <a:endParaRPr lang="ko-K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092C18-79E2-4136-8A46-BA5106FD7275}" type="doc">
      <dgm:prSet loTypeId="urn:microsoft.com/office/officeart/2005/8/layout/process4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pPr latinLnBrk="1"/>
          <a:endParaRPr lang="ko-KR" altLang="en-US"/>
        </a:p>
      </dgm:t>
    </dgm:pt>
    <dgm:pt modelId="{A186735B-810A-4410-919E-26981327FA59}">
      <dgm:prSet phldrT="[텍스트]"/>
      <dgm:spPr/>
      <dgm:t>
        <a:bodyPr/>
        <a:lstStyle/>
        <a:p>
          <a:pPr latinLnBrk="1"/>
          <a:r>
            <a:rPr lang="en-US" altLang="ko-KR" dirty="0" smtClean="0"/>
            <a:t>Inverse of Jacobian matrix</a:t>
          </a:r>
          <a:endParaRPr lang="ko-KR" altLang="en-US" dirty="0"/>
        </a:p>
      </dgm:t>
    </dgm:pt>
    <dgm:pt modelId="{26516D7B-01C7-48BE-907E-6783A13E94C8}" type="parTrans" cxnId="{E08C61BC-636B-4A1A-A0BE-8EEE7F4388D4}">
      <dgm:prSet/>
      <dgm:spPr/>
      <dgm:t>
        <a:bodyPr/>
        <a:lstStyle/>
        <a:p>
          <a:pPr latinLnBrk="1"/>
          <a:endParaRPr lang="ko-KR" altLang="en-US"/>
        </a:p>
      </dgm:t>
    </dgm:pt>
    <dgm:pt modelId="{F5EE48E6-596D-4219-A758-81200975342D}" type="sibTrans" cxnId="{E08C61BC-636B-4A1A-A0BE-8EEE7F4388D4}">
      <dgm:prSet/>
      <dgm:spPr/>
      <dgm:t>
        <a:bodyPr/>
        <a:lstStyle/>
        <a:p>
          <a:pPr latinLnBrk="1"/>
          <a:endParaRPr lang="ko-KR" altLang="en-US"/>
        </a:p>
      </dgm:t>
    </dgm:pt>
    <dgm:pt modelId="{C4B13641-685D-4D66-B974-957F9C438C1A}">
      <dgm:prSet phldrT="[텍스트]"/>
      <dgm:spPr/>
      <dgm:t>
        <a:bodyPr/>
        <a:lstStyle/>
        <a:p>
          <a:pPr latinLnBrk="1"/>
          <a:r>
            <a:rPr lang="en-US" altLang="ko-KR" dirty="0" smtClean="0"/>
            <a:t>Non-linear equation</a:t>
          </a:r>
          <a:r>
            <a:rPr lang="ko-KR" altLang="en-US" dirty="0" smtClean="0"/>
            <a:t>에 대입하여 계산</a:t>
          </a:r>
          <a:r>
            <a:rPr lang="en-US" altLang="ko-KR" dirty="0" smtClean="0"/>
            <a:t>	</a:t>
          </a:r>
          <a:endParaRPr lang="ko-KR" altLang="en-US" dirty="0"/>
        </a:p>
      </dgm:t>
    </dgm:pt>
    <dgm:pt modelId="{C1BC7B2F-F9C2-458F-A606-657C73115E5F}" type="parTrans" cxnId="{A665B8C0-4589-4F7B-A5CC-E40A4E416D87}">
      <dgm:prSet/>
      <dgm:spPr/>
      <dgm:t>
        <a:bodyPr/>
        <a:lstStyle/>
        <a:p>
          <a:pPr latinLnBrk="1"/>
          <a:endParaRPr lang="ko-KR" altLang="en-US"/>
        </a:p>
      </dgm:t>
    </dgm:pt>
    <dgm:pt modelId="{399419F1-B7F6-4AA3-800E-73DF4A4F2574}" type="sibTrans" cxnId="{A665B8C0-4589-4F7B-A5CC-E40A4E416D87}">
      <dgm:prSet/>
      <dgm:spPr/>
      <dgm:t>
        <a:bodyPr/>
        <a:lstStyle/>
        <a:p>
          <a:pPr latinLnBrk="1"/>
          <a:endParaRPr lang="ko-KR" altLang="en-US"/>
        </a:p>
      </dgm:t>
    </dgm:pt>
    <dgm:pt modelId="{A7990959-49E0-4B95-A876-D37D4E850B74}">
      <dgm:prSet phldrT="[텍스트]"/>
      <dgm:spPr/>
      <dgm:t>
        <a:bodyPr/>
        <a:lstStyle/>
        <a:p>
          <a:pPr latinLnBrk="1"/>
          <a:r>
            <a:rPr lang="en-US" altLang="ko-KR" dirty="0" smtClean="0"/>
            <a:t>Newton’s method</a:t>
          </a:r>
          <a:r>
            <a:rPr lang="ko-KR" altLang="en-US" dirty="0" smtClean="0"/>
            <a:t>로 해를 구함</a:t>
          </a:r>
          <a:endParaRPr lang="ko-KR" altLang="en-US" dirty="0"/>
        </a:p>
      </dgm:t>
    </dgm:pt>
    <dgm:pt modelId="{A8F8FDD6-28C7-4C80-A524-30449CB3AF14}" type="parTrans" cxnId="{328A21E3-E218-4574-BB4C-936C496152DB}">
      <dgm:prSet/>
      <dgm:spPr/>
      <dgm:t>
        <a:bodyPr/>
        <a:lstStyle/>
        <a:p>
          <a:pPr latinLnBrk="1"/>
          <a:endParaRPr lang="ko-KR" altLang="en-US"/>
        </a:p>
      </dgm:t>
    </dgm:pt>
    <dgm:pt modelId="{DA35D1F2-1D2C-484A-B7D9-0FD1E09C8E40}" type="sibTrans" cxnId="{328A21E3-E218-4574-BB4C-936C496152DB}">
      <dgm:prSet/>
      <dgm:spPr/>
      <dgm:t>
        <a:bodyPr/>
        <a:lstStyle/>
        <a:p>
          <a:pPr latinLnBrk="1"/>
          <a:endParaRPr lang="ko-KR" altLang="en-US"/>
        </a:p>
      </dgm:t>
    </dgm:pt>
    <dgm:pt modelId="{5787505A-419A-461E-A916-8CBA2B697564}">
      <dgm:prSet phldrT="[텍스트]"/>
      <dgm:spPr/>
      <dgm:t>
        <a:bodyPr/>
        <a:lstStyle/>
        <a:p>
          <a:pPr latinLnBrk="1"/>
          <a:r>
            <a:rPr lang="en-US" altLang="ko-KR" dirty="0" smtClean="0"/>
            <a:t>T</a:t>
          </a:r>
          <a:r>
            <a:rPr lang="ko-KR" altLang="en-US" dirty="0" smtClean="0"/>
            <a:t>의 변화에 따른 해를 구함</a:t>
          </a:r>
          <a:endParaRPr lang="ko-KR" altLang="en-US" dirty="0"/>
        </a:p>
      </dgm:t>
    </dgm:pt>
    <dgm:pt modelId="{41C22BA5-5848-4F8F-A0C3-147740CE75F2}" type="parTrans" cxnId="{66D4E0C0-0437-4DF8-8D65-4F897DEACE37}">
      <dgm:prSet/>
      <dgm:spPr/>
      <dgm:t>
        <a:bodyPr/>
        <a:lstStyle/>
        <a:p>
          <a:pPr latinLnBrk="1"/>
          <a:endParaRPr lang="ko-KR" altLang="en-US"/>
        </a:p>
      </dgm:t>
    </dgm:pt>
    <dgm:pt modelId="{440614C4-0B60-44C2-880F-BEDD77C4823F}" type="sibTrans" cxnId="{66D4E0C0-0437-4DF8-8D65-4F897DEACE37}">
      <dgm:prSet/>
      <dgm:spPr/>
      <dgm:t>
        <a:bodyPr/>
        <a:lstStyle/>
        <a:p>
          <a:pPr latinLnBrk="1"/>
          <a:endParaRPr lang="ko-KR" altLang="en-US"/>
        </a:p>
      </dgm:t>
    </dgm:pt>
    <dgm:pt modelId="{84EB120F-7C6D-4D7A-9241-7109DFFD85F4}">
      <dgm:prSet/>
      <dgm:spPr/>
      <dgm:t>
        <a:bodyPr/>
        <a:lstStyle/>
        <a:p>
          <a:pPr latinLnBrk="1"/>
          <a:r>
            <a:rPr lang="ko-KR" altLang="en-US" dirty="0" smtClean="0"/>
            <a:t>초기 데이터 입력</a:t>
          </a:r>
          <a:endParaRPr lang="ko-KR" altLang="en-US" dirty="0"/>
        </a:p>
      </dgm:t>
    </dgm:pt>
    <dgm:pt modelId="{45D0F957-2B90-467C-8FC6-5CD486908640}" type="parTrans" cxnId="{5FE14D9A-D4C8-491A-AB20-9C836EC055BE}">
      <dgm:prSet/>
      <dgm:spPr/>
      <dgm:t>
        <a:bodyPr/>
        <a:lstStyle/>
        <a:p>
          <a:pPr latinLnBrk="1"/>
          <a:endParaRPr lang="ko-KR" altLang="en-US"/>
        </a:p>
      </dgm:t>
    </dgm:pt>
    <dgm:pt modelId="{F299DC63-629A-46B1-9B4B-78E6197776D8}" type="sibTrans" cxnId="{5FE14D9A-D4C8-491A-AB20-9C836EC055BE}">
      <dgm:prSet/>
      <dgm:spPr/>
      <dgm:t>
        <a:bodyPr/>
        <a:lstStyle/>
        <a:p>
          <a:pPr latinLnBrk="1"/>
          <a:endParaRPr lang="ko-KR" altLang="en-US"/>
        </a:p>
      </dgm:t>
    </dgm:pt>
    <dgm:pt modelId="{0527F8AB-F511-4C5A-81B7-4DCABE55EFA5}">
      <dgm:prSet phldrT="[텍스트]"/>
      <dgm:spPr/>
      <dgm:t>
        <a:bodyPr/>
        <a:lstStyle/>
        <a:p>
          <a:pPr latinLnBrk="1"/>
          <a:r>
            <a:rPr lang="en-US" altLang="ko-KR" dirty="0" smtClean="0"/>
            <a:t>Jacobian matrix</a:t>
          </a:r>
          <a:endParaRPr lang="ko-KR" altLang="en-US" dirty="0"/>
        </a:p>
      </dgm:t>
    </dgm:pt>
    <dgm:pt modelId="{27F6919B-0B23-471E-8F59-230FFFED6AA3}" type="parTrans" cxnId="{74E9FE97-C1BE-448E-BC5C-97FF6790BCF7}">
      <dgm:prSet/>
      <dgm:spPr/>
      <dgm:t>
        <a:bodyPr/>
        <a:lstStyle/>
        <a:p>
          <a:pPr latinLnBrk="1"/>
          <a:endParaRPr lang="ko-KR" altLang="en-US"/>
        </a:p>
      </dgm:t>
    </dgm:pt>
    <dgm:pt modelId="{BC1DA00C-12EE-4810-B0B2-24C7AD6292C3}" type="sibTrans" cxnId="{74E9FE97-C1BE-448E-BC5C-97FF6790BCF7}">
      <dgm:prSet/>
      <dgm:spPr/>
      <dgm:t>
        <a:bodyPr/>
        <a:lstStyle/>
        <a:p>
          <a:pPr latinLnBrk="1"/>
          <a:endParaRPr lang="ko-KR" altLang="en-US"/>
        </a:p>
      </dgm:t>
    </dgm:pt>
    <dgm:pt modelId="{0013B3C4-D9A3-4D17-9796-15BF1B7A2C1C}" type="pres">
      <dgm:prSet presAssocID="{F9092C18-79E2-4136-8A46-BA5106FD727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8E31D46-F644-488D-B55E-4AFE6E2AF67A}" type="pres">
      <dgm:prSet presAssocID="{5787505A-419A-461E-A916-8CBA2B697564}" presName="boxAndChildren" presStyleCnt="0"/>
      <dgm:spPr/>
    </dgm:pt>
    <dgm:pt modelId="{562C211E-3CC7-4856-A9B5-F8C39E1B76A7}" type="pres">
      <dgm:prSet presAssocID="{5787505A-419A-461E-A916-8CBA2B697564}" presName="parentTextBox" presStyleLbl="node1" presStyleIdx="0" presStyleCnt="6"/>
      <dgm:spPr/>
      <dgm:t>
        <a:bodyPr/>
        <a:lstStyle/>
        <a:p>
          <a:pPr latinLnBrk="1"/>
          <a:endParaRPr lang="ko-KR" altLang="en-US"/>
        </a:p>
      </dgm:t>
    </dgm:pt>
    <dgm:pt modelId="{1147F6AF-8C8D-45EF-ABFA-EED7ED38F9E4}" type="pres">
      <dgm:prSet presAssocID="{DA35D1F2-1D2C-484A-B7D9-0FD1E09C8E40}" presName="sp" presStyleCnt="0"/>
      <dgm:spPr/>
    </dgm:pt>
    <dgm:pt modelId="{9F990C0E-0951-4F71-8070-B5A09DD15DE5}" type="pres">
      <dgm:prSet presAssocID="{A7990959-49E0-4B95-A876-D37D4E850B74}" presName="arrowAndChildren" presStyleCnt="0"/>
      <dgm:spPr/>
    </dgm:pt>
    <dgm:pt modelId="{F4651860-DBCB-4CEE-A404-15FFA6FBC13D}" type="pres">
      <dgm:prSet presAssocID="{A7990959-49E0-4B95-A876-D37D4E850B74}" presName="parentTextArrow" presStyleLbl="node1" presStyleIdx="1" presStyleCnt="6"/>
      <dgm:spPr/>
      <dgm:t>
        <a:bodyPr/>
        <a:lstStyle/>
        <a:p>
          <a:pPr latinLnBrk="1"/>
          <a:endParaRPr lang="ko-KR" altLang="en-US"/>
        </a:p>
      </dgm:t>
    </dgm:pt>
    <dgm:pt modelId="{5EBB1162-FAB3-45FE-9B0D-BF0FE8D70E50}" type="pres">
      <dgm:prSet presAssocID="{399419F1-B7F6-4AA3-800E-73DF4A4F2574}" presName="sp" presStyleCnt="0"/>
      <dgm:spPr/>
    </dgm:pt>
    <dgm:pt modelId="{AAEABB21-BD1F-41AB-B9AC-E1097C2B6022}" type="pres">
      <dgm:prSet presAssocID="{C4B13641-685D-4D66-B974-957F9C438C1A}" presName="arrowAndChildren" presStyleCnt="0"/>
      <dgm:spPr/>
    </dgm:pt>
    <dgm:pt modelId="{F785A008-88A4-4604-A4FC-C6FF2F6E9A32}" type="pres">
      <dgm:prSet presAssocID="{C4B13641-685D-4D66-B974-957F9C438C1A}" presName="parentTextArrow" presStyleLbl="node1" presStyleIdx="2" presStyleCnt="6"/>
      <dgm:spPr/>
      <dgm:t>
        <a:bodyPr/>
        <a:lstStyle/>
        <a:p>
          <a:pPr latinLnBrk="1"/>
          <a:endParaRPr lang="ko-KR" altLang="en-US"/>
        </a:p>
      </dgm:t>
    </dgm:pt>
    <dgm:pt modelId="{FA41D4BE-66B0-4C2E-83BB-798E77F85891}" type="pres">
      <dgm:prSet presAssocID="{F5EE48E6-596D-4219-A758-81200975342D}" presName="sp" presStyleCnt="0"/>
      <dgm:spPr/>
    </dgm:pt>
    <dgm:pt modelId="{2737FB34-DE66-4284-A3AC-96D29DF109C2}" type="pres">
      <dgm:prSet presAssocID="{A186735B-810A-4410-919E-26981327FA59}" presName="arrowAndChildren" presStyleCnt="0"/>
      <dgm:spPr/>
    </dgm:pt>
    <dgm:pt modelId="{A8F8DD71-E395-4828-8CFE-40C24CC1A126}" type="pres">
      <dgm:prSet presAssocID="{A186735B-810A-4410-919E-26981327FA59}" presName="parentTextArrow" presStyleLbl="node1" presStyleIdx="3" presStyleCnt="6"/>
      <dgm:spPr/>
      <dgm:t>
        <a:bodyPr/>
        <a:lstStyle/>
        <a:p>
          <a:pPr latinLnBrk="1"/>
          <a:endParaRPr lang="ko-KR" altLang="en-US"/>
        </a:p>
      </dgm:t>
    </dgm:pt>
    <dgm:pt modelId="{1385C01D-D703-4B8C-8BDE-0BA42C8E2561}" type="pres">
      <dgm:prSet presAssocID="{BC1DA00C-12EE-4810-B0B2-24C7AD6292C3}" presName="sp" presStyleCnt="0"/>
      <dgm:spPr/>
    </dgm:pt>
    <dgm:pt modelId="{5474EC28-8E8C-408F-8DE3-FE0B6CC311CC}" type="pres">
      <dgm:prSet presAssocID="{0527F8AB-F511-4C5A-81B7-4DCABE55EFA5}" presName="arrowAndChildren" presStyleCnt="0"/>
      <dgm:spPr/>
    </dgm:pt>
    <dgm:pt modelId="{0945C0C2-B78F-4C8D-9183-3927EB232F1C}" type="pres">
      <dgm:prSet presAssocID="{0527F8AB-F511-4C5A-81B7-4DCABE55EFA5}" presName="parentTextArrow" presStyleLbl="node1" presStyleIdx="4" presStyleCnt="6"/>
      <dgm:spPr/>
      <dgm:t>
        <a:bodyPr/>
        <a:lstStyle/>
        <a:p>
          <a:pPr latinLnBrk="1"/>
          <a:endParaRPr lang="ko-KR" altLang="en-US"/>
        </a:p>
      </dgm:t>
    </dgm:pt>
    <dgm:pt modelId="{2E7338C8-D2C2-40BD-BBAE-AF67696ACDCA}" type="pres">
      <dgm:prSet presAssocID="{F299DC63-629A-46B1-9B4B-78E6197776D8}" presName="sp" presStyleCnt="0"/>
      <dgm:spPr/>
    </dgm:pt>
    <dgm:pt modelId="{822D7356-CD8D-47F3-A905-B427D6AD6E5D}" type="pres">
      <dgm:prSet presAssocID="{84EB120F-7C6D-4D7A-9241-7109DFFD85F4}" presName="arrowAndChildren" presStyleCnt="0"/>
      <dgm:spPr/>
    </dgm:pt>
    <dgm:pt modelId="{BE0EB016-E61D-4862-97BD-5AEF7A5F95B1}" type="pres">
      <dgm:prSet presAssocID="{84EB120F-7C6D-4D7A-9241-7109DFFD85F4}" presName="parentTextArrow" presStyleLbl="node1" presStyleIdx="5" presStyleCnt="6"/>
      <dgm:spPr/>
      <dgm:t>
        <a:bodyPr/>
        <a:lstStyle/>
        <a:p>
          <a:pPr latinLnBrk="1"/>
          <a:endParaRPr lang="ko-KR" altLang="en-US"/>
        </a:p>
      </dgm:t>
    </dgm:pt>
  </dgm:ptLst>
  <dgm:cxnLst>
    <dgm:cxn modelId="{F5E57753-F162-49CD-A75D-1887A5B86D04}" type="presOf" srcId="{F9092C18-79E2-4136-8A46-BA5106FD7275}" destId="{0013B3C4-D9A3-4D17-9796-15BF1B7A2C1C}" srcOrd="0" destOrd="0" presId="urn:microsoft.com/office/officeart/2005/8/layout/process4"/>
    <dgm:cxn modelId="{E08C61BC-636B-4A1A-A0BE-8EEE7F4388D4}" srcId="{F9092C18-79E2-4136-8A46-BA5106FD7275}" destId="{A186735B-810A-4410-919E-26981327FA59}" srcOrd="2" destOrd="0" parTransId="{26516D7B-01C7-48BE-907E-6783A13E94C8}" sibTransId="{F5EE48E6-596D-4219-A758-81200975342D}"/>
    <dgm:cxn modelId="{5FE14D9A-D4C8-491A-AB20-9C836EC055BE}" srcId="{F9092C18-79E2-4136-8A46-BA5106FD7275}" destId="{84EB120F-7C6D-4D7A-9241-7109DFFD85F4}" srcOrd="0" destOrd="0" parTransId="{45D0F957-2B90-467C-8FC6-5CD486908640}" sibTransId="{F299DC63-629A-46B1-9B4B-78E6197776D8}"/>
    <dgm:cxn modelId="{328A21E3-E218-4574-BB4C-936C496152DB}" srcId="{F9092C18-79E2-4136-8A46-BA5106FD7275}" destId="{A7990959-49E0-4B95-A876-D37D4E850B74}" srcOrd="4" destOrd="0" parTransId="{A8F8FDD6-28C7-4C80-A524-30449CB3AF14}" sibTransId="{DA35D1F2-1D2C-484A-B7D9-0FD1E09C8E40}"/>
    <dgm:cxn modelId="{EA4DC3F8-7BC2-422F-9D92-C2A26C3C2CC5}" type="presOf" srcId="{5787505A-419A-461E-A916-8CBA2B697564}" destId="{562C211E-3CC7-4856-A9B5-F8C39E1B76A7}" srcOrd="0" destOrd="0" presId="urn:microsoft.com/office/officeart/2005/8/layout/process4"/>
    <dgm:cxn modelId="{5387F443-7597-4AA5-95DC-9B17E392A633}" type="presOf" srcId="{A7990959-49E0-4B95-A876-D37D4E850B74}" destId="{F4651860-DBCB-4CEE-A404-15FFA6FBC13D}" srcOrd="0" destOrd="0" presId="urn:microsoft.com/office/officeart/2005/8/layout/process4"/>
    <dgm:cxn modelId="{FB8824DC-1EB6-4992-9AD6-C20F05945BA6}" type="presOf" srcId="{0527F8AB-F511-4C5A-81B7-4DCABE55EFA5}" destId="{0945C0C2-B78F-4C8D-9183-3927EB232F1C}" srcOrd="0" destOrd="0" presId="urn:microsoft.com/office/officeart/2005/8/layout/process4"/>
    <dgm:cxn modelId="{A665B8C0-4589-4F7B-A5CC-E40A4E416D87}" srcId="{F9092C18-79E2-4136-8A46-BA5106FD7275}" destId="{C4B13641-685D-4D66-B974-957F9C438C1A}" srcOrd="3" destOrd="0" parTransId="{C1BC7B2F-F9C2-458F-A606-657C73115E5F}" sibTransId="{399419F1-B7F6-4AA3-800E-73DF4A4F2574}"/>
    <dgm:cxn modelId="{AC63B854-2134-4855-9F32-80AA71916EA6}" type="presOf" srcId="{C4B13641-685D-4D66-B974-957F9C438C1A}" destId="{F785A008-88A4-4604-A4FC-C6FF2F6E9A32}" srcOrd="0" destOrd="0" presId="urn:microsoft.com/office/officeart/2005/8/layout/process4"/>
    <dgm:cxn modelId="{66D4E0C0-0437-4DF8-8D65-4F897DEACE37}" srcId="{F9092C18-79E2-4136-8A46-BA5106FD7275}" destId="{5787505A-419A-461E-A916-8CBA2B697564}" srcOrd="5" destOrd="0" parTransId="{41C22BA5-5848-4F8F-A0C3-147740CE75F2}" sibTransId="{440614C4-0B60-44C2-880F-BEDD77C4823F}"/>
    <dgm:cxn modelId="{74E9FE97-C1BE-448E-BC5C-97FF6790BCF7}" srcId="{F9092C18-79E2-4136-8A46-BA5106FD7275}" destId="{0527F8AB-F511-4C5A-81B7-4DCABE55EFA5}" srcOrd="1" destOrd="0" parTransId="{27F6919B-0B23-471E-8F59-230FFFED6AA3}" sibTransId="{BC1DA00C-12EE-4810-B0B2-24C7AD6292C3}"/>
    <dgm:cxn modelId="{7364B2B8-2C84-4D44-A38D-351752934C4C}" type="presOf" srcId="{A186735B-810A-4410-919E-26981327FA59}" destId="{A8F8DD71-E395-4828-8CFE-40C24CC1A126}" srcOrd="0" destOrd="0" presId="urn:microsoft.com/office/officeart/2005/8/layout/process4"/>
    <dgm:cxn modelId="{E9F8899C-0722-4367-8FF7-42B3AC035EDD}" type="presOf" srcId="{84EB120F-7C6D-4D7A-9241-7109DFFD85F4}" destId="{BE0EB016-E61D-4862-97BD-5AEF7A5F95B1}" srcOrd="0" destOrd="0" presId="urn:microsoft.com/office/officeart/2005/8/layout/process4"/>
    <dgm:cxn modelId="{E56FE768-6253-4571-A322-67CC2FC99EB0}" type="presParOf" srcId="{0013B3C4-D9A3-4D17-9796-15BF1B7A2C1C}" destId="{B8E31D46-F644-488D-B55E-4AFE6E2AF67A}" srcOrd="0" destOrd="0" presId="urn:microsoft.com/office/officeart/2005/8/layout/process4"/>
    <dgm:cxn modelId="{108ED624-A5AC-41AE-8CFB-CBDB1066FE7A}" type="presParOf" srcId="{B8E31D46-F644-488D-B55E-4AFE6E2AF67A}" destId="{562C211E-3CC7-4856-A9B5-F8C39E1B76A7}" srcOrd="0" destOrd="0" presId="urn:microsoft.com/office/officeart/2005/8/layout/process4"/>
    <dgm:cxn modelId="{4685FAC5-0C6A-49F1-90C0-ACD41BBDEB04}" type="presParOf" srcId="{0013B3C4-D9A3-4D17-9796-15BF1B7A2C1C}" destId="{1147F6AF-8C8D-45EF-ABFA-EED7ED38F9E4}" srcOrd="1" destOrd="0" presId="urn:microsoft.com/office/officeart/2005/8/layout/process4"/>
    <dgm:cxn modelId="{609529EC-FFE0-46AF-8BE1-8C5904D9485E}" type="presParOf" srcId="{0013B3C4-D9A3-4D17-9796-15BF1B7A2C1C}" destId="{9F990C0E-0951-4F71-8070-B5A09DD15DE5}" srcOrd="2" destOrd="0" presId="urn:microsoft.com/office/officeart/2005/8/layout/process4"/>
    <dgm:cxn modelId="{73189B6D-F726-4710-9B1D-5064301D7C58}" type="presParOf" srcId="{9F990C0E-0951-4F71-8070-B5A09DD15DE5}" destId="{F4651860-DBCB-4CEE-A404-15FFA6FBC13D}" srcOrd="0" destOrd="0" presId="urn:microsoft.com/office/officeart/2005/8/layout/process4"/>
    <dgm:cxn modelId="{D2B171F0-A07B-4628-8D4B-A19C8C5B7F08}" type="presParOf" srcId="{0013B3C4-D9A3-4D17-9796-15BF1B7A2C1C}" destId="{5EBB1162-FAB3-45FE-9B0D-BF0FE8D70E50}" srcOrd="3" destOrd="0" presId="urn:microsoft.com/office/officeart/2005/8/layout/process4"/>
    <dgm:cxn modelId="{21F3B13A-8A40-4759-B71B-41D3F0DA453E}" type="presParOf" srcId="{0013B3C4-D9A3-4D17-9796-15BF1B7A2C1C}" destId="{AAEABB21-BD1F-41AB-B9AC-E1097C2B6022}" srcOrd="4" destOrd="0" presId="urn:microsoft.com/office/officeart/2005/8/layout/process4"/>
    <dgm:cxn modelId="{6F22A8C8-2CA1-4951-B2FA-0BBD1334FE92}" type="presParOf" srcId="{AAEABB21-BD1F-41AB-B9AC-E1097C2B6022}" destId="{F785A008-88A4-4604-A4FC-C6FF2F6E9A32}" srcOrd="0" destOrd="0" presId="urn:microsoft.com/office/officeart/2005/8/layout/process4"/>
    <dgm:cxn modelId="{A0D99786-BFD3-4924-8ADF-1814C08D28AB}" type="presParOf" srcId="{0013B3C4-D9A3-4D17-9796-15BF1B7A2C1C}" destId="{FA41D4BE-66B0-4C2E-83BB-798E77F85891}" srcOrd="5" destOrd="0" presId="urn:microsoft.com/office/officeart/2005/8/layout/process4"/>
    <dgm:cxn modelId="{3E789D40-F933-479A-BF5F-A7DB6D96F6BA}" type="presParOf" srcId="{0013B3C4-D9A3-4D17-9796-15BF1B7A2C1C}" destId="{2737FB34-DE66-4284-A3AC-96D29DF109C2}" srcOrd="6" destOrd="0" presId="urn:microsoft.com/office/officeart/2005/8/layout/process4"/>
    <dgm:cxn modelId="{95C5C763-37DD-4ADC-9F0F-0CE3F5459283}" type="presParOf" srcId="{2737FB34-DE66-4284-A3AC-96D29DF109C2}" destId="{A8F8DD71-E395-4828-8CFE-40C24CC1A126}" srcOrd="0" destOrd="0" presId="urn:microsoft.com/office/officeart/2005/8/layout/process4"/>
    <dgm:cxn modelId="{3F9223A4-DADD-4219-AA1A-E4F5A942EFDB}" type="presParOf" srcId="{0013B3C4-D9A3-4D17-9796-15BF1B7A2C1C}" destId="{1385C01D-D703-4B8C-8BDE-0BA42C8E2561}" srcOrd="7" destOrd="0" presId="urn:microsoft.com/office/officeart/2005/8/layout/process4"/>
    <dgm:cxn modelId="{C1F27542-884D-4FBC-A571-721F63F4902F}" type="presParOf" srcId="{0013B3C4-D9A3-4D17-9796-15BF1B7A2C1C}" destId="{5474EC28-8E8C-408F-8DE3-FE0B6CC311CC}" srcOrd="8" destOrd="0" presId="urn:microsoft.com/office/officeart/2005/8/layout/process4"/>
    <dgm:cxn modelId="{2715E2B4-8299-4F4F-A889-7A530E4D52A6}" type="presParOf" srcId="{5474EC28-8E8C-408F-8DE3-FE0B6CC311CC}" destId="{0945C0C2-B78F-4C8D-9183-3927EB232F1C}" srcOrd="0" destOrd="0" presId="urn:microsoft.com/office/officeart/2005/8/layout/process4"/>
    <dgm:cxn modelId="{55D03AB0-0258-40C6-BA40-82071EF791E5}" type="presParOf" srcId="{0013B3C4-D9A3-4D17-9796-15BF1B7A2C1C}" destId="{2E7338C8-D2C2-40BD-BBAE-AF67696ACDCA}" srcOrd="9" destOrd="0" presId="urn:microsoft.com/office/officeart/2005/8/layout/process4"/>
    <dgm:cxn modelId="{2D2260BA-A84D-42FD-94AF-CDE2E8076E7E}" type="presParOf" srcId="{0013B3C4-D9A3-4D17-9796-15BF1B7A2C1C}" destId="{822D7356-CD8D-47F3-A905-B427D6AD6E5D}" srcOrd="10" destOrd="0" presId="urn:microsoft.com/office/officeart/2005/8/layout/process4"/>
    <dgm:cxn modelId="{AA5989AB-25C4-487A-85AB-9C3CED653FD9}" type="presParOf" srcId="{822D7356-CD8D-47F3-A905-B427D6AD6E5D}" destId="{BE0EB016-E61D-4862-97BD-5AEF7A5F95B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2C211E-3CC7-4856-A9B5-F8C39E1B76A7}">
      <dsp:nvSpPr>
        <dsp:cNvPr id="0" name=""/>
        <dsp:cNvSpPr/>
      </dsp:nvSpPr>
      <dsp:spPr>
        <a:xfrm>
          <a:off x="0" y="3513226"/>
          <a:ext cx="3120008" cy="4611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300" kern="1200" dirty="0" smtClean="0"/>
            <a:t>T</a:t>
          </a:r>
          <a:r>
            <a:rPr lang="ko-KR" altLang="en-US" sz="1300" kern="1200" dirty="0" smtClean="0"/>
            <a:t>의 변화에 따른 해를 구함</a:t>
          </a:r>
          <a:endParaRPr lang="ko-KR" altLang="en-US" sz="1300" kern="1200" dirty="0"/>
        </a:p>
      </dsp:txBody>
      <dsp:txXfrm>
        <a:off x="0" y="3513226"/>
        <a:ext cx="3120008" cy="461109"/>
      </dsp:txXfrm>
    </dsp:sp>
    <dsp:sp modelId="{F4651860-DBCB-4CEE-A404-15FFA6FBC13D}">
      <dsp:nvSpPr>
        <dsp:cNvPr id="0" name=""/>
        <dsp:cNvSpPr/>
      </dsp:nvSpPr>
      <dsp:spPr>
        <a:xfrm rot="10800000">
          <a:off x="0" y="2810957"/>
          <a:ext cx="3120008" cy="709185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300" kern="1200" dirty="0" smtClean="0"/>
            <a:t>Newton’s method</a:t>
          </a:r>
          <a:r>
            <a:rPr lang="ko-KR" altLang="en-US" sz="1300" kern="1200" dirty="0" smtClean="0"/>
            <a:t>로 해를 구함</a:t>
          </a:r>
          <a:endParaRPr lang="ko-KR" altLang="en-US" sz="1300" kern="1200" dirty="0"/>
        </a:p>
      </dsp:txBody>
      <dsp:txXfrm rot="10800000">
        <a:off x="0" y="2810957"/>
        <a:ext cx="3120008" cy="460807"/>
      </dsp:txXfrm>
    </dsp:sp>
    <dsp:sp modelId="{F785A008-88A4-4604-A4FC-C6FF2F6E9A32}">
      <dsp:nvSpPr>
        <dsp:cNvPr id="0" name=""/>
        <dsp:cNvSpPr/>
      </dsp:nvSpPr>
      <dsp:spPr>
        <a:xfrm rot="10800000">
          <a:off x="0" y="2108688"/>
          <a:ext cx="3120008" cy="709185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300" kern="1200" dirty="0" smtClean="0"/>
            <a:t>Non-linear equation</a:t>
          </a:r>
          <a:r>
            <a:rPr lang="ko-KR" altLang="en-US" sz="1300" kern="1200" dirty="0" smtClean="0"/>
            <a:t>에 대입하여 계산</a:t>
          </a:r>
          <a:r>
            <a:rPr lang="en-US" altLang="ko-KR" sz="1300" kern="1200" dirty="0" smtClean="0"/>
            <a:t>	</a:t>
          </a:r>
          <a:endParaRPr lang="ko-KR" altLang="en-US" sz="1300" kern="1200" dirty="0"/>
        </a:p>
      </dsp:txBody>
      <dsp:txXfrm rot="10800000">
        <a:off x="0" y="2108688"/>
        <a:ext cx="3120008" cy="460807"/>
      </dsp:txXfrm>
    </dsp:sp>
    <dsp:sp modelId="{A8F8DD71-E395-4828-8CFE-40C24CC1A126}">
      <dsp:nvSpPr>
        <dsp:cNvPr id="0" name=""/>
        <dsp:cNvSpPr/>
      </dsp:nvSpPr>
      <dsp:spPr>
        <a:xfrm rot="10800000">
          <a:off x="0" y="1406418"/>
          <a:ext cx="3120008" cy="709185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300" kern="1200" dirty="0" smtClean="0"/>
            <a:t>Inverse of Jacobian matrix</a:t>
          </a:r>
          <a:endParaRPr lang="ko-KR" altLang="en-US" sz="1300" kern="1200" dirty="0"/>
        </a:p>
      </dsp:txBody>
      <dsp:txXfrm rot="10800000">
        <a:off x="0" y="1406418"/>
        <a:ext cx="3120008" cy="460807"/>
      </dsp:txXfrm>
    </dsp:sp>
    <dsp:sp modelId="{0945C0C2-B78F-4C8D-9183-3927EB232F1C}">
      <dsp:nvSpPr>
        <dsp:cNvPr id="0" name=""/>
        <dsp:cNvSpPr/>
      </dsp:nvSpPr>
      <dsp:spPr>
        <a:xfrm rot="10800000">
          <a:off x="0" y="704149"/>
          <a:ext cx="3120008" cy="709185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300" kern="1200" dirty="0" smtClean="0"/>
            <a:t>Jacobian matrix</a:t>
          </a:r>
          <a:endParaRPr lang="ko-KR" altLang="en-US" sz="1300" kern="1200" dirty="0"/>
        </a:p>
      </dsp:txBody>
      <dsp:txXfrm rot="10800000">
        <a:off x="0" y="704149"/>
        <a:ext cx="3120008" cy="460807"/>
      </dsp:txXfrm>
    </dsp:sp>
    <dsp:sp modelId="{BE0EB016-E61D-4862-97BD-5AEF7A5F95B1}">
      <dsp:nvSpPr>
        <dsp:cNvPr id="0" name=""/>
        <dsp:cNvSpPr/>
      </dsp:nvSpPr>
      <dsp:spPr>
        <a:xfrm rot="10800000">
          <a:off x="0" y="1880"/>
          <a:ext cx="3120008" cy="709185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300" kern="1200" dirty="0" smtClean="0"/>
            <a:t>초기 데이터 입력</a:t>
          </a:r>
          <a:endParaRPr lang="ko-KR" altLang="en-US" sz="1300" kern="1200" dirty="0"/>
        </a:p>
      </dsp:txBody>
      <dsp:txXfrm rot="10800000">
        <a:off x="0" y="1880"/>
        <a:ext cx="3120008" cy="4608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83F9B-2815-4B0D-9B43-4FD3D52E6CEC}" type="datetimeFigureOut">
              <a:rPr lang="ko-KR" altLang="en-US" smtClean="0"/>
              <a:t>2016-03-29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1838C-A62F-490B-8CD4-4DB9503E09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53481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680" max="1366" units="cm"/>
          <inkml:channel name="Y" type="integer" max="1050" units="cm"/>
          <inkml:channel name="T" type="integer" max="2.14748E9" units="dev"/>
        </inkml:traceFormat>
        <inkml:channelProperties>
          <inkml:channelProperty channel="X" name="resolution" value="88.54651" units="1/cm"/>
          <inkml:channelProperty channel="Y" name="resolution" value="54.40414" units="1/cm"/>
          <inkml:channelProperty channel="T" name="resolution" value="1" units="1/dev"/>
        </inkml:channelProperties>
      </inkml:inkSource>
      <inkml:timestamp xml:id="ts0" timeString="2016-03-28T19:06:43.99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2B5546B-1EAC-4C73-92F6-02AC0B5EBE73}" emma:medium="tactile" emma:mode="ink">
          <msink:context xmlns:msink="http://schemas.microsoft.com/ink/2010/main" type="writingRegion" rotatedBoundingBox="5531,8616 5546,8616 5546,8631 5531,8631"/>
        </emma:interpretation>
      </emma:emma>
    </inkml:annotationXML>
    <inkml:traceGroup>
      <inkml:annotationXML>
        <emma:emma xmlns:emma="http://www.w3.org/2003/04/emma" version="1.0">
          <emma:interpretation id="{87434923-118E-4C9C-98FF-D94E690AFF8D}" emma:medium="tactile" emma:mode="ink">
            <msink:context xmlns:msink="http://schemas.microsoft.com/ink/2010/main" type="paragraph" rotatedBoundingBox="5531,8616 5546,8616 5546,8631 5531,863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6932DFA-7E14-41E1-ACCD-00A5FC30BC6C}" emma:medium="tactile" emma:mode="ink">
              <msink:context xmlns:msink="http://schemas.microsoft.com/ink/2010/main" type="line" rotatedBoundingBox="5531,8616 5546,8616 5546,8631 5531,8631"/>
            </emma:interpretation>
          </emma:emma>
        </inkml:annotationXML>
        <inkml:traceGroup>
          <inkml:annotationXML>
            <emma:emma xmlns:emma="http://www.w3.org/2003/04/emma" version="1.0">
              <emma:interpretation id="{DDE32004-3BB8-4638-8DEC-B972D1AADE70}" emma:medium="tactile" emma:mode="ink">
                <msink:context xmlns:msink="http://schemas.microsoft.com/ink/2010/main" type="inkWord" rotatedBoundingBox="5531,8616 5546,8616 5546,8631 5531,8631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v</emma:literal>
                </emma:interpretation>
                <emma:interpretation id="interp2" emma:lang="" emma:confidence="0">
                  <emma:literal>}</emma:literal>
                </emma:interpretation>
                <emma:interpretation id="interp3" emma:lang="" emma:confidence="0">
                  <emma:literal>w</emma:literal>
                </emma:interpretation>
                <emma:interpretation id="interp4" emma:lang="" emma:confidence="0">
                  <emma:literal>3</emma:literal>
                </emma:interpretation>
              </emma:one-of>
            </emma:emma>
          </inkml:annotationXML>
          <inkml:trace contextRef="#ctx0" brushRef="#br0">0 0 0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6FB2B-C9C6-4F64-A861-0A257F53AFC7}" type="datetimeFigureOut">
              <a:rPr lang="ko-KR" altLang="en-US" smtClean="0"/>
              <a:t>2016-03-29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EAF9D-7224-4BE8-8F33-F2152E496C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03083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741088"/>
            <a:ext cx="7772400" cy="1470025"/>
          </a:xfrm>
        </p:spPr>
        <p:txBody>
          <a:bodyPr/>
          <a:lstStyle/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365104"/>
            <a:ext cx="6400800" cy="1273696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학번이름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</p:spPr>
        <p:txBody>
          <a:bodyPr/>
          <a:lstStyle/>
          <a:p>
            <a:fld id="{AA542545-6E91-4A21-A8BC-0946E13A52E1}" type="datetime1">
              <a:rPr lang="ko-KR" altLang="en-US" smtClean="0"/>
              <a:t>2016-03-29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94EB6C37-DF51-4D41-967F-D362348E23A4}" type="slidenum">
              <a:rPr lang="ko-KR" altLang="en-US" smtClean="0"/>
              <a:t>‹#›</a:t>
            </a:fld>
            <a:endParaRPr lang="ko-KR" altLang="en-US" dirty="0"/>
          </a:p>
        </p:txBody>
      </p:sp>
      <p:pic>
        <p:nvPicPr>
          <p:cNvPr id="9" name="Picture 4" descr="http://en.academic.ru/pictures/enwiki/80/POSTECH_embl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7919" y="79365"/>
            <a:ext cx="660561" cy="660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 userDrawn="1"/>
        </p:nvCxnSpPr>
        <p:spPr>
          <a:xfrm>
            <a:off x="395536" y="836712"/>
            <a:ext cx="8352928" cy="0"/>
          </a:xfrm>
          <a:prstGeom prst="line">
            <a:avLst/>
          </a:prstGeom>
          <a:ln w="63500" cmpd="thickThin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395536" y="6329213"/>
            <a:ext cx="8352928" cy="0"/>
          </a:xfrm>
          <a:prstGeom prst="line">
            <a:avLst/>
          </a:prstGeom>
          <a:ln w="38100" cmpd="dbl">
            <a:solidFill>
              <a:schemeClr val="dk1">
                <a:shade val="95000"/>
                <a:satMod val="10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394916" y="352073"/>
            <a:ext cx="490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0" i="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[AMSE417]</a:t>
            </a:r>
            <a:r>
              <a:rPr lang="en-US" altLang="ko-KR" b="0" i="0" baseline="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Numerical Methods</a:t>
            </a:r>
            <a:endParaRPr lang="ko-KR" altLang="en-US" b="0" i="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20841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402366" y="836712"/>
            <a:ext cx="8352928" cy="0"/>
          </a:xfrm>
          <a:prstGeom prst="line">
            <a:avLst/>
          </a:prstGeom>
          <a:ln w="63500" cmpd="thickThin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5770984" cy="562074"/>
          </a:xfrm>
        </p:spPr>
        <p:txBody>
          <a:bodyPr>
            <a:noAutofit/>
          </a:bodyPr>
          <a:lstStyle>
            <a:lvl1pPr algn="l">
              <a:defRPr sz="20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r>
              <a:rPr lang="ko-KR" altLang="en-US" dirty="0" smtClean="0"/>
              <a:t>소제목</a:t>
            </a:r>
            <a:endParaRPr lang="ko-KR" alt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7130662" y="404341"/>
            <a:ext cx="1624632" cy="360363"/>
          </a:xfrm>
        </p:spPr>
        <p:txBody>
          <a:bodyPr>
            <a:normAutofit/>
          </a:bodyPr>
          <a:lstStyle>
            <a:lvl1pPr marL="0" indent="0" algn="r">
              <a:buNone/>
              <a:defRPr sz="14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pPr lvl="0"/>
            <a:r>
              <a:rPr lang="ko-KR" altLang="en-US" dirty="0" smtClean="0"/>
              <a:t>대제목</a:t>
            </a:r>
            <a:endParaRPr lang="ko-KR" alt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AA542545-6E91-4A21-A8BC-0946E13A52E1}" type="datetime1">
              <a:rPr lang="ko-KR" altLang="en-US" smtClean="0"/>
              <a:pPr/>
              <a:t>2016-03-29</a:t>
            </a:fld>
            <a:endParaRPr lang="ko-KR" alt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94EB6C37-DF51-4D41-967F-D362348E23A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95536" y="6329213"/>
            <a:ext cx="8352928" cy="0"/>
          </a:xfrm>
          <a:prstGeom prst="line">
            <a:avLst/>
          </a:prstGeom>
          <a:ln w="38100" cmpd="dbl">
            <a:solidFill>
              <a:schemeClr val="dk1">
                <a:shade val="95000"/>
                <a:satMod val="10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395536" y="1124744"/>
            <a:ext cx="8352928" cy="4896544"/>
          </a:xfrm>
        </p:spPr>
        <p:txBody>
          <a:bodyPr>
            <a:normAutofit/>
          </a:bodyPr>
          <a:lstStyle>
            <a:lvl1pPr>
              <a:defRPr sz="16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pic>
        <p:nvPicPr>
          <p:cNvPr id="62" name="Picture 2" descr="http://www.postech.ac.kr/department/life/image/n_logo.gif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53" t="32603" r="31829" b="51377"/>
          <a:stretch/>
        </p:blipFill>
        <p:spPr bwMode="auto">
          <a:xfrm>
            <a:off x="7164288" y="116632"/>
            <a:ext cx="1584176" cy="227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982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3175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C1E2E-9412-4093-832F-CBA992FF0FAF}" type="datetime1">
              <a:rPr lang="ko-KR" altLang="en-US" smtClean="0"/>
              <a:t>2016-03-29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B6C37-DF51-4D41-967F-D362348E23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5461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1152" y="1507953"/>
            <a:ext cx="7772400" cy="1614040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HW#4</a:t>
            </a:r>
            <a:endParaRPr lang="ko-KR" altLang="en-US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4088" y="4149080"/>
            <a:ext cx="3240360" cy="1872208"/>
          </a:xfrm>
        </p:spPr>
        <p:txBody>
          <a:bodyPr>
            <a:normAutofit/>
          </a:bodyPr>
          <a:lstStyle/>
          <a:p>
            <a:pPr algn="l"/>
            <a:endParaRPr lang="en-US" altLang="ko-KR" sz="2400" dirty="0" smtClean="0"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l"/>
            <a:r>
              <a:rPr lang="ko-KR" altLang="en-US" sz="2400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학번</a:t>
            </a:r>
            <a:r>
              <a:rPr lang="en-US" altLang="ko-KR" sz="2400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20130280 </a:t>
            </a:r>
          </a:p>
          <a:p>
            <a:pPr algn="l"/>
            <a:r>
              <a:rPr lang="ko-KR" altLang="en-US" sz="2400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학과</a:t>
            </a:r>
            <a:r>
              <a:rPr lang="en-US" altLang="ko-KR" sz="2400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2400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신소재공학과 </a:t>
            </a:r>
            <a:endParaRPr lang="en-US" altLang="ko-KR" sz="2400" dirty="0" smtClean="0"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l"/>
            <a:r>
              <a:rPr lang="ko-KR" altLang="en-US" sz="2400" b="1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이름</a:t>
            </a:r>
            <a:r>
              <a:rPr lang="en-US" altLang="ko-KR" sz="2400" b="1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2400" b="1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장경현</a:t>
            </a:r>
            <a:endParaRPr lang="ko-KR" altLang="en-US" sz="2400" b="1" dirty="0"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E047-71A4-4F85-B68D-F58D8ABDC8F0}" type="datetime1">
              <a:rPr lang="ko-KR" altLang="en-US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2016-03-29</a:t>
            </a:fld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21152" y="2425006"/>
            <a:ext cx="7772400" cy="1614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2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Ge-Si Phase diagram</a:t>
            </a:r>
          </a:p>
        </p:txBody>
      </p:sp>
    </p:spTree>
    <p:extLst>
      <p:ext uri="{BB962C8B-B14F-4D97-AF65-F5344CB8AC3E}">
        <p14:creationId xmlns:p14="http://schemas.microsoft.com/office/powerpoint/2010/main" val="101767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2545-6E91-4A21-A8BC-0946E13A52E1}" type="datetime1">
              <a:rPr lang="ko-KR" altLang="en-US" smtClean="0"/>
              <a:pPr/>
              <a:t>2016-03-29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6C37-DF51-4D41-967F-D362348E23A4}" type="slidenum">
              <a:rPr lang="ko-KR" altLang="en-US" smtClean="0"/>
              <a:pPr/>
              <a:t>2</a:t>
            </a:fld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ko-KR" altLang="en-US" sz="2000" dirty="0"/>
              <a:t>주어진 </a:t>
            </a:r>
            <a:r>
              <a:rPr lang="en-US" altLang="ko-KR" sz="2000" dirty="0"/>
              <a:t>Gibbs energy </a:t>
            </a:r>
            <a:r>
              <a:rPr lang="ko-KR" altLang="en-US" sz="2000" dirty="0"/>
              <a:t>식을 이용하여 </a:t>
            </a:r>
            <a:r>
              <a:rPr lang="en-US" altLang="ko-KR" sz="2000" dirty="0"/>
              <a:t>Ge-Si </a:t>
            </a:r>
            <a:r>
              <a:rPr lang="en-US" altLang="ko-KR" sz="2000" dirty="0" smtClean="0"/>
              <a:t>2</a:t>
            </a:r>
            <a:r>
              <a:rPr lang="ko-KR" altLang="en-US" sz="2000" dirty="0" err="1" smtClean="0"/>
              <a:t>원계</a:t>
            </a:r>
            <a:r>
              <a:rPr lang="ko-KR" altLang="en-US" sz="2000" dirty="0" smtClean="0"/>
              <a:t> </a:t>
            </a:r>
            <a:r>
              <a:rPr lang="ko-KR" altLang="en-US" sz="2000" dirty="0" err="1"/>
              <a:t>상태도를</a:t>
            </a:r>
            <a:r>
              <a:rPr lang="ko-KR" altLang="en-US" sz="2000" dirty="0"/>
              <a:t> </a:t>
            </a:r>
            <a:r>
              <a:rPr lang="ko-KR" altLang="en-US" sz="2000" dirty="0" smtClean="0"/>
              <a:t>계산으로 </a:t>
            </a:r>
            <a:r>
              <a:rPr lang="ko-KR" altLang="en-US" sz="2000" dirty="0" err="1" smtClean="0"/>
              <a:t>완성하시오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20000"/>
              </a:lnSpc>
            </a:pPr>
            <a:endParaRPr lang="en-US" altLang="ko-KR" sz="2000" dirty="0"/>
          </a:p>
          <a:p>
            <a:pPr>
              <a:lnSpc>
                <a:spcPct val="120000"/>
              </a:lnSpc>
            </a:pPr>
            <a:endParaRPr lang="en-US" altLang="ko-KR" sz="2000" dirty="0" smtClean="0"/>
          </a:p>
          <a:p>
            <a:pPr>
              <a:lnSpc>
                <a:spcPct val="120000"/>
              </a:lnSpc>
            </a:pPr>
            <a:endParaRPr lang="en-US" altLang="ko-KR" sz="2000" dirty="0"/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sz="2000" dirty="0" smtClean="0"/>
              <a:t>고려할 점</a:t>
            </a:r>
            <a:endParaRPr lang="en-US" altLang="ko-KR" sz="2000" dirty="0" smtClean="0"/>
          </a:p>
          <a:p>
            <a:pPr>
              <a:lnSpc>
                <a:spcPct val="120000"/>
              </a:lnSpc>
            </a:pPr>
            <a:r>
              <a:rPr lang="en-US" altLang="ko-KR" sz="2000" dirty="0" smtClean="0"/>
              <a:t>X</a:t>
            </a:r>
            <a:r>
              <a:rPr lang="ko-KR" altLang="en-US" sz="2000" dirty="0" smtClean="0"/>
              <a:t>값의 범위</a:t>
            </a:r>
            <a:endParaRPr lang="en-US" altLang="ko-KR" sz="2000" dirty="0" smtClean="0"/>
          </a:p>
          <a:p>
            <a:pPr marL="742950" lvl="2" indent="-342900">
              <a:lnSpc>
                <a:spcPct val="120000"/>
              </a:lnSpc>
            </a:pPr>
            <a:r>
              <a:rPr lang="ko-KR" altLang="en-US" sz="1600" dirty="0" smtClean="0"/>
              <a:t>조성이므로 </a:t>
            </a:r>
            <a:r>
              <a:rPr lang="en-US" altLang="ko-KR" sz="1600" dirty="0" smtClean="0"/>
              <a:t>0</a:t>
            </a:r>
            <a:r>
              <a:rPr lang="ko-KR" altLang="en-US" sz="1600" dirty="0" smtClean="0"/>
              <a:t>과 </a:t>
            </a:r>
            <a:r>
              <a:rPr lang="en-US" altLang="ko-KR" sz="1600" dirty="0" smtClean="0"/>
              <a:t>1</a:t>
            </a:r>
            <a:r>
              <a:rPr lang="ko-KR" altLang="en-US" sz="1600" dirty="0" smtClean="0"/>
              <a:t>사이여야 한다</a:t>
            </a:r>
            <a:r>
              <a:rPr lang="en-US" altLang="ko-KR" sz="1600" dirty="0" smtClean="0"/>
              <a:t>.</a:t>
            </a:r>
          </a:p>
          <a:p>
            <a:pPr marL="742950" lvl="2" indent="-342900">
              <a:lnSpc>
                <a:spcPct val="120000"/>
              </a:lnSpc>
            </a:pPr>
            <a:endParaRPr lang="en-US" altLang="ko-KR" sz="1600" dirty="0" smtClean="0"/>
          </a:p>
          <a:p>
            <a:pPr>
              <a:lnSpc>
                <a:spcPct val="120000"/>
              </a:lnSpc>
            </a:pPr>
            <a:r>
              <a:rPr lang="ko-KR" altLang="en-US" sz="2000" dirty="0" smtClean="0"/>
              <a:t>초기값을 </a:t>
            </a:r>
            <a:r>
              <a:rPr lang="en-US" altLang="ko-KR" sz="2000" dirty="0" smtClean="0"/>
              <a:t>0.5 </a:t>
            </a:r>
            <a:r>
              <a:rPr lang="ko-KR" altLang="en-US" sz="2000" dirty="0" smtClean="0"/>
              <a:t>줬을 경우</a:t>
            </a:r>
            <a:endParaRPr lang="en-US" altLang="ko-KR" sz="2000" dirty="0" smtClean="0"/>
          </a:p>
          <a:p>
            <a:pPr marL="742950" lvl="2" indent="-342900">
              <a:lnSpc>
                <a:spcPct val="120000"/>
              </a:lnSpc>
            </a:pPr>
            <a:r>
              <a:rPr lang="ko-KR" altLang="en-US" sz="1600" dirty="0" smtClean="0"/>
              <a:t>에러가 발생하므로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다른 값으로 대체</a:t>
            </a:r>
            <a:endParaRPr lang="en-US" altLang="ko-KR" sz="2000" dirty="0"/>
          </a:p>
        </p:txBody>
      </p:sp>
      <p:sp>
        <p:nvSpPr>
          <p:cNvPr id="9" name="텍스트 개체 틀 2"/>
          <p:cNvSpPr>
            <a:spLocks noGrp="1"/>
          </p:cNvSpPr>
          <p:nvPr>
            <p:ph type="body" sz="quarter" idx="13"/>
          </p:nvPr>
        </p:nvSpPr>
        <p:spPr>
          <a:xfrm>
            <a:off x="6660232" y="404341"/>
            <a:ext cx="2095062" cy="432371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Ge-Si phase diagram</a:t>
            </a:r>
            <a:endParaRPr lang="ko-KR" alt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1" name="잉크 10"/>
              <p14:cNvContentPartPr/>
              <p14:nvPr/>
            </p14:nvContentPartPr>
            <p14:xfrm>
              <a:off x="1991311" y="3102016"/>
              <a:ext cx="360" cy="360"/>
            </p14:xfrm>
          </p:contentPart>
        </mc:Choice>
        <mc:Fallback xmlns="">
          <p:pic>
            <p:nvPicPr>
              <p:cNvPr id="11" name="잉크 10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79431" y="3090136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5929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Main concept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>
          <a:xfrm>
            <a:off x="6660232" y="404341"/>
            <a:ext cx="2095062" cy="432371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Ge-Si phase diagram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2545-6E91-4A21-A8BC-0946E13A52E1}" type="datetime1">
              <a:rPr lang="ko-KR" altLang="en-US" smtClean="0"/>
              <a:pPr/>
              <a:t>2016-03-29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6C37-DF51-4D41-967F-D362348E23A4}" type="slidenum">
              <a:rPr lang="ko-KR" altLang="en-US" smtClean="0"/>
              <a:pPr/>
              <a:t>3</a:t>
            </a:fld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내용 개체 틀 2"/>
              <p:cNvSpPr txBox="1">
                <a:spLocks/>
              </p:cNvSpPr>
              <p:nvPr/>
            </p:nvSpPr>
            <p:spPr>
              <a:xfrm>
                <a:off x="457200" y="1050784"/>
                <a:ext cx="7543801" cy="2287003"/>
              </a:xfrm>
              <a:prstGeom prst="rect">
                <a:avLst/>
              </a:prstGeom>
            </p:spPr>
            <p:txBody>
              <a:bodyPr>
                <a:normAutofit fontScale="62500" lnSpcReduction="20000"/>
              </a:bodyPr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ko-KR" dirty="0" smtClean="0"/>
                  <a:t>1.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ko-KR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ko-KR">
                            <a:latin typeface="Cambria Math" panose="02040503050406030204" pitchFamily="18" charset="0"/>
                          </a:rPr>
                          <m:t>μ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>
                            <a:latin typeface="Cambria Math" panose="02040503050406030204" pitchFamily="18" charset="0"/>
                          </a:rPr>
                          <m:t>Si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bSup>
                    <m:r>
                      <a:rPr lang="en-US" altLang="ko-KR" i="1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ko-KR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𝑆𝑖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altLang="ko-KR" i="1">
                        <a:latin typeface="Cambria Math" panose="02040503050406030204" pitchFamily="18" charset="0"/>
                      </a:rPr>
                      <m:t>=°</m:t>
                    </m:r>
                    <m:sSubSup>
                      <m:sSubSupPr>
                        <m:ctrlPr>
                          <a:rPr lang="ko-KR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𝑆𝑖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𝑑𝑖𝑎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𝑙𝑖𝑞𝑢𝑖𝑑</m:t>
                        </m:r>
                      </m:sup>
                    </m:sSubSup>
                    <m:r>
                      <a:rPr lang="en-US" altLang="ko-KR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𝑅𝑇𝑙𝑛</m:t>
                    </m:r>
                    <m:sSubSup>
                      <m:sSubSupPr>
                        <m:ctrlPr>
                          <a:rPr lang="ko-KR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𝑆𝑖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bSup>
                    <m:r>
                      <a:rPr lang="en-US" altLang="ko-KR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𝑅𝑇𝑙𝑛</m:t>
                    </m:r>
                    <m:sSubSup>
                      <m:sSubSupPr>
                        <m:ctrlPr>
                          <a:rPr lang="ko-KR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𝑠𝑖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altLang="ko-KR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altLang="ko-K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i="1" smtClean="0"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ko-KR" smtClean="0"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  <m:sub>
                          <m:r>
                            <a:rPr lang="en-US" altLang="ko-KR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smtClean="0"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altLang="ko-KR" smtClean="0"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ko-KR" smtClean="0">
                              <a:latin typeface="Cambria Math" panose="02040503050406030204" pitchFamily="18" charset="0"/>
                            </a:rPr>
                            <m:t>Si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altLang="ko-KR" smtClean="0">
                              <a:latin typeface="Cambria Math" panose="02040503050406030204" pitchFamily="18" charset="0"/>
                            </a:rPr>
                            <m:t>L</m:t>
                          </m:r>
                        </m:sup>
                      </m:sSubSup>
                      <m:r>
                        <a:rPr lang="en-US" altLang="ko-KR" smtClean="0">
                          <a:latin typeface="Cambria Math" panose="02040503050406030204" pitchFamily="18" charset="0"/>
                        </a:rPr>
                        <m:t>,</m:t>
                      </m:r>
                      <m:sSubSup>
                        <m:sSubSup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altLang="ko-KR" smtClean="0"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ko-KR" smtClean="0">
                              <a:latin typeface="Cambria Math" panose="02040503050406030204" pitchFamily="18" charset="0"/>
                            </a:rPr>
                            <m:t>Si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altLang="ko-KR" smtClean="0">
                              <a:latin typeface="Cambria Math" panose="02040503050406030204" pitchFamily="18" charset="0"/>
                            </a:rPr>
                            <m:t>S</m:t>
                          </m:r>
                        </m:sup>
                      </m:sSubSup>
                      <m:r>
                        <a:rPr lang="en-US" altLang="ko-KR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altLang="ko-KR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>
                          <a:latin typeface="Cambria Math" panose="02040503050406030204" pitchFamily="18" charset="0"/>
                        </a:rPr>
                        <m:t>50208.00</m:t>
                      </m:r>
                      <m:r>
                        <a:rPr lang="en-US" altLang="ko-KR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ko-KR">
                          <a:latin typeface="Cambria Math" panose="02040503050406030204" pitchFamily="18" charset="0"/>
                        </a:rPr>
                        <m:t>29.7617</m:t>
                      </m:r>
                      <m:r>
                        <m:rPr>
                          <m:sty m:val="p"/>
                        </m:rPr>
                        <a:rPr lang="en-US" altLang="ko-KR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en-US" altLang="ko-KR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altLang="ko-KR">
                          <a:latin typeface="Cambria Math" panose="02040503050406030204" pitchFamily="18" charset="0"/>
                        </a:rPr>
                        <m:t>RTln</m:t>
                      </m:r>
                      <m:d>
                        <m:dPr>
                          <m:ctrlPr>
                            <a:rPr lang="ko-KR" altLang="ko-K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ko-KR" altLang="ko-K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ko-KR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>
                                      <a:latin typeface="Cambria Math" panose="02040503050406030204" pitchFamily="18" charset="0"/>
                                    </a:rPr>
                                    <m:t>X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>
                                      <a:latin typeface="Cambria Math" panose="02040503050406030204" pitchFamily="18" charset="0"/>
                                    </a:rPr>
                                    <m:t>Si</m:t>
                                  </m:r>
                                </m:sub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altLang="ko-KR">
                                      <a:latin typeface="Cambria Math" panose="02040503050406030204" pitchFamily="18" charset="0"/>
                                    </a:rPr>
                                    <m:t>L</m:t>
                                  </m:r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ko-KR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𝑆𝑖</m:t>
                                  </m:r>
                                </m:sub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p>
                              </m:sSubSup>
                            </m:den>
                          </m:f>
                        </m:e>
                      </m:d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ko-KR" dirty="0" smtClean="0"/>
              </a:p>
              <a:p>
                <a:pPr marL="0" indent="0">
                  <a:buNone/>
                </a:pPr>
                <a:r>
                  <a:rPr lang="en-US" altLang="ko-KR" dirty="0" smtClean="0"/>
                  <a:t>2.</a:t>
                </a:r>
                <a:r>
                  <a:rPr lang="ko-KR" altLang="ko-KR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ko-KR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ko-KR">
                            <a:latin typeface="Cambria Math" panose="02040503050406030204" pitchFamily="18" charset="0"/>
                          </a:rPr>
                          <m:t>μ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𝐺𝑒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bSup>
                    <m:r>
                      <a:rPr lang="en-US" altLang="ko-KR" i="1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ko-KR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𝐺𝑒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altLang="ko-KR" i="1">
                        <a:latin typeface="Cambria Math" panose="02040503050406030204" pitchFamily="18" charset="0"/>
                      </a:rPr>
                      <m:t>=°</m:t>
                    </m:r>
                    <m:sSubSup>
                      <m:sSubSupPr>
                        <m:ctrlPr>
                          <a:rPr lang="ko-KR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𝐺𝑒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𝑑𝑖𝑎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𝑙𝑖𝑞𝑢𝑖𝑑</m:t>
                        </m:r>
                      </m:sup>
                    </m:sSubSup>
                    <m:r>
                      <a:rPr lang="en-US" altLang="ko-KR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𝑅𝑇𝑙𝑛</m:t>
                    </m:r>
                    <m:sSubSup>
                      <m:sSubSupPr>
                        <m:ctrlPr>
                          <a:rPr lang="ko-KR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𝐺𝑒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bSup>
                    <m:r>
                      <a:rPr lang="en-US" altLang="ko-KR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𝑅𝑇𝑙𝑛</m:t>
                    </m:r>
                    <m:sSubSup>
                      <m:sSubSupPr>
                        <m:ctrlPr>
                          <a:rPr lang="ko-KR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𝐺𝑒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altLang="ko-KR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altLang="ko-K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mtClean="0"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ko-KR" smtClean="0"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  <m:sub>
                          <m:r>
                            <a:rPr lang="en-US" altLang="ko-KR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ko-KR"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altLang="ko-KR"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ko-KR">
                              <a:latin typeface="Cambria Math" panose="02040503050406030204" pitchFamily="18" charset="0"/>
                            </a:rPr>
                            <m:t>Si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altLang="ko-KR">
                              <a:latin typeface="Cambria Math" panose="02040503050406030204" pitchFamily="18" charset="0"/>
                            </a:rPr>
                            <m:t>L</m:t>
                          </m:r>
                        </m:sup>
                      </m:sSubSup>
                      <m:r>
                        <a:rPr lang="en-US" altLang="ko-KR">
                          <a:latin typeface="Cambria Math" panose="02040503050406030204" pitchFamily="18" charset="0"/>
                        </a:rPr>
                        <m:t>,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altLang="ko-KR"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ko-KR">
                              <a:latin typeface="Cambria Math" panose="02040503050406030204" pitchFamily="18" charset="0"/>
                            </a:rPr>
                            <m:t>Si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altLang="ko-KR">
                              <a:latin typeface="Cambria Math" panose="02040503050406030204" pitchFamily="18" charset="0"/>
                            </a:rPr>
                            <m:t>S</m:t>
                          </m:r>
                        </m:sup>
                      </m:sSubSup>
                      <m:r>
                        <a:rPr lang="en-US" altLang="ko-KR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altLang="ko-KR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>
                          <a:latin typeface="Cambria Math" panose="02040503050406030204" pitchFamily="18" charset="0"/>
                        </a:rPr>
                        <m:t>36944.72</m:t>
                      </m:r>
                      <m:r>
                        <a:rPr lang="en-US" altLang="ko-KR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ko-KR">
                          <a:latin typeface="Cambria Math" panose="02040503050406030204" pitchFamily="18" charset="0"/>
                        </a:rPr>
                        <m:t>30.4975</m:t>
                      </m:r>
                      <m:r>
                        <m:rPr>
                          <m:sty m:val="p"/>
                        </m:rPr>
                        <a:rPr lang="en-US" altLang="ko-KR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en-US" altLang="ko-KR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altLang="ko-KR">
                          <a:latin typeface="Cambria Math" panose="02040503050406030204" pitchFamily="18" charset="0"/>
                        </a:rPr>
                        <m:t>RTln</m:t>
                      </m:r>
                      <m:d>
                        <m:dPr>
                          <m:ctrlPr>
                            <a:rPr lang="ko-KR" altLang="ko-K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ko-KR" altLang="ko-K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ko-KR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ko-KR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ko-KR">
                                      <a:latin typeface="Cambria Math" panose="02040503050406030204" pitchFamily="18" charset="0"/>
                                    </a:rPr>
                                    <m:t>X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>
                                      <a:latin typeface="Cambria Math" panose="02040503050406030204" pitchFamily="18" charset="0"/>
                                    </a:rPr>
                                    <m:t>si</m:t>
                                  </m:r>
                                </m:sub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p>
                              </m:sSubSup>
                            </m:num>
                            <m:den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Sup>
                                <m:sSubSupPr>
                                  <m:ctrlPr>
                                    <a:rPr lang="ko-KR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p>
                              </m:sSubSup>
                            </m:den>
                          </m:f>
                        </m:e>
                      </m:d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ko-KR" altLang="ko-KR" dirty="0"/>
              </a:p>
            </p:txBody>
          </p:sp>
        </mc:Choice>
        <mc:Fallback xmlns="">
          <p:sp>
            <p:nvSpPr>
              <p:cNvPr id="8" name="내용 개체 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050784"/>
                <a:ext cx="7543801" cy="2287003"/>
              </a:xfrm>
              <a:prstGeom prst="rect">
                <a:avLst/>
              </a:prstGeom>
              <a:blipFill>
                <a:blip r:embed="rId2"/>
                <a:stretch>
                  <a:fillRect l="-808" t="-239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직사각형 9"/>
              <p:cNvSpPr/>
              <p:nvPr/>
            </p:nvSpPr>
            <p:spPr>
              <a:xfrm>
                <a:off x="4139952" y="4725144"/>
                <a:ext cx="4385431" cy="13246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i="1"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ko-KR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ko-KR" alt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ko-KR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ko-KR" alt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ko-KR" alt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ko-KR" altLang="en-US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ko-KR" altLang="en-US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ko-KR" altLang="en-US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ko-KR" altLang="en-US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ko-KR" alt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ko-KR" altLang="en-US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ko-KR" altLang="en-US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ko-KR" altLang="en-US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ko-KR" altLang="en-US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ko-KR" alt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ko-KR" altLang="en-US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ko-KR" altLang="en-US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ko-KR" altLang="en-US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ko-KR" altLang="en-US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ko-KR" alt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ko-KR" altLang="en-US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ko-KR" altLang="en-US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ko-KR" altLang="en-US" i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ko-KR" altLang="en-US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</m:m>
                        </m:e>
                      </m:d>
                      <m:r>
                        <a:rPr lang="ko-KR" alt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ko-KR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ko-KR" alt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ko-KR" alt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ko-KR" altLang="en-US" i="1">
                                        <a:latin typeface="Cambria Math" panose="02040503050406030204" pitchFamily="18" charset="0"/>
                                      </a:rPr>
                                      <m:t>𝑅𝑇</m:t>
                                    </m:r>
                                  </m:num>
                                  <m:den>
                                    <m:sSubSup>
                                      <m:sSubSupPr>
                                        <m:ctrlP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𝑠𝑖</m:t>
                                        </m:r>
                                      </m:sub>
                                      <m:sup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sup>
                                    </m:sSubSup>
                                  </m:den>
                                </m:f>
                              </m:e>
                              <m:e>
                                <m:r>
                                  <a:rPr lang="ko-KR" altLang="en-US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ko-KR" alt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ko-KR" altLang="en-US" i="1">
                                        <a:latin typeface="Cambria Math" panose="02040503050406030204" pitchFamily="18" charset="0"/>
                                      </a:rPr>
                                      <m:t>𝑅𝑇</m:t>
                                    </m:r>
                                  </m:num>
                                  <m:den>
                                    <m:sSubSup>
                                      <m:sSubSupPr>
                                        <m:ctrlP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𝑆𝑖</m:t>
                                        </m:r>
                                      </m:sub>
                                      <m:sup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sup>
                                    </m:sSubSup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ko-KR" altLang="en-US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ko-KR" alt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ko-KR" altLang="en-US" i="1">
                                        <a:latin typeface="Cambria Math" panose="02040503050406030204" pitchFamily="18" charset="0"/>
                                      </a:rPr>
                                      <m:t>𝑅𝑇</m:t>
                                    </m:r>
                                  </m:num>
                                  <m:den>
                                    <m:r>
                                      <a:rPr lang="ko-KR" altLang="en-US" i="0"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sSubSup>
                                      <m:sSubSupPr>
                                        <m:ctrlP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𝑆𝑖</m:t>
                                        </m:r>
                                      </m:sub>
                                      <m:sup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sup>
                                    </m:sSubSup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ko-KR" alt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ko-KR" altLang="en-US" i="1">
                                        <a:latin typeface="Cambria Math" panose="02040503050406030204" pitchFamily="18" charset="0"/>
                                      </a:rPr>
                                      <m:t>𝑅𝑇</m:t>
                                    </m:r>
                                  </m:num>
                                  <m:den>
                                    <m:r>
                                      <a:rPr lang="ko-KR" altLang="en-US" i="0"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sSubSup>
                                      <m:sSubSupPr>
                                        <m:ctrlP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𝑆𝑖</m:t>
                                        </m:r>
                                      </m:sub>
                                      <m:sup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sup>
                                    </m:sSubSup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0" name="직사각형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4725144"/>
                <a:ext cx="4385431" cy="132465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그림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3717032"/>
            <a:ext cx="3267021" cy="2556444"/>
          </a:xfrm>
          <a:prstGeom prst="rect">
            <a:avLst/>
          </a:prstGeom>
        </p:spPr>
      </p:pic>
      <p:sp>
        <p:nvSpPr>
          <p:cNvPr id="12" name="내용 개체 틀 4"/>
          <p:cNvSpPr>
            <a:spLocks noGrp="1"/>
          </p:cNvSpPr>
          <p:nvPr>
            <p:ph idx="4294967295"/>
          </p:nvPr>
        </p:nvSpPr>
        <p:spPr>
          <a:xfrm>
            <a:off x="4604352" y="3448889"/>
            <a:ext cx="3960440" cy="877806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ko-KR" dirty="0" smtClean="0"/>
              <a:t>Newton’s method</a:t>
            </a:r>
          </a:p>
          <a:p>
            <a:pPr marL="0" indent="0">
              <a:buNone/>
            </a:pPr>
            <a:r>
              <a:rPr lang="en-US" altLang="ko-KR" dirty="0" smtClean="0"/>
              <a:t>&amp; Matrix inversion</a:t>
            </a:r>
            <a:endParaRPr lang="ko-KR" altLang="en-US" dirty="0"/>
          </a:p>
        </p:txBody>
      </p:sp>
      <p:cxnSp>
        <p:nvCxnSpPr>
          <p:cNvPr id="14" name="직선 연결선 13"/>
          <p:cNvCxnSpPr/>
          <p:nvPr/>
        </p:nvCxnSpPr>
        <p:spPr>
          <a:xfrm>
            <a:off x="323528" y="3337787"/>
            <a:ext cx="86409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373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Code algorithm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>
          <a:xfrm>
            <a:off x="6660232" y="404341"/>
            <a:ext cx="2095062" cy="432371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Ge-Si phase diagram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2545-6E91-4A21-A8BC-0946E13A52E1}" type="datetime1">
              <a:rPr lang="ko-KR" altLang="en-US" smtClean="0"/>
              <a:pPr/>
              <a:t>2016-03-29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6C37-DF51-4D41-967F-D362348E23A4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p:graphicFrame>
        <p:nvGraphicFramePr>
          <p:cNvPr id="8" name="다이어그램 7"/>
          <p:cNvGraphicFramePr/>
          <p:nvPr>
            <p:extLst>
              <p:ext uri="{D42A27DB-BD31-4B8C-83A1-F6EECF244321}">
                <p14:modId xmlns:p14="http://schemas.microsoft.com/office/powerpoint/2010/main" val="3083618661"/>
              </p:ext>
            </p:extLst>
          </p:nvPr>
        </p:nvGraphicFramePr>
        <p:xfrm>
          <a:off x="5508104" y="1412776"/>
          <a:ext cx="3120008" cy="3976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그림 8"/>
          <p:cNvPicPr>
            <a:picLocks noChangeAspect="1"/>
          </p:cNvPicPr>
          <p:nvPr/>
        </p:nvPicPr>
        <p:blipFill rotWithShape="1">
          <a:blip r:embed="rId7"/>
          <a:srcRect l="2811"/>
          <a:stretch/>
        </p:blipFill>
        <p:spPr>
          <a:xfrm>
            <a:off x="323528" y="1340768"/>
            <a:ext cx="4980434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85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>
          <a:xfrm>
            <a:off x="6660232" y="404341"/>
            <a:ext cx="2095062" cy="432371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Ge-Si phase diagram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2545-6E91-4A21-A8BC-0946E13A52E1}" type="datetime1">
              <a:rPr lang="ko-KR" altLang="en-US" smtClean="0"/>
              <a:pPr/>
              <a:t>2016-03-29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6C37-DF51-4D41-967F-D362348E23A4}" type="slidenum">
              <a:rPr lang="ko-KR" altLang="en-US" smtClean="0"/>
              <a:pPr/>
              <a:t>5</a:t>
            </a:fld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 smtClean="0"/>
              <a:t>Initial x1=0.0001, x2= 0.9999, average iteration = 3.08 times</a:t>
            </a:r>
          </a:p>
          <a:p>
            <a:r>
              <a:rPr lang="en-US" altLang="ko-KR" dirty="0"/>
              <a:t>Initial x1=0.0001, x2= </a:t>
            </a:r>
            <a:r>
              <a:rPr lang="en-US" altLang="ko-KR" dirty="0" smtClean="0"/>
              <a:t>0.0001, </a:t>
            </a:r>
            <a:r>
              <a:rPr lang="en-US" altLang="ko-KR" dirty="0"/>
              <a:t>average iteration = </a:t>
            </a:r>
            <a:r>
              <a:rPr lang="en-US" altLang="ko-KR" dirty="0" smtClean="0"/>
              <a:t>3.01 times</a:t>
            </a:r>
          </a:p>
          <a:p>
            <a:r>
              <a:rPr lang="en-US" altLang="ko-KR" dirty="0"/>
              <a:t>Initial </a:t>
            </a:r>
            <a:r>
              <a:rPr lang="en-US" altLang="ko-KR" dirty="0" smtClean="0"/>
              <a:t>x1=0.5, </a:t>
            </a:r>
            <a:r>
              <a:rPr lang="en-US" altLang="ko-KR" dirty="0"/>
              <a:t>x2= </a:t>
            </a:r>
            <a:r>
              <a:rPr lang="en-US" altLang="ko-KR" dirty="0" smtClean="0"/>
              <a:t>0.5, </a:t>
            </a:r>
            <a:r>
              <a:rPr lang="en-US" altLang="ko-KR" dirty="0"/>
              <a:t>average iteration = </a:t>
            </a:r>
            <a:r>
              <a:rPr lang="en-US" altLang="ko-KR" dirty="0" smtClean="0"/>
              <a:t>3.01 times -&gt; </a:t>
            </a:r>
            <a:r>
              <a:rPr lang="ko-KR" altLang="en-US" dirty="0" smtClean="0"/>
              <a:t>순전히 운에 달림</a:t>
            </a:r>
            <a:endParaRPr lang="ko-KR" altLang="en-US" dirty="0"/>
          </a:p>
          <a:p>
            <a:endParaRPr lang="ko-KR" altLang="en-US" dirty="0"/>
          </a:p>
          <a:p>
            <a:endParaRPr lang="ko-KR" altLang="en-US" dirty="0"/>
          </a:p>
        </p:txBody>
      </p:sp>
      <p:graphicFrame>
        <p:nvGraphicFramePr>
          <p:cNvPr id="7" name="차트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8931304"/>
              </p:ext>
            </p:extLst>
          </p:nvPr>
        </p:nvGraphicFramePr>
        <p:xfrm>
          <a:off x="2195735" y="2060848"/>
          <a:ext cx="4752529" cy="3875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144" y="2054439"/>
            <a:ext cx="303847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27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>
          <a:xfrm>
            <a:off x="6660232" y="404341"/>
            <a:ext cx="2095062" cy="432371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Ge-Si phase diagram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2545-6E91-4A21-A8BC-0946E13A52E1}" type="datetime1">
              <a:rPr lang="ko-KR" altLang="en-US" smtClean="0"/>
              <a:pPr/>
              <a:t>2016-03-29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6C37-DF51-4D41-967F-D362348E23A4}" type="slidenum">
              <a:rPr lang="ko-KR" altLang="en-US" smtClean="0"/>
              <a:pPr/>
              <a:t>6</a:t>
            </a:fld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ko-KR" dirty="0" smtClean="0"/>
              <a:t>Gibbs energy</a:t>
            </a:r>
            <a:r>
              <a:rPr lang="ko-KR" altLang="en-US" dirty="0" smtClean="0"/>
              <a:t>식으로 </a:t>
            </a:r>
            <a:r>
              <a:rPr lang="en-US" altLang="ko-KR" dirty="0" smtClean="0"/>
              <a:t>Jacobian</a:t>
            </a:r>
            <a:r>
              <a:rPr lang="ko-KR" altLang="en-US" dirty="0" smtClean="0"/>
              <a:t>과 </a:t>
            </a:r>
            <a:r>
              <a:rPr lang="en-US" altLang="ko-KR" dirty="0" smtClean="0"/>
              <a:t>newton’s method</a:t>
            </a:r>
            <a:r>
              <a:rPr lang="ko-KR" altLang="en-US" dirty="0" smtClean="0"/>
              <a:t>를 이용하여</a:t>
            </a:r>
            <a:endParaRPr lang="en-US" altLang="ko-KR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dirty="0" smtClean="0"/>
              <a:t>   phase diagram </a:t>
            </a:r>
            <a:r>
              <a:rPr lang="ko-KR" altLang="en-US" dirty="0" smtClean="0"/>
              <a:t>구함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ko-KR" altLang="en-US" dirty="0" smtClean="0"/>
              <a:t>실제 값과 계산 값이 거의 일치함을 알 수 있다</a:t>
            </a:r>
            <a:r>
              <a:rPr lang="en-US" altLang="ko-KR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초기값에 따라서 계산의 횟수가 달라진다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특히 발산하는 부분에서는 </a:t>
            </a:r>
            <a:r>
              <a:rPr lang="ko-KR" altLang="en-US" dirty="0" err="1" smtClean="0"/>
              <a:t>랜덤하게</a:t>
            </a:r>
            <a:r>
              <a:rPr lang="ko-KR" altLang="en-US" dirty="0" smtClean="0"/>
              <a:t> 초기값을 변화시켜 </a:t>
            </a:r>
            <a:r>
              <a:rPr lang="en-US" altLang="ko-KR" dirty="0" smtClean="0"/>
              <a:t>iteration</a:t>
            </a:r>
            <a:r>
              <a:rPr lang="ko-KR" altLang="en-US" dirty="0"/>
              <a:t> </a:t>
            </a:r>
            <a:r>
              <a:rPr lang="ko-KR" altLang="en-US" dirty="0" smtClean="0"/>
              <a:t>횟수가 운에 달려있다</a:t>
            </a:r>
            <a:r>
              <a:rPr lang="en-US" altLang="ko-KR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구하고자 하는 값이 조성이므로 </a:t>
            </a:r>
            <a:r>
              <a:rPr lang="en-US" altLang="ko-KR" dirty="0" smtClean="0"/>
              <a:t>0&lt;solution&lt;1</a:t>
            </a:r>
            <a:r>
              <a:rPr lang="ko-KR" altLang="en-US" dirty="0" smtClean="0"/>
              <a:t>을 만족해야한다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4160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1605</TotalTime>
  <Words>204</Words>
  <Application>Microsoft Office PowerPoint</Application>
  <PresentationFormat>화면 슬라이드 쇼(4:3)</PresentationFormat>
  <Paragraphs>59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2" baseType="lpstr">
      <vt:lpstr>나눔고딕 ExtraBold</vt:lpstr>
      <vt:lpstr>나눔고딕</vt:lpstr>
      <vt:lpstr>Cambria Math</vt:lpstr>
      <vt:lpstr>Arial</vt:lpstr>
      <vt:lpstr>맑은 고딕</vt:lpstr>
      <vt:lpstr>Office Theme</vt:lpstr>
      <vt:lpstr>HW#4</vt:lpstr>
      <vt:lpstr>Problem</vt:lpstr>
      <vt:lpstr>Main concept</vt:lpstr>
      <vt:lpstr>Code algorithm</vt:lpstr>
      <vt:lpstr>Result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GyeongHyun Jang</cp:lastModifiedBy>
  <cp:revision>153</cp:revision>
  <dcterms:created xsi:type="dcterms:W3CDTF">2013-07-11T05:04:33Z</dcterms:created>
  <dcterms:modified xsi:type="dcterms:W3CDTF">2016-03-28T19:45:21Z</dcterms:modified>
</cp:coreProperties>
</file>