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74" r:id="rId5"/>
    <p:sldId id="304" r:id="rId6"/>
    <p:sldId id="306" r:id="rId7"/>
    <p:sldId id="307" r:id="rId8"/>
    <p:sldId id="308" r:id="rId9"/>
  </p:sldIdLst>
  <p:sldSz cx="12192000" cy="6858000"/>
  <p:notesSz cx="6886575" cy="10018713"/>
  <p:embeddedFontLst>
    <p:embeddedFont>
      <p:font typeface="KoPubWorld돋움체 Bold" panose="020B0600000101010101" charset="-127"/>
      <p:bold r:id="rId11"/>
    </p:embeddedFont>
    <p:embeddedFont>
      <p:font typeface="KoPubWorld돋움체 Light" panose="020B0600000101010101" charset="-127"/>
      <p:regular r:id="rId12"/>
    </p:embeddedFont>
    <p:embeddedFont>
      <p:font typeface="나눔스퀘어 Bold" panose="020B0600000101010101" pitchFamily="50" charset="-127"/>
      <p:bold r:id="rId13"/>
    </p:embeddedFont>
    <p:embeddedFont>
      <p:font typeface="나눔스퀘어_ac Bold" panose="020B0600000101010101" pitchFamily="50" charset="-127"/>
      <p:bold r:id="rId14"/>
    </p:embeddedFont>
    <p:embeddedFont>
      <p:font typeface="나눔스퀘어_ac ExtraBold" panose="020B0600000101010101" pitchFamily="50" charset="-127"/>
      <p:bold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472C4"/>
    <a:srgbClr val="36D2CE"/>
    <a:srgbClr val="85EFE2"/>
    <a:srgbClr val="FDEDF0"/>
    <a:srgbClr val="64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262" autoAdjust="0"/>
  </p:normalViewPr>
  <p:slideViewPr>
    <p:cSldViewPr snapToGrid="0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813BBE38-68F8-412D-9668-5EC6E4489083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658" y="4821506"/>
            <a:ext cx="5509260" cy="3944868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A0735941-F849-4D30-9186-DE8E8283D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15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24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550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89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290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94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079F7-1BDE-401F-901E-02A90F9D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9B5BF-FBB6-4901-84EE-838A7C80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4DFFE3-0837-4762-B229-764CCCFF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E6BB08-C6CD-4B68-A95A-C0471BC5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DE8E12-A20E-43EB-9214-88A9924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4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E867D3-5430-410D-8400-111FBF3A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3EBFBC-819C-4B27-88D4-D19F31499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A9D9D-6BCC-4978-B561-0F1AB8B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CF1A1-AFB2-4C48-BD45-BD42F5AC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43E432-C59B-4658-9D89-286CE95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845BC2-0329-46A5-BB1C-7A5416F4B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A021D2-C485-4A4D-8E5A-4ACEFC5EF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7780D5-259F-47F0-88D5-E3ADEC05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428820-F01C-4E5C-89EB-A9762BC3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ADB37B-7CEC-4447-81E4-DD3A6DED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19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C89C7-27CD-4A97-90B7-4DD77F72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D3DC1C-D131-4061-8930-FFA61599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3BD02-7BA8-4BBC-AA38-71F37212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4464A4-6D4C-4C1A-9EC4-C77AE47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B3F6AB-1EEC-4010-A945-A2E032D1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5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1D198-6537-4C0D-8D26-7A483A19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E50832-AFA7-4B94-8D03-2DF06D40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9E9AD6-C40C-4012-A493-9AF95255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4E0D95-BDD7-48DB-B4BC-1D3D8C68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ABFA3E-BED5-4DF4-AB05-A59C05A7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55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B7CF12-E197-4FDA-A488-25804059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0D48C-6396-48E3-AAEA-86F028FEE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2A53D2-7AFC-4DDA-A83E-59DBFA1FB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67CE4-0D16-40CD-A0FE-6BE7FDD3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EA0EAF-A65C-499C-B6EE-A8B897C5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B09D08-940C-491B-9A4E-2E5B4ECE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1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C6B6D-51B0-461F-91B1-D54732EA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09FFA-E886-417E-BB8C-9DD5BFE4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7E042C-4BC5-4DA8-B66A-381A0422E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206237-DC12-499B-89C2-3DCAEF6F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4D1F9D6-A934-4B3E-ABB6-519C4F5D1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61EA77-3E1C-440A-B465-759737FF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57B1BF4-7D23-4FD7-ADA4-CF075E4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3F3A825-A101-4B66-84D9-2B71404E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1E278-F75D-4660-9D08-0D3E0FE0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08FB9F-22CF-4F1C-B7E4-41201529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753459-8735-432A-A77F-655AC95E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E6F224-6E76-44B8-AECB-13DF5B7D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7824F4-6A1C-4395-8C7D-51776DE3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8D92FB-714B-4526-B6F1-CFEFF713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CDFFFF-6B78-492F-804D-9DE2DC6B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89EA7-983F-4230-90A7-9085374E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5C8B69-658D-4532-87C4-98C2FEC8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FA0CA3-3DCF-4A98-B87D-00C628D4D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74F306-CCC9-49A0-9BFB-CBF87DF8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16356C-9E73-4E64-9EB1-3990F9DD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D31894-02AA-4561-96F6-E6F6C0E3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6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3E7A0D-BB4D-432E-88A7-72A8B8FD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BCEC50-41F9-470E-B94D-FF1B7038F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589834-27AD-430A-B41D-BA680E602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A17B97-91FE-4EF2-9699-D8F66FD8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E1E57C-0C84-45F3-A201-5E0715E6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44D6F3-878A-48C0-9D2C-E2E8891A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8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D68312-D8C0-4AB8-AD63-279CDB62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D770D-F22B-4D8D-86E5-378840FD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8EA0C6-F6DF-4FD8-8E68-EC42C947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A2CC-AD33-4BEB-BEDF-7117FCB0AF3A}" type="datetimeFigureOut">
              <a:rPr lang="ko-KR" altLang="en-US" smtClean="0"/>
              <a:t>2022-09-27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EB42F0-8675-4D0B-918D-F44560B8C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B4EEFF-1B8A-4E4B-ABD3-DD5B98FDF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77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D9D9645-2F2B-4BB1-B5BA-17C241E6CFC2}"/>
              </a:ext>
            </a:extLst>
          </p:cNvPr>
          <p:cNvSpPr/>
          <p:nvPr/>
        </p:nvSpPr>
        <p:spPr>
          <a:xfrm>
            <a:off x="0" y="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655942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4F941-B1A5-42ED-AD78-B0F57A275C9B}"/>
              </a:ext>
            </a:extLst>
          </p:cNvPr>
          <p:cNvSpPr txBox="1"/>
          <p:nvPr/>
        </p:nvSpPr>
        <p:spPr>
          <a:xfrm>
            <a:off x="1808848" y="1134614"/>
            <a:ext cx="8574302" cy="67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Homework 3</a:t>
            </a:r>
            <a:endParaRPr lang="en-US" altLang="ko-KR" sz="2800" b="1" dirty="0">
              <a:solidFill>
                <a:schemeClr val="tx1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A48C10D-BC63-4199-A117-B649B23B7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" y="6600017"/>
            <a:ext cx="2739006" cy="2328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54FB77-8CA8-44A5-B3A3-346CC73F2790}"/>
              </a:ext>
            </a:extLst>
          </p:cNvPr>
          <p:cNvSpPr txBox="1"/>
          <p:nvPr/>
        </p:nvSpPr>
        <p:spPr>
          <a:xfrm>
            <a:off x="3425241" y="4877357"/>
            <a:ext cx="5341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Doyoon Kim</a:t>
            </a:r>
          </a:p>
          <a:p>
            <a:pPr algn="ctr"/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Department of Materials Science and Engineering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1383B03-8DDD-401F-9E54-3F288FE6F2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09" y="2622303"/>
            <a:ext cx="2055181" cy="205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Algorithm Structure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ED4912E-72AB-78C1-5B50-5060F8749DCB}"/>
              </a:ext>
            </a:extLst>
          </p:cNvPr>
          <p:cNvSpPr/>
          <p:nvPr/>
        </p:nvSpPr>
        <p:spPr>
          <a:xfrm>
            <a:off x="755009" y="1483629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Read file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F45F64F7-93CF-0AD1-48BC-BEEF7464382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1828800" y="2523864"/>
            <a:ext cx="0" cy="5884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BAB1561F-8947-6548-90B9-3AB79C609F21}"/>
              </a:ext>
            </a:extLst>
          </p:cNvPr>
          <p:cNvSpPr/>
          <p:nvPr/>
        </p:nvSpPr>
        <p:spPr>
          <a:xfrm>
            <a:off x="755009" y="3112316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Change to matrix form</a:t>
            </a:r>
            <a:endParaRPr lang="ko-KR" altLang="en-US" sz="16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7C55B92E-9939-9F16-124E-A5C9284BC00C}"/>
              </a:ext>
            </a:extLst>
          </p:cNvPr>
          <p:cNvCxnSpPr>
            <a:cxnSpLocks/>
          </p:cNvCxnSpPr>
          <p:nvPr/>
        </p:nvCxnSpPr>
        <p:spPr>
          <a:xfrm>
            <a:off x="1828800" y="4160329"/>
            <a:ext cx="0" cy="5884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B85E504-AAA4-B432-536E-0C6C8E1F2EC2}"/>
              </a:ext>
            </a:extLst>
          </p:cNvPr>
          <p:cNvSpPr/>
          <p:nvPr/>
        </p:nvSpPr>
        <p:spPr>
          <a:xfrm>
            <a:off x="755009" y="4748781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Pivot and Scaling</a:t>
            </a:r>
            <a:endParaRPr lang="ko-KR" altLang="en-US" sz="16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5E558B7C-BD07-8ACE-09A3-BCFBB5F5F94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902591" y="5268899"/>
            <a:ext cx="511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48AC218-0006-2E90-2F1C-7F07C96E6F2D}"/>
              </a:ext>
            </a:extLst>
          </p:cNvPr>
          <p:cNvSpPr/>
          <p:nvPr/>
        </p:nvSpPr>
        <p:spPr>
          <a:xfrm>
            <a:off x="3414319" y="4748781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Gaussian Elimination</a:t>
            </a:r>
            <a:endParaRPr lang="ko-KR" altLang="en-US" sz="16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CEAA4D29-F08E-6D3D-0ED0-816C50D17A49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4488110" y="4149580"/>
            <a:ext cx="0" cy="5992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다이아몬드 21">
            <a:extLst>
              <a:ext uri="{FF2B5EF4-FFF2-40B4-BE49-F238E27FC236}">
                <a16:creationId xmlns:a16="http://schemas.microsoft.com/office/drawing/2014/main" id="{6C2E031B-78B0-8DDF-68C4-9B2EC97BF40B}"/>
              </a:ext>
            </a:extLst>
          </p:cNvPr>
          <p:cNvSpPr/>
          <p:nvPr/>
        </p:nvSpPr>
        <p:spPr>
          <a:xfrm>
            <a:off x="3414319" y="3122607"/>
            <a:ext cx="2147581" cy="102697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Pivot</a:t>
            </a:r>
            <a:r>
              <a:rPr lang="ko-KR" altLang="en-US" dirty="0"/>
              <a:t>이 </a:t>
            </a:r>
            <a:r>
              <a:rPr lang="en-US" altLang="ko-KR" dirty="0"/>
              <a:t>0</a:t>
            </a:r>
            <a:r>
              <a:rPr lang="ko-KR" altLang="en-US" dirty="0"/>
              <a:t>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49249A8-7724-CED0-C5E0-A3304F4A6DD7}"/>
              </a:ext>
            </a:extLst>
          </p:cNvPr>
          <p:cNvCxnSpPr>
            <a:cxnSpLocks/>
          </p:cNvCxnSpPr>
          <p:nvPr/>
        </p:nvCxnSpPr>
        <p:spPr>
          <a:xfrm flipV="1">
            <a:off x="4488109" y="2523864"/>
            <a:ext cx="0" cy="5992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81B6F825-E4A3-23BC-B75D-249C4B907E07}"/>
              </a:ext>
            </a:extLst>
          </p:cNvPr>
          <p:cNvCxnSpPr>
            <a:cxnSpLocks/>
            <a:endCxn id="31" idx="2"/>
          </p:cNvCxnSpPr>
          <p:nvPr/>
        </p:nvCxnSpPr>
        <p:spPr>
          <a:xfrm flipV="1">
            <a:off x="5561900" y="2523406"/>
            <a:ext cx="1585518" cy="11126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492A6D5F-D1F5-0310-174F-250C026DD999}"/>
              </a:ext>
            </a:extLst>
          </p:cNvPr>
          <p:cNvSpPr/>
          <p:nvPr/>
        </p:nvSpPr>
        <p:spPr>
          <a:xfrm>
            <a:off x="3414319" y="1483171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Error </a:t>
            </a:r>
            <a:r>
              <a:rPr lang="ko-KR" altLang="en-US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메시지 출력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E97A3D-5BB3-87DA-6F0A-8C20B5A7664D}"/>
              </a:ext>
            </a:extLst>
          </p:cNvPr>
          <p:cNvSpPr txBox="1"/>
          <p:nvPr/>
        </p:nvSpPr>
        <p:spPr>
          <a:xfrm>
            <a:off x="3909269" y="2625085"/>
            <a:ext cx="51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Yes</a:t>
            </a:r>
            <a:endParaRPr lang="ko-KR" altLang="en-US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0264F71-4390-80AF-5F33-CE77387846CF}"/>
              </a:ext>
            </a:extLst>
          </p:cNvPr>
          <p:cNvSpPr/>
          <p:nvPr/>
        </p:nvSpPr>
        <p:spPr>
          <a:xfrm>
            <a:off x="6073627" y="1483171"/>
            <a:ext cx="2147582" cy="1040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Extra elimination to make identical matrix</a:t>
            </a:r>
            <a:endParaRPr lang="ko-KR" altLang="en-US" sz="16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331082-6D7D-7E34-CF73-BF71BB2F6D58}"/>
              </a:ext>
            </a:extLst>
          </p:cNvPr>
          <p:cNvSpPr txBox="1"/>
          <p:nvPr/>
        </p:nvSpPr>
        <p:spPr>
          <a:xfrm>
            <a:off x="5752518" y="2699305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No</a:t>
            </a:r>
            <a:endParaRPr lang="ko-KR" altLang="en-US" dirty="0"/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0D3443D8-4B5D-BD78-1A9F-13C9693177F6}"/>
              </a:ext>
            </a:extLst>
          </p:cNvPr>
          <p:cNvCxnSpPr>
            <a:cxnSpLocks/>
          </p:cNvCxnSpPr>
          <p:nvPr/>
        </p:nvCxnSpPr>
        <p:spPr>
          <a:xfrm>
            <a:off x="8221209" y="1996910"/>
            <a:ext cx="5117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 37">
            <a:extLst>
              <a:ext uri="{FF2B5EF4-FFF2-40B4-BE49-F238E27FC236}">
                <a16:creationId xmlns:a16="http://schemas.microsoft.com/office/drawing/2014/main" id="{A970A1EF-C8A5-D331-CD5B-783DA6319EF4}"/>
              </a:ext>
            </a:extLst>
          </p:cNvPr>
          <p:cNvSpPr/>
          <p:nvPr/>
        </p:nvSpPr>
        <p:spPr>
          <a:xfrm>
            <a:off x="8732935" y="1388843"/>
            <a:ext cx="1862356" cy="1216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Inverse Matrix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54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Algorithm Structure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1D594F4-04E5-3F98-718D-2F3BAE587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284" y="1782595"/>
            <a:ext cx="4019960" cy="87531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3522532-7000-AB06-CB41-A5F64EC28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284" y="4555063"/>
            <a:ext cx="3869656" cy="1204562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41A2FCB-8D8B-1D90-06ED-B80E68416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0124" y="1636070"/>
            <a:ext cx="3316274" cy="191994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91E030B-5FA0-3462-C64A-300B9C785444}"/>
              </a:ext>
            </a:extLst>
          </p:cNvPr>
          <p:cNvSpPr txBox="1"/>
          <p:nvPr/>
        </p:nvSpPr>
        <p:spPr>
          <a:xfrm>
            <a:off x="1006679" y="1266738"/>
            <a:ext cx="122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&lt;Library&gt;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65B14-BE80-3677-948C-42EC81B3C6E0}"/>
              </a:ext>
            </a:extLst>
          </p:cNvPr>
          <p:cNvSpPr txBox="1"/>
          <p:nvPr/>
        </p:nvSpPr>
        <p:spPr>
          <a:xfrm>
            <a:off x="774279" y="2879013"/>
            <a:ext cx="4193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/>
              <a:t>Numpy</a:t>
            </a:r>
            <a:r>
              <a:rPr lang="en-US" altLang="ko-KR" sz="1400" dirty="0"/>
              <a:t> : array </a:t>
            </a:r>
            <a:r>
              <a:rPr lang="ko-KR" altLang="en-US" sz="1400" dirty="0"/>
              <a:t>처리</a:t>
            </a:r>
            <a:r>
              <a:rPr lang="en-US" altLang="ko-KR" sz="1400" dirty="0"/>
              <a:t>(matrix</a:t>
            </a:r>
            <a:r>
              <a:rPr lang="ko-KR" altLang="en-US" sz="1400" dirty="0"/>
              <a:t> </a:t>
            </a:r>
            <a:r>
              <a:rPr lang="en-US" altLang="ko-KR" sz="1400" dirty="0"/>
              <a:t>inversion</a:t>
            </a:r>
            <a:r>
              <a:rPr lang="ko-KR" altLang="en-US" sz="1400" dirty="0"/>
              <a:t> 기능 사용 </a:t>
            </a:r>
            <a:r>
              <a:rPr lang="en-US" altLang="ko-KR" sz="1400" dirty="0"/>
              <a:t>X)</a:t>
            </a:r>
          </a:p>
          <a:p>
            <a:r>
              <a:rPr lang="en-US" altLang="ko-KR" sz="1400" dirty="0"/>
              <a:t>Pandas : Excel csv file </a:t>
            </a:r>
            <a:r>
              <a:rPr lang="en-US" altLang="ko-KR" sz="1400" dirty="0">
                <a:sym typeface="Wingdings" panose="05000000000000000000" pitchFamily="2" charset="2"/>
              </a:rPr>
              <a:t> Matrix </a:t>
            </a:r>
            <a:r>
              <a:rPr lang="ko-KR" altLang="en-US" sz="1400" dirty="0">
                <a:sym typeface="Wingdings" panose="05000000000000000000" pitchFamily="2" charset="2"/>
              </a:rPr>
              <a:t>변환</a:t>
            </a:r>
            <a:endParaRPr lang="ko-KR" alt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DCC01D-56E3-F1E8-EE36-9C5F4B9CD66F}"/>
              </a:ext>
            </a:extLst>
          </p:cNvPr>
          <p:cNvSpPr txBox="1"/>
          <p:nvPr/>
        </p:nvSpPr>
        <p:spPr>
          <a:xfrm>
            <a:off x="1006678" y="4080962"/>
            <a:ext cx="199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&lt;Excel File read&gt;</a:t>
            </a:r>
            <a:endParaRPr lang="ko-KR" altLang="en-US" dirty="0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1E38B00C-E1D7-9A10-E006-11C5CB06E6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6266" y="4555063"/>
            <a:ext cx="6108334" cy="1133680"/>
          </a:xfrm>
          <a:prstGeom prst="rect">
            <a:avLst/>
          </a:prstGeom>
        </p:spPr>
      </p:pic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2246CD69-7DC0-A190-9008-4D46A50853C5}"/>
              </a:ext>
            </a:extLst>
          </p:cNvPr>
          <p:cNvSpPr/>
          <p:nvPr/>
        </p:nvSpPr>
        <p:spPr>
          <a:xfrm>
            <a:off x="4881244" y="4874004"/>
            <a:ext cx="470932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BB2D29-C54C-94A2-6ABF-C208E520EFCD}"/>
              </a:ext>
            </a:extLst>
          </p:cNvPr>
          <p:cNvSpPr txBox="1"/>
          <p:nvPr/>
        </p:nvSpPr>
        <p:spPr>
          <a:xfrm>
            <a:off x="6326696" y="1216212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기본 연산</a:t>
            </a:r>
            <a:r>
              <a:rPr lang="en-US" altLang="ko-KR" dirty="0"/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833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Algorithm Structure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15A1F9F-AB57-9626-F150-40211679C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02" y="1502117"/>
            <a:ext cx="4475747" cy="4796792"/>
          </a:xfrm>
          <a:prstGeom prst="rect">
            <a:avLst/>
          </a:prstGeom>
        </p:spPr>
      </p:pic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15F5C70B-55D1-ACE4-FB12-DAF928899F9F}"/>
              </a:ext>
            </a:extLst>
          </p:cNvPr>
          <p:cNvCxnSpPr/>
          <p:nvPr/>
        </p:nvCxnSpPr>
        <p:spPr>
          <a:xfrm>
            <a:off x="4353886" y="2273417"/>
            <a:ext cx="1208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0CB69FA-1435-5383-D663-BB984AC0D11A}"/>
              </a:ext>
            </a:extLst>
          </p:cNvPr>
          <p:cNvSpPr txBox="1"/>
          <p:nvPr/>
        </p:nvSpPr>
        <p:spPr>
          <a:xfrm>
            <a:off x="5801658" y="2088751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First Elimination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940C6F-57DC-5ACE-8AD5-0386AE768656}"/>
              </a:ext>
            </a:extLst>
          </p:cNvPr>
          <p:cNvSpPr txBox="1"/>
          <p:nvPr/>
        </p:nvSpPr>
        <p:spPr>
          <a:xfrm>
            <a:off x="5801658" y="3244334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Second Elimination</a:t>
            </a:r>
            <a:endParaRPr lang="ko-KR" altLang="en-US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6918DAF5-FFCA-42F7-6B02-F7D76154A0EF}"/>
              </a:ext>
            </a:extLst>
          </p:cNvPr>
          <p:cNvCxnSpPr/>
          <p:nvPr/>
        </p:nvCxnSpPr>
        <p:spPr>
          <a:xfrm>
            <a:off x="4353885" y="3429000"/>
            <a:ext cx="1208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F37CC99-23C2-3B6B-AA8E-DC1F8FEEC1A9}"/>
              </a:ext>
            </a:extLst>
          </p:cNvPr>
          <p:cNvSpPr txBox="1"/>
          <p:nvPr/>
        </p:nvSpPr>
        <p:spPr>
          <a:xfrm>
            <a:off x="5801658" y="4613138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Maximum </a:t>
            </a:r>
            <a:r>
              <a:rPr lang="ko-KR" altLang="en-US" dirty="0"/>
              <a:t>값 결정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08823EA-71BF-A3D4-DF63-39A212BD9533}"/>
              </a:ext>
            </a:extLst>
          </p:cNvPr>
          <p:cNvCxnSpPr/>
          <p:nvPr/>
        </p:nvCxnSpPr>
        <p:spPr>
          <a:xfrm>
            <a:off x="4353885" y="4797804"/>
            <a:ext cx="1208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D596D2E-368C-FF56-BBC8-9A22C84AFB7B}"/>
              </a:ext>
            </a:extLst>
          </p:cNvPr>
          <p:cNvSpPr txBox="1"/>
          <p:nvPr/>
        </p:nvSpPr>
        <p:spPr>
          <a:xfrm>
            <a:off x="5801658" y="5672172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Swap, Scaling</a:t>
            </a:r>
            <a:endParaRPr lang="ko-KR" altLang="en-US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1E78C792-BD10-07EA-2207-AE02C4491F6A}"/>
              </a:ext>
            </a:extLst>
          </p:cNvPr>
          <p:cNvCxnSpPr/>
          <p:nvPr/>
        </p:nvCxnSpPr>
        <p:spPr>
          <a:xfrm>
            <a:off x="4353885" y="5856838"/>
            <a:ext cx="1208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38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Algorithm Structure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ADB3C4-3AE8-4CD5-D16B-5E4A38FE0233}"/>
              </a:ext>
            </a:extLst>
          </p:cNvPr>
          <p:cNvSpPr txBox="1"/>
          <p:nvPr/>
        </p:nvSpPr>
        <p:spPr>
          <a:xfrm>
            <a:off x="652002" y="1164538"/>
            <a:ext cx="4025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Example(</a:t>
            </a:r>
            <a:r>
              <a:rPr lang="ko-KR" altLang="en-US" dirty="0"/>
              <a:t>연립방정식</a:t>
            </a:r>
            <a:r>
              <a:rPr lang="en-US" altLang="ko-KR" dirty="0"/>
              <a:t>, Inverse</a:t>
            </a:r>
            <a:r>
              <a:rPr lang="ko-KR" altLang="en-US" dirty="0"/>
              <a:t> </a:t>
            </a:r>
            <a:r>
              <a:rPr lang="en-US" altLang="ko-KR" dirty="0"/>
              <a:t>Matrix)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DB8561C-1CAE-6CDC-CA7F-DFA09A37F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02" y="3950037"/>
            <a:ext cx="5124153" cy="174342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C51378D-8846-C814-EF81-707C77BF4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723" y="2025106"/>
            <a:ext cx="5124450" cy="40195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84664D9-D58D-D22F-EA2D-F2FF1B201C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47" y="2025106"/>
            <a:ext cx="3071594" cy="1222369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8F0208D3-BCD2-9008-CE51-22952E303CFD}"/>
              </a:ext>
            </a:extLst>
          </p:cNvPr>
          <p:cNvSpPr/>
          <p:nvPr/>
        </p:nvSpPr>
        <p:spPr>
          <a:xfrm>
            <a:off x="931178" y="2025106"/>
            <a:ext cx="1937857" cy="6090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3CEB5E4-EC6C-5EC1-6FCD-DD943E8A0659}"/>
              </a:ext>
            </a:extLst>
          </p:cNvPr>
          <p:cNvSpPr/>
          <p:nvPr/>
        </p:nvSpPr>
        <p:spPr>
          <a:xfrm>
            <a:off x="2739799" y="2622882"/>
            <a:ext cx="1001691" cy="6090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B4D6A17-16B2-F88D-E69D-430B30157AE4}"/>
              </a:ext>
            </a:extLst>
          </p:cNvPr>
          <p:cNvSpPr/>
          <p:nvPr/>
        </p:nvSpPr>
        <p:spPr>
          <a:xfrm>
            <a:off x="685558" y="3950037"/>
            <a:ext cx="2527425" cy="8484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0D20743-172E-B3CF-A5C1-F498EABFC35E}"/>
              </a:ext>
            </a:extLst>
          </p:cNvPr>
          <p:cNvSpPr/>
          <p:nvPr/>
        </p:nvSpPr>
        <p:spPr>
          <a:xfrm>
            <a:off x="3136541" y="4798503"/>
            <a:ext cx="2527425" cy="8484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82B07E5-5AB7-2A5A-90B3-A2D569779459}"/>
              </a:ext>
            </a:extLst>
          </p:cNvPr>
          <p:cNvSpPr/>
          <p:nvPr/>
        </p:nvSpPr>
        <p:spPr>
          <a:xfrm>
            <a:off x="6010872" y="2025106"/>
            <a:ext cx="3233796" cy="20601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05771CA-15C3-806F-1769-263992674131}"/>
              </a:ext>
            </a:extLst>
          </p:cNvPr>
          <p:cNvSpPr/>
          <p:nvPr/>
        </p:nvSpPr>
        <p:spPr>
          <a:xfrm>
            <a:off x="6154722" y="3950037"/>
            <a:ext cx="5124449" cy="21954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43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11" ma:contentTypeDescription="새 문서를 만듭니다." ma:contentTypeScope="" ma:versionID="c70cbb427cf7144245ecc6542e099810">
  <xsd:schema xmlns:xsd="http://www.w3.org/2001/XMLSchema" xmlns:xs="http://www.w3.org/2001/XMLSchema" xmlns:p="http://schemas.microsoft.com/office/2006/metadata/properties" xmlns:ns2="7e35c7c0-d65d-4026-aa29-8e28389d5dca" xmlns:ns3="6b2c1820-fc22-4c1f-a7ce-90fe4cf8a5a6" targetNamespace="http://schemas.microsoft.com/office/2006/metadata/properties" ma:root="true" ma:fieldsID="7979637d994ac627c7c06314c35e4c0a" ns2:_="" ns3:_="">
    <xsd:import namespace="7e35c7c0-d65d-4026-aa29-8e28389d5dca"/>
    <xsd:import namespace="6b2c1820-fc22-4c1f-a7ce-90fe4cf8a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이미지 태그" ma:readOnly="false" ma:fieldId="{5cf76f15-5ced-4ddc-b409-7134ff3c332f}" ma:taxonomyMulti="true" ma:sspId="f6223de4-15ab-4a83-af7e-8c9254df05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c1820-fc22-4c1f-a7ce-90fe4cf8a5a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01de360-47aa-45ec-a195-8201e0463a3b}" ma:internalName="TaxCatchAll" ma:showField="CatchAllData" ma:web="6b2c1820-fc22-4c1f-a7ce-90fe4cf8a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2c1820-fc22-4c1f-a7ce-90fe4cf8a5a6" xsi:nil="true"/>
    <lcf76f155ced4ddcb4097134ff3c332f xmlns="7e35c7c0-d65d-4026-aa29-8e28389d5d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76911D4-AAED-4E28-981D-2590834FA9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F4BAA1-99B6-4A0E-A049-8DB707449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6b2c1820-fc22-4c1f-a7ce-90fe4cf8a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F4A0EF-8E1B-444C-B58D-1160C20B216F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6b2c1820-fc22-4c1f-a7ce-90fe4cf8a5a6"/>
    <ds:schemaRef ds:uri="7e35c7c0-d65d-4026-aa29-8e28389d5d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178381</TotalTime>
  <Words>104</Words>
  <Application>Microsoft Office PowerPoint</Application>
  <PresentationFormat>와이드스크린</PresentationFormat>
  <Paragraphs>37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나눔스퀘어_ac Bold</vt:lpstr>
      <vt:lpstr>나눔스퀘어 Bold</vt:lpstr>
      <vt:lpstr>KoPubWorld돋움체 Bold</vt:lpstr>
      <vt:lpstr>맑은 고딕</vt:lpstr>
      <vt:lpstr>Arial</vt:lpstr>
      <vt:lpstr>KoPubWorld돋움체 Light</vt:lpstr>
      <vt:lpstr>나눔스퀘어_ac ExtraBold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 유진</dc:creator>
  <cp:lastModifiedBy>김도윤</cp:lastModifiedBy>
  <cp:revision>976</cp:revision>
  <cp:lastPrinted>2022-02-19T07:57:17Z</cp:lastPrinted>
  <dcterms:created xsi:type="dcterms:W3CDTF">2020-01-03T14:16:53Z</dcterms:created>
  <dcterms:modified xsi:type="dcterms:W3CDTF">2022-09-27T00:29:11Z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  <property fmtid="{D5CDD505-2E9C-101B-9397-08002B2CF9AE}" pid="3" name="MediaServiceImageTags">
    <vt:lpwstr/>
  </property>
</Properties>
</file>