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9" r:id="rId4"/>
    <p:sldId id="280" r:id="rId5"/>
    <p:sldId id="281" r:id="rId6"/>
    <p:sldId id="282" r:id="rId7"/>
    <p:sldId id="283" r:id="rId8"/>
    <p:sldId id="284" r:id="rId9"/>
    <p:sldId id="278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AAC77-7553-4696-BDA8-38B664145B34}" type="datetimeFigureOut">
              <a:rPr lang="ko-KR" altLang="en-US" smtClean="0"/>
              <a:pPr/>
              <a:t>2009-11-10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C851D-4ED3-4018-9B6D-60A6115275F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재료수치해석 </a:t>
            </a:r>
            <a:r>
              <a:rPr lang="en-US" altLang="ko-KR" dirty="0" smtClean="0"/>
              <a:t>HW#7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MSE 20061279</a:t>
            </a:r>
          </a:p>
          <a:p>
            <a:r>
              <a:rPr lang="ko-KR" altLang="en-US" dirty="0" smtClean="0"/>
              <a:t>최 지 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Midpoint</a:t>
            </a:r>
          </a:p>
          <a:p>
            <a:r>
              <a:rPr lang="en-US" altLang="ko-KR" dirty="0" smtClean="0"/>
              <a:t>Trapezoidal</a:t>
            </a:r>
          </a:p>
          <a:p>
            <a:r>
              <a:rPr lang="en-US" altLang="ko-KR" dirty="0" smtClean="0"/>
              <a:t>Simpson</a:t>
            </a:r>
          </a:p>
          <a:p>
            <a:r>
              <a:rPr lang="en-US" altLang="ko-KR" dirty="0" smtClean="0"/>
              <a:t>Romberg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42910" y="3286124"/>
            <a:ext cx="185738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구간 수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입력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643306" y="2714620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Midpoint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43306" y="3286124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Trapezoidal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643306" y="3857628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Simpson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3306" y="4429132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Romberg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58016" y="2786058"/>
            <a:ext cx="1643074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.txt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>
            <a:off x="2786050" y="3500438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786446" y="3500438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00694" y="1714488"/>
            <a:ext cx="1000132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 rot="5400000">
            <a:off x="5000628" y="214311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Midpoint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3776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14884"/>
            <a:ext cx="6934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Trapezoidal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5695966" cy="24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857760"/>
            <a:ext cx="7215238" cy="13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Simpson</a:t>
            </a:r>
            <a:endParaRPr lang="ko-KR" altLang="en-US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857232"/>
            <a:ext cx="5562615" cy="241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C:\Documents and Settings\최지원\바탕 화면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643578"/>
            <a:ext cx="5505450" cy="8382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00438"/>
            <a:ext cx="7215238" cy="19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Romberg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Trapezoidal</a:t>
            </a:r>
            <a:endParaRPr lang="ko-KR" altLang="en-US" dirty="0"/>
          </a:p>
        </p:txBody>
      </p:sp>
      <p:pic>
        <p:nvPicPr>
          <p:cNvPr id="91138" name="Picture 2" descr="C:\Documents and Settings\최지원\바탕 화면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5786478" cy="3028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62" name="Picture 2" descr="C:\Documents and Settings\최지원\바탕 화면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305425" cy="4676775"/>
          </a:xfrm>
          <a:prstGeom prst="rect">
            <a:avLst/>
          </a:prstGeom>
          <a:noFill/>
        </p:spPr>
      </p:pic>
      <p:pic>
        <p:nvPicPr>
          <p:cNvPr id="92164" name="Picture 4" descr="C:\Documents and Settings\최지원\바탕 화면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928802"/>
            <a:ext cx="5200650" cy="4648200"/>
          </a:xfrm>
          <a:prstGeom prst="rect">
            <a:avLst/>
          </a:prstGeom>
          <a:noFill/>
        </p:spPr>
      </p:pic>
      <p:pic>
        <p:nvPicPr>
          <p:cNvPr id="6" name="Picture 2" descr="C:\Documents and Settings\최지원\바탕 화면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288607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구간 수</a:t>
            </a:r>
            <a:endParaRPr lang="en-US" altLang="ko-KR" dirty="0" smtClean="0"/>
          </a:p>
          <a:p>
            <a:r>
              <a:rPr lang="en-US" altLang="ko-KR" dirty="0" smtClean="0"/>
              <a:t>Romberg – Simpson – Midpoint – Trapezoidal</a:t>
            </a:r>
          </a:p>
          <a:p>
            <a:r>
              <a:rPr lang="en-US" altLang="ko-KR" dirty="0" smtClean="0"/>
              <a:t>Loop </a:t>
            </a:r>
            <a:r>
              <a:rPr lang="ko-KR" altLang="en-US" dirty="0" smtClean="0"/>
              <a:t>수</a:t>
            </a:r>
            <a:endParaRPr lang="en-US" altLang="ko-KR" dirty="0" smtClean="0"/>
          </a:p>
          <a:p>
            <a:r>
              <a:rPr lang="en-US" altLang="ko-KR" dirty="0" smtClean="0"/>
              <a:t>Simpson – Midpoint – Trapezoidal – Romberg</a:t>
            </a:r>
          </a:p>
          <a:p>
            <a:endParaRPr lang="en-US" altLang="ko-KR" dirty="0" smtClean="0"/>
          </a:p>
        </p:txBody>
      </p:sp>
      <p:pic>
        <p:nvPicPr>
          <p:cNvPr id="93186" name="Picture 2" descr="C:\Documents and Settings\최지원\바탕 화면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929066"/>
            <a:ext cx="49339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521</TotalTime>
  <Words>47</Words>
  <Application>Microsoft Office PowerPoint</Application>
  <PresentationFormat>화면 슬라이드 쇼(4:3)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흐름</vt:lpstr>
      <vt:lpstr>재료수치해석 HW#7</vt:lpstr>
      <vt:lpstr>슬라이드 2</vt:lpstr>
      <vt:lpstr>Main</vt:lpstr>
      <vt:lpstr>Midpoint</vt:lpstr>
      <vt:lpstr>Trapezoidal</vt:lpstr>
      <vt:lpstr>Simpson</vt:lpstr>
      <vt:lpstr>Romberg</vt:lpstr>
      <vt:lpstr>결과</vt:lpstr>
      <vt:lpstr>결론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재료수치해석 HW#6</dc:title>
  <dc:creator>Choi jiwon</dc:creator>
  <cp:lastModifiedBy>Choi jiwon</cp:lastModifiedBy>
  <cp:revision>63</cp:revision>
  <dcterms:created xsi:type="dcterms:W3CDTF">2009-10-10T16:59:10Z</dcterms:created>
  <dcterms:modified xsi:type="dcterms:W3CDTF">2009-11-10T00:06:12Z</dcterms:modified>
</cp:coreProperties>
</file>