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9" r:id="rId3"/>
    <p:sldId id="265" r:id="rId4"/>
    <p:sldId id="266" r:id="rId5"/>
    <p:sldId id="264" r:id="rId6"/>
    <p:sldId id="267" r:id="rId7"/>
    <p:sldId id="263" r:id="rId8"/>
    <p:sldId id="277" r:id="rId9"/>
    <p:sldId id="260" r:id="rId10"/>
    <p:sldId id="257" r:id="rId11"/>
    <p:sldId id="258" r:id="rId12"/>
    <p:sldId id="259" r:id="rId13"/>
    <p:sldId id="268" r:id="rId14"/>
    <p:sldId id="270" r:id="rId15"/>
    <p:sldId id="271" r:id="rId16"/>
    <p:sldId id="272" r:id="rId17"/>
    <p:sldId id="278" r:id="rId18"/>
    <p:sldId id="280" r:id="rId19"/>
    <p:sldId id="276" r:id="rId20"/>
    <p:sldId id="275" r:id="rId21"/>
    <p:sldId id="274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5" autoAdjust="0"/>
    <p:restoredTop sz="94660"/>
  </p:normalViewPr>
  <p:slideViewPr>
    <p:cSldViewPr>
      <p:cViewPr varScale="1">
        <p:scale>
          <a:sx n="94" d="100"/>
          <a:sy n="94" d="100"/>
        </p:scale>
        <p:origin x="9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izic\Desktop\&#47728;&#52832;&#51060;&#46300;&#46972;...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izic\Desktop\&#47728;&#52832;&#51060;&#46300;&#46972;...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izic\Desktop\&#47728;&#52832;&#51060;&#46300;&#46972;...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izic\Desktop\boltzddd.da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/>
              <a:t>Carbon</a:t>
            </a:r>
            <a:r>
              <a:rPr lang="en-US" altLang="ko-KR" baseline="0"/>
              <a:t> concentration</a:t>
            </a:r>
            <a:endParaRPr lang="ko-KR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1min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Sheet1!$A$2:$A$201</c:f>
              <c:numCache>
                <c:formatCode>General</c:formatCode>
                <c:ptCount val="200"/>
                <c:pt idx="0" formatCode="0.00E+00">
                  <c:v>0</c:v>
                </c:pt>
                <c:pt idx="1">
                  <c:v>0.50251255743205503</c:v>
                </c:pt>
                <c:pt idx="2">
                  <c:v>1.0050251148641101</c:v>
                </c:pt>
                <c:pt idx="3">
                  <c:v>1.50753767229617</c:v>
                </c:pt>
                <c:pt idx="4">
                  <c:v>2.0100502297282201</c:v>
                </c:pt>
                <c:pt idx="5">
                  <c:v>2.51256278716028</c:v>
                </c:pt>
                <c:pt idx="6">
                  <c:v>3.0150753445923302</c:v>
                </c:pt>
                <c:pt idx="7">
                  <c:v>3.5175879020243901</c:v>
                </c:pt>
                <c:pt idx="8">
                  <c:v>4.0201004594564402</c:v>
                </c:pt>
                <c:pt idx="9">
                  <c:v>4.5226130168885001</c:v>
                </c:pt>
                <c:pt idx="10">
                  <c:v>5.0251255743205503</c:v>
                </c:pt>
                <c:pt idx="11">
                  <c:v>5.5276381317526102</c:v>
                </c:pt>
                <c:pt idx="12">
                  <c:v>6.0301506891846701</c:v>
                </c:pt>
                <c:pt idx="13">
                  <c:v>6.5326632466167203</c:v>
                </c:pt>
                <c:pt idx="14">
                  <c:v>7.0351758040487802</c:v>
                </c:pt>
                <c:pt idx="15">
                  <c:v>7.5376883614808303</c:v>
                </c:pt>
                <c:pt idx="16">
                  <c:v>8.0402009189128893</c:v>
                </c:pt>
                <c:pt idx="17">
                  <c:v>8.5427134763449395</c:v>
                </c:pt>
                <c:pt idx="18">
                  <c:v>9.0452260337770003</c:v>
                </c:pt>
                <c:pt idx="19">
                  <c:v>9.5477385912090504</c:v>
                </c:pt>
                <c:pt idx="20">
                  <c:v>10.050251148641101</c:v>
                </c:pt>
                <c:pt idx="21">
                  <c:v>10.5527637060732</c:v>
                </c:pt>
                <c:pt idx="22">
                  <c:v>11.055276263505201</c:v>
                </c:pt>
                <c:pt idx="23">
                  <c:v>11.557788820937301</c:v>
                </c:pt>
                <c:pt idx="24">
                  <c:v>12.060301378369299</c:v>
                </c:pt>
                <c:pt idx="25">
                  <c:v>12.562813935801399</c:v>
                </c:pt>
                <c:pt idx="26">
                  <c:v>13.0653264932334</c:v>
                </c:pt>
                <c:pt idx="27">
                  <c:v>13.5678390506655</c:v>
                </c:pt>
                <c:pt idx="28">
                  <c:v>14.070351608097599</c:v>
                </c:pt>
                <c:pt idx="29">
                  <c:v>14.5728641655296</c:v>
                </c:pt>
                <c:pt idx="30">
                  <c:v>15.0753767229617</c:v>
                </c:pt>
                <c:pt idx="31">
                  <c:v>15.5778892803937</c:v>
                </c:pt>
                <c:pt idx="32">
                  <c:v>16.0804018378258</c:v>
                </c:pt>
                <c:pt idx="33">
                  <c:v>16.582914395257799</c:v>
                </c:pt>
                <c:pt idx="34">
                  <c:v>17.0854269526899</c:v>
                </c:pt>
                <c:pt idx="35">
                  <c:v>17.587939510121899</c:v>
                </c:pt>
                <c:pt idx="36">
                  <c:v>18.090452067554001</c:v>
                </c:pt>
                <c:pt idx="37">
                  <c:v>18.592964624986099</c:v>
                </c:pt>
                <c:pt idx="38">
                  <c:v>19.095477182418101</c:v>
                </c:pt>
                <c:pt idx="39">
                  <c:v>19.597989739850199</c:v>
                </c:pt>
                <c:pt idx="40">
                  <c:v>20.100502297282201</c:v>
                </c:pt>
                <c:pt idx="41">
                  <c:v>20.603014854714299</c:v>
                </c:pt>
                <c:pt idx="42">
                  <c:v>21.105527412146301</c:v>
                </c:pt>
                <c:pt idx="43">
                  <c:v>21.6080399695784</c:v>
                </c:pt>
                <c:pt idx="44">
                  <c:v>22.110552527010402</c:v>
                </c:pt>
                <c:pt idx="45">
                  <c:v>22.6130650844425</c:v>
                </c:pt>
                <c:pt idx="46">
                  <c:v>23.115577641874602</c:v>
                </c:pt>
                <c:pt idx="47">
                  <c:v>23.6180901993066</c:v>
                </c:pt>
                <c:pt idx="48">
                  <c:v>24.120602756738698</c:v>
                </c:pt>
                <c:pt idx="49">
                  <c:v>24.6231153141707</c:v>
                </c:pt>
                <c:pt idx="50">
                  <c:v>25.125627871602799</c:v>
                </c:pt>
                <c:pt idx="51">
                  <c:v>25.628140429034801</c:v>
                </c:pt>
                <c:pt idx="52">
                  <c:v>26.130652986466899</c:v>
                </c:pt>
                <c:pt idx="53">
                  <c:v>26.633165543898901</c:v>
                </c:pt>
                <c:pt idx="54">
                  <c:v>27.135678101330999</c:v>
                </c:pt>
                <c:pt idx="55">
                  <c:v>27.638190658763101</c:v>
                </c:pt>
                <c:pt idx="56">
                  <c:v>28.140703216195099</c:v>
                </c:pt>
                <c:pt idx="57">
                  <c:v>28.643215773627201</c:v>
                </c:pt>
                <c:pt idx="58">
                  <c:v>29.1457283310592</c:v>
                </c:pt>
                <c:pt idx="59">
                  <c:v>29.648240888491301</c:v>
                </c:pt>
                <c:pt idx="60">
                  <c:v>30.1507534459233</c:v>
                </c:pt>
                <c:pt idx="61">
                  <c:v>30.653266003355402</c:v>
                </c:pt>
                <c:pt idx="62">
                  <c:v>31.1557785607874</c:v>
                </c:pt>
                <c:pt idx="63">
                  <c:v>31.658291118219498</c:v>
                </c:pt>
                <c:pt idx="64">
                  <c:v>32.1608036756516</c:v>
                </c:pt>
                <c:pt idx="65">
                  <c:v>32.663316233083599</c:v>
                </c:pt>
                <c:pt idx="66">
                  <c:v>33.165828790515697</c:v>
                </c:pt>
                <c:pt idx="67">
                  <c:v>33.668341347947703</c:v>
                </c:pt>
                <c:pt idx="68">
                  <c:v>34.170853905379801</c:v>
                </c:pt>
                <c:pt idx="69">
                  <c:v>34.673366462811799</c:v>
                </c:pt>
                <c:pt idx="70">
                  <c:v>35.175879020243897</c:v>
                </c:pt>
                <c:pt idx="71">
                  <c:v>35.678391577675903</c:v>
                </c:pt>
                <c:pt idx="72">
                  <c:v>36.180904135108001</c:v>
                </c:pt>
                <c:pt idx="73">
                  <c:v>36.68341669254</c:v>
                </c:pt>
                <c:pt idx="74">
                  <c:v>37.185929249972098</c:v>
                </c:pt>
                <c:pt idx="75">
                  <c:v>37.688441807404203</c:v>
                </c:pt>
                <c:pt idx="76">
                  <c:v>38.190954364836202</c:v>
                </c:pt>
                <c:pt idx="77">
                  <c:v>38.6934669222683</c:v>
                </c:pt>
                <c:pt idx="78">
                  <c:v>39.195979479700298</c:v>
                </c:pt>
                <c:pt idx="79">
                  <c:v>39.698492037132397</c:v>
                </c:pt>
                <c:pt idx="80">
                  <c:v>40.201004594564402</c:v>
                </c:pt>
                <c:pt idx="81">
                  <c:v>40.7035171519965</c:v>
                </c:pt>
                <c:pt idx="82">
                  <c:v>41.206029709428499</c:v>
                </c:pt>
                <c:pt idx="83">
                  <c:v>41.708542266860597</c:v>
                </c:pt>
                <c:pt idx="84">
                  <c:v>42.211054824292702</c:v>
                </c:pt>
                <c:pt idx="85">
                  <c:v>42.713567381724701</c:v>
                </c:pt>
                <c:pt idx="86">
                  <c:v>43.216079939156799</c:v>
                </c:pt>
                <c:pt idx="87">
                  <c:v>43.718592496588798</c:v>
                </c:pt>
                <c:pt idx="88">
                  <c:v>44.221105054020903</c:v>
                </c:pt>
                <c:pt idx="89">
                  <c:v>44.723617611452902</c:v>
                </c:pt>
                <c:pt idx="90">
                  <c:v>45.226130168885</c:v>
                </c:pt>
                <c:pt idx="91">
                  <c:v>45.728642726316998</c:v>
                </c:pt>
                <c:pt idx="92">
                  <c:v>46.231155283749104</c:v>
                </c:pt>
                <c:pt idx="93">
                  <c:v>46.733667841181202</c:v>
                </c:pt>
                <c:pt idx="94">
                  <c:v>47.2361803986132</c:v>
                </c:pt>
                <c:pt idx="95">
                  <c:v>47.738692956045298</c:v>
                </c:pt>
                <c:pt idx="96">
                  <c:v>48.241205513477297</c:v>
                </c:pt>
                <c:pt idx="97">
                  <c:v>48.743718070909402</c:v>
                </c:pt>
                <c:pt idx="98">
                  <c:v>49.246230628341401</c:v>
                </c:pt>
                <c:pt idx="99">
                  <c:v>49.748743185773499</c:v>
                </c:pt>
                <c:pt idx="100">
                  <c:v>50.251255743205498</c:v>
                </c:pt>
                <c:pt idx="101">
                  <c:v>50.753768300637603</c:v>
                </c:pt>
                <c:pt idx="102">
                  <c:v>51.256280858069701</c:v>
                </c:pt>
                <c:pt idx="103">
                  <c:v>51.7587934155017</c:v>
                </c:pt>
                <c:pt idx="104">
                  <c:v>52.261305972933798</c:v>
                </c:pt>
                <c:pt idx="105">
                  <c:v>52.763818530365803</c:v>
                </c:pt>
                <c:pt idx="106">
                  <c:v>53.266331087797901</c:v>
                </c:pt>
                <c:pt idx="107">
                  <c:v>53.7688436452299</c:v>
                </c:pt>
                <c:pt idx="108">
                  <c:v>54.271356202661998</c:v>
                </c:pt>
                <c:pt idx="109">
                  <c:v>54.773868760093997</c:v>
                </c:pt>
                <c:pt idx="110">
                  <c:v>55.276381317526102</c:v>
                </c:pt>
                <c:pt idx="111">
                  <c:v>55.7788938749582</c:v>
                </c:pt>
                <c:pt idx="112">
                  <c:v>56.281406432390199</c:v>
                </c:pt>
                <c:pt idx="113">
                  <c:v>56.783918989822297</c:v>
                </c:pt>
                <c:pt idx="114">
                  <c:v>57.286431547254303</c:v>
                </c:pt>
                <c:pt idx="115">
                  <c:v>57.788944104686401</c:v>
                </c:pt>
                <c:pt idx="116">
                  <c:v>58.291456662118399</c:v>
                </c:pt>
                <c:pt idx="117">
                  <c:v>58.793969219550497</c:v>
                </c:pt>
                <c:pt idx="118">
                  <c:v>59.296481776982503</c:v>
                </c:pt>
                <c:pt idx="119">
                  <c:v>59.798994334414601</c:v>
                </c:pt>
                <c:pt idx="120">
                  <c:v>60.301506891846699</c:v>
                </c:pt>
                <c:pt idx="121">
                  <c:v>60.804019449278698</c:v>
                </c:pt>
                <c:pt idx="122">
                  <c:v>61.306532006710803</c:v>
                </c:pt>
                <c:pt idx="123">
                  <c:v>61.809044564142802</c:v>
                </c:pt>
                <c:pt idx="124">
                  <c:v>62.3115571215749</c:v>
                </c:pt>
                <c:pt idx="125">
                  <c:v>62.814069679006899</c:v>
                </c:pt>
                <c:pt idx="126">
                  <c:v>63.316582236438997</c:v>
                </c:pt>
                <c:pt idx="127">
                  <c:v>63.819094793871002</c:v>
                </c:pt>
                <c:pt idx="128">
                  <c:v>64.321607351303101</c:v>
                </c:pt>
                <c:pt idx="129">
                  <c:v>64.824119908735199</c:v>
                </c:pt>
                <c:pt idx="130">
                  <c:v>65.326632466167197</c:v>
                </c:pt>
                <c:pt idx="131">
                  <c:v>65.829145023599295</c:v>
                </c:pt>
                <c:pt idx="132">
                  <c:v>66.331657581031294</c:v>
                </c:pt>
                <c:pt idx="133">
                  <c:v>66.834170138463406</c:v>
                </c:pt>
                <c:pt idx="134">
                  <c:v>67.336682695895405</c:v>
                </c:pt>
                <c:pt idx="135">
                  <c:v>67.839195253327503</c:v>
                </c:pt>
                <c:pt idx="136">
                  <c:v>68.341707810759502</c:v>
                </c:pt>
                <c:pt idx="137">
                  <c:v>68.8442203681916</c:v>
                </c:pt>
                <c:pt idx="138">
                  <c:v>69.346732925623698</c:v>
                </c:pt>
                <c:pt idx="139">
                  <c:v>69.849245483055697</c:v>
                </c:pt>
                <c:pt idx="140">
                  <c:v>70.351758040487795</c:v>
                </c:pt>
                <c:pt idx="141">
                  <c:v>70.854270597919793</c:v>
                </c:pt>
                <c:pt idx="142">
                  <c:v>71.356783155351906</c:v>
                </c:pt>
                <c:pt idx="143">
                  <c:v>71.859295712783904</c:v>
                </c:pt>
                <c:pt idx="144">
                  <c:v>72.361808270216002</c:v>
                </c:pt>
                <c:pt idx="145">
                  <c:v>72.864320827648001</c:v>
                </c:pt>
                <c:pt idx="146">
                  <c:v>73.366833385080099</c:v>
                </c:pt>
                <c:pt idx="147">
                  <c:v>73.869345942512197</c:v>
                </c:pt>
                <c:pt idx="148">
                  <c:v>74.371858499944196</c:v>
                </c:pt>
                <c:pt idx="149">
                  <c:v>74.874371057376294</c:v>
                </c:pt>
                <c:pt idx="150">
                  <c:v>75.376883614808307</c:v>
                </c:pt>
                <c:pt idx="151">
                  <c:v>75.879396172240405</c:v>
                </c:pt>
                <c:pt idx="152">
                  <c:v>76.381908729672404</c:v>
                </c:pt>
                <c:pt idx="153">
                  <c:v>76.884421287104502</c:v>
                </c:pt>
                <c:pt idx="154">
                  <c:v>77.3869338445365</c:v>
                </c:pt>
                <c:pt idx="155">
                  <c:v>77.889446401968598</c:v>
                </c:pt>
                <c:pt idx="156">
                  <c:v>78.391958959400696</c:v>
                </c:pt>
                <c:pt idx="157">
                  <c:v>78.894471516832695</c:v>
                </c:pt>
                <c:pt idx="158">
                  <c:v>79.396984074264793</c:v>
                </c:pt>
                <c:pt idx="159">
                  <c:v>79.899496631696806</c:v>
                </c:pt>
                <c:pt idx="160">
                  <c:v>80.402009189128904</c:v>
                </c:pt>
                <c:pt idx="161">
                  <c:v>80.904521746560903</c:v>
                </c:pt>
                <c:pt idx="162">
                  <c:v>81.407034303993001</c:v>
                </c:pt>
                <c:pt idx="163">
                  <c:v>81.909546861425</c:v>
                </c:pt>
                <c:pt idx="164">
                  <c:v>82.412059418857098</c:v>
                </c:pt>
                <c:pt idx="165">
                  <c:v>82.914571976289196</c:v>
                </c:pt>
                <c:pt idx="166">
                  <c:v>83.417084533721194</c:v>
                </c:pt>
                <c:pt idx="167">
                  <c:v>83.919597091153307</c:v>
                </c:pt>
                <c:pt idx="168">
                  <c:v>84.422109648585305</c:v>
                </c:pt>
                <c:pt idx="169">
                  <c:v>84.924622206017403</c:v>
                </c:pt>
                <c:pt idx="170">
                  <c:v>85.427134763449402</c:v>
                </c:pt>
                <c:pt idx="171">
                  <c:v>85.9296473208815</c:v>
                </c:pt>
                <c:pt idx="172">
                  <c:v>86.432159878313499</c:v>
                </c:pt>
                <c:pt idx="173">
                  <c:v>86.934672435745597</c:v>
                </c:pt>
                <c:pt idx="174">
                  <c:v>87.437184993177695</c:v>
                </c:pt>
                <c:pt idx="175">
                  <c:v>87.939697550609694</c:v>
                </c:pt>
                <c:pt idx="176">
                  <c:v>88.442210108041806</c:v>
                </c:pt>
                <c:pt idx="177">
                  <c:v>88.944722665473805</c:v>
                </c:pt>
                <c:pt idx="178">
                  <c:v>89.447235222905903</c:v>
                </c:pt>
                <c:pt idx="179">
                  <c:v>89.949747780337901</c:v>
                </c:pt>
                <c:pt idx="180">
                  <c:v>90.452260337769999</c:v>
                </c:pt>
                <c:pt idx="181">
                  <c:v>90.954772895201998</c:v>
                </c:pt>
                <c:pt idx="182">
                  <c:v>91.457285452634096</c:v>
                </c:pt>
                <c:pt idx="183">
                  <c:v>91.959798010066194</c:v>
                </c:pt>
                <c:pt idx="184">
                  <c:v>92.462310567498207</c:v>
                </c:pt>
                <c:pt idx="185">
                  <c:v>92.964823124930305</c:v>
                </c:pt>
                <c:pt idx="186">
                  <c:v>93.467335682362304</c:v>
                </c:pt>
                <c:pt idx="187">
                  <c:v>93.969848239794402</c:v>
                </c:pt>
                <c:pt idx="188">
                  <c:v>94.472360797226401</c:v>
                </c:pt>
                <c:pt idx="189">
                  <c:v>94.974873354658499</c:v>
                </c:pt>
                <c:pt idx="190">
                  <c:v>95.477385912090497</c:v>
                </c:pt>
                <c:pt idx="191">
                  <c:v>95.979898469522595</c:v>
                </c:pt>
                <c:pt idx="192">
                  <c:v>96.482411026954694</c:v>
                </c:pt>
                <c:pt idx="193">
                  <c:v>96.984923584386706</c:v>
                </c:pt>
                <c:pt idx="194">
                  <c:v>97.487436141818804</c:v>
                </c:pt>
                <c:pt idx="195">
                  <c:v>97.989948699250803</c:v>
                </c:pt>
                <c:pt idx="196">
                  <c:v>98.492461256682901</c:v>
                </c:pt>
                <c:pt idx="197">
                  <c:v>98.9949738141149</c:v>
                </c:pt>
                <c:pt idx="198">
                  <c:v>99.497486371546998</c:v>
                </c:pt>
                <c:pt idx="199">
                  <c:v>99.999998928978997</c:v>
                </c:pt>
              </c:numCache>
            </c:numRef>
          </c:xVal>
          <c:yVal>
            <c:numRef>
              <c:f>Sheet1!$C$2:$C$201</c:f>
              <c:numCache>
                <c:formatCode>General</c:formatCode>
                <c:ptCount val="200"/>
                <c:pt idx="0">
                  <c:v>0.47799998521804798</c:v>
                </c:pt>
                <c:pt idx="1">
                  <c:v>0.47799998521804798</c:v>
                </c:pt>
                <c:pt idx="2">
                  <c:v>0.47799998521804798</c:v>
                </c:pt>
                <c:pt idx="3">
                  <c:v>0.47799998521804798</c:v>
                </c:pt>
                <c:pt idx="4">
                  <c:v>0.47799998521804798</c:v>
                </c:pt>
                <c:pt idx="5">
                  <c:v>0.47799998521804798</c:v>
                </c:pt>
                <c:pt idx="6">
                  <c:v>0.47799998521804798</c:v>
                </c:pt>
                <c:pt idx="7">
                  <c:v>0.47799998521804798</c:v>
                </c:pt>
                <c:pt idx="8">
                  <c:v>0.47799998521804798</c:v>
                </c:pt>
                <c:pt idx="9">
                  <c:v>0.47799998521804798</c:v>
                </c:pt>
                <c:pt idx="10">
                  <c:v>0.47799998521804798</c:v>
                </c:pt>
                <c:pt idx="11">
                  <c:v>0.47799998521804798</c:v>
                </c:pt>
                <c:pt idx="12">
                  <c:v>0.47799998521804798</c:v>
                </c:pt>
                <c:pt idx="13">
                  <c:v>0.47799998521804798</c:v>
                </c:pt>
                <c:pt idx="14">
                  <c:v>0.47799998521804798</c:v>
                </c:pt>
                <c:pt idx="15">
                  <c:v>0.47799998521804798</c:v>
                </c:pt>
                <c:pt idx="16">
                  <c:v>0.47799998521804798</c:v>
                </c:pt>
                <c:pt idx="17">
                  <c:v>0.47799998521804798</c:v>
                </c:pt>
                <c:pt idx="18">
                  <c:v>0.47799998521804798</c:v>
                </c:pt>
                <c:pt idx="19">
                  <c:v>0.47799998521804798</c:v>
                </c:pt>
                <c:pt idx="20">
                  <c:v>0.47799998521804798</c:v>
                </c:pt>
                <c:pt idx="21">
                  <c:v>0.47799998521804798</c:v>
                </c:pt>
                <c:pt idx="22">
                  <c:v>0.47799998521804798</c:v>
                </c:pt>
                <c:pt idx="23">
                  <c:v>0.47799998521804798</c:v>
                </c:pt>
                <c:pt idx="24">
                  <c:v>0.47799998521804798</c:v>
                </c:pt>
                <c:pt idx="25">
                  <c:v>0.47799998521804798</c:v>
                </c:pt>
                <c:pt idx="26">
                  <c:v>0.47799998521804798</c:v>
                </c:pt>
                <c:pt idx="27">
                  <c:v>0.47799998521804798</c:v>
                </c:pt>
                <c:pt idx="28">
                  <c:v>0.47799998521804798</c:v>
                </c:pt>
                <c:pt idx="29">
                  <c:v>0.47799998521804798</c:v>
                </c:pt>
                <c:pt idx="30">
                  <c:v>0.47799998521804798</c:v>
                </c:pt>
                <c:pt idx="31">
                  <c:v>0.47799998521804798</c:v>
                </c:pt>
                <c:pt idx="32">
                  <c:v>0.47799998521804798</c:v>
                </c:pt>
                <c:pt idx="33">
                  <c:v>0.47799998521804798</c:v>
                </c:pt>
                <c:pt idx="34">
                  <c:v>0.47799998521804798</c:v>
                </c:pt>
                <c:pt idx="35">
                  <c:v>0.47799998521804798</c:v>
                </c:pt>
                <c:pt idx="36">
                  <c:v>0.47799998521804798</c:v>
                </c:pt>
                <c:pt idx="37">
                  <c:v>0.47799998521804798</c:v>
                </c:pt>
                <c:pt idx="38">
                  <c:v>0.47799998521804798</c:v>
                </c:pt>
                <c:pt idx="39">
                  <c:v>0.47799998521804798</c:v>
                </c:pt>
                <c:pt idx="40">
                  <c:v>0.47799998521804798</c:v>
                </c:pt>
                <c:pt idx="41">
                  <c:v>0.47799998521804798</c:v>
                </c:pt>
                <c:pt idx="42">
                  <c:v>0.47799998521804798</c:v>
                </c:pt>
                <c:pt idx="43">
                  <c:v>0.47799998521804798</c:v>
                </c:pt>
                <c:pt idx="44">
                  <c:v>0.47799998521804798</c:v>
                </c:pt>
                <c:pt idx="45">
                  <c:v>0.47799998521804798</c:v>
                </c:pt>
                <c:pt idx="46">
                  <c:v>0.47799998521804798</c:v>
                </c:pt>
                <c:pt idx="47">
                  <c:v>0.47799998521804798</c:v>
                </c:pt>
                <c:pt idx="48">
                  <c:v>0.47799998521804798</c:v>
                </c:pt>
                <c:pt idx="49">
                  <c:v>0.47799998521804798</c:v>
                </c:pt>
                <c:pt idx="50">
                  <c:v>0.47799998521804798</c:v>
                </c:pt>
                <c:pt idx="51">
                  <c:v>0.47799998521804798</c:v>
                </c:pt>
                <c:pt idx="52">
                  <c:v>0.47799998521804798</c:v>
                </c:pt>
                <c:pt idx="53">
                  <c:v>0.47799998521804798</c:v>
                </c:pt>
                <c:pt idx="54">
                  <c:v>0.47799998521804798</c:v>
                </c:pt>
                <c:pt idx="55">
                  <c:v>0.47799998521804798</c:v>
                </c:pt>
                <c:pt idx="56">
                  <c:v>0.47799998521804798</c:v>
                </c:pt>
                <c:pt idx="57">
                  <c:v>0.47799998521804798</c:v>
                </c:pt>
                <c:pt idx="58">
                  <c:v>0.47799998521804798</c:v>
                </c:pt>
                <c:pt idx="59">
                  <c:v>0.47799998521804798</c:v>
                </c:pt>
                <c:pt idx="60">
                  <c:v>0.47799998521804798</c:v>
                </c:pt>
                <c:pt idx="61">
                  <c:v>0.47799998521804798</c:v>
                </c:pt>
                <c:pt idx="62">
                  <c:v>0.47799998521804798</c:v>
                </c:pt>
                <c:pt idx="63">
                  <c:v>0.47799998521804798</c:v>
                </c:pt>
                <c:pt idx="64">
                  <c:v>0.47799998521804798</c:v>
                </c:pt>
                <c:pt idx="65">
                  <c:v>0.47799998521804798</c:v>
                </c:pt>
                <c:pt idx="66">
                  <c:v>0.47799998521804798</c:v>
                </c:pt>
                <c:pt idx="67">
                  <c:v>0.47799998521804798</c:v>
                </c:pt>
                <c:pt idx="68">
                  <c:v>0.47799998521804798</c:v>
                </c:pt>
                <c:pt idx="69">
                  <c:v>0.47799998521804798</c:v>
                </c:pt>
                <c:pt idx="70">
                  <c:v>0.47799998521804798</c:v>
                </c:pt>
                <c:pt idx="71">
                  <c:v>0.47799998521804798</c:v>
                </c:pt>
                <c:pt idx="72">
                  <c:v>0.47799998521804798</c:v>
                </c:pt>
                <c:pt idx="73">
                  <c:v>0.47799998521804798</c:v>
                </c:pt>
                <c:pt idx="74">
                  <c:v>0.47799998521804798</c:v>
                </c:pt>
                <c:pt idx="75">
                  <c:v>0.47799998521804798</c:v>
                </c:pt>
                <c:pt idx="76">
                  <c:v>0.47799998521804798</c:v>
                </c:pt>
                <c:pt idx="77">
                  <c:v>0.47799998521804798</c:v>
                </c:pt>
                <c:pt idx="78">
                  <c:v>0.47799998521804798</c:v>
                </c:pt>
                <c:pt idx="79">
                  <c:v>0.47799998521804798</c:v>
                </c:pt>
                <c:pt idx="80">
                  <c:v>0.47799998521804798</c:v>
                </c:pt>
                <c:pt idx="81">
                  <c:v>0.47799998521804798</c:v>
                </c:pt>
                <c:pt idx="82">
                  <c:v>0.47799998521804798</c:v>
                </c:pt>
                <c:pt idx="83">
                  <c:v>0.47799998521804798</c:v>
                </c:pt>
                <c:pt idx="84">
                  <c:v>0.47799998521804798</c:v>
                </c:pt>
                <c:pt idx="85">
                  <c:v>0.47799998521804798</c:v>
                </c:pt>
                <c:pt idx="86">
                  <c:v>0.47799998521804798</c:v>
                </c:pt>
                <c:pt idx="87">
                  <c:v>0.47799998521804798</c:v>
                </c:pt>
                <c:pt idx="88">
                  <c:v>0.47799998521804798</c:v>
                </c:pt>
                <c:pt idx="89">
                  <c:v>0.47799998521804798</c:v>
                </c:pt>
                <c:pt idx="90">
                  <c:v>0.47799998521804798</c:v>
                </c:pt>
                <c:pt idx="91">
                  <c:v>0.47799998521804798</c:v>
                </c:pt>
                <c:pt idx="92">
                  <c:v>0.47799998521804798</c:v>
                </c:pt>
                <c:pt idx="93">
                  <c:v>0.47799998521804798</c:v>
                </c:pt>
                <c:pt idx="94">
                  <c:v>0.47799998521804699</c:v>
                </c:pt>
                <c:pt idx="95">
                  <c:v>0.47799998521742298</c:v>
                </c:pt>
                <c:pt idx="96">
                  <c:v>0.47799998494928397</c:v>
                </c:pt>
                <c:pt idx="97">
                  <c:v>0.47799989439485802</c:v>
                </c:pt>
                <c:pt idx="98">
                  <c:v>0.47797735568290101</c:v>
                </c:pt>
                <c:pt idx="99">
                  <c:v>0.47429606071547897</c:v>
                </c:pt>
                <c:pt idx="100">
                  <c:v>0.44457071797827502</c:v>
                </c:pt>
                <c:pt idx="101">
                  <c:v>0.44102167389105401</c:v>
                </c:pt>
                <c:pt idx="102">
                  <c:v>0.441000100619025</c:v>
                </c:pt>
                <c:pt idx="103">
                  <c:v>0.44100001479579398</c:v>
                </c:pt>
                <c:pt idx="104">
                  <c:v>0.44100001454411403</c:v>
                </c:pt>
                <c:pt idx="105">
                  <c:v>0.44100001454353399</c:v>
                </c:pt>
                <c:pt idx="106">
                  <c:v>0.44100001454353299</c:v>
                </c:pt>
                <c:pt idx="107">
                  <c:v>0.44100001454353299</c:v>
                </c:pt>
                <c:pt idx="108">
                  <c:v>0.44100001454353299</c:v>
                </c:pt>
                <c:pt idx="109">
                  <c:v>0.44100001454353299</c:v>
                </c:pt>
                <c:pt idx="110">
                  <c:v>0.44100001454353299</c:v>
                </c:pt>
                <c:pt idx="111">
                  <c:v>0.44100001454353299</c:v>
                </c:pt>
                <c:pt idx="112">
                  <c:v>0.44100001454353299</c:v>
                </c:pt>
                <c:pt idx="113">
                  <c:v>0.44100001454353299</c:v>
                </c:pt>
                <c:pt idx="114">
                  <c:v>0.44100001454353299</c:v>
                </c:pt>
                <c:pt idx="115">
                  <c:v>0.44100001454353299</c:v>
                </c:pt>
                <c:pt idx="116">
                  <c:v>0.44100001454353299</c:v>
                </c:pt>
                <c:pt idx="117">
                  <c:v>0.44100001454353299</c:v>
                </c:pt>
                <c:pt idx="118">
                  <c:v>0.44100001454353299</c:v>
                </c:pt>
                <c:pt idx="119">
                  <c:v>0.44100001454353299</c:v>
                </c:pt>
                <c:pt idx="120">
                  <c:v>0.44100001454353299</c:v>
                </c:pt>
                <c:pt idx="121">
                  <c:v>0.44100001454353299</c:v>
                </c:pt>
                <c:pt idx="122">
                  <c:v>0.44100001454353299</c:v>
                </c:pt>
                <c:pt idx="123">
                  <c:v>0.44100001454353299</c:v>
                </c:pt>
                <c:pt idx="124">
                  <c:v>0.44100001454353299</c:v>
                </c:pt>
                <c:pt idx="125">
                  <c:v>0.44100001454353299</c:v>
                </c:pt>
                <c:pt idx="126">
                  <c:v>0.44100001454353299</c:v>
                </c:pt>
                <c:pt idx="127">
                  <c:v>0.44100001454353299</c:v>
                </c:pt>
                <c:pt idx="128">
                  <c:v>0.44100001454353299</c:v>
                </c:pt>
                <c:pt idx="129">
                  <c:v>0.44100001454353299</c:v>
                </c:pt>
                <c:pt idx="130">
                  <c:v>0.44100001454353299</c:v>
                </c:pt>
                <c:pt idx="131">
                  <c:v>0.44100001454353299</c:v>
                </c:pt>
                <c:pt idx="132">
                  <c:v>0.44100001454353299</c:v>
                </c:pt>
                <c:pt idx="133">
                  <c:v>0.44100001454353299</c:v>
                </c:pt>
                <c:pt idx="134">
                  <c:v>0.44100001454353299</c:v>
                </c:pt>
                <c:pt idx="135">
                  <c:v>0.44100001454353299</c:v>
                </c:pt>
                <c:pt idx="136">
                  <c:v>0.44100001454353299</c:v>
                </c:pt>
                <c:pt idx="137">
                  <c:v>0.44100001454353299</c:v>
                </c:pt>
                <c:pt idx="138">
                  <c:v>0.44100001454353299</c:v>
                </c:pt>
                <c:pt idx="139">
                  <c:v>0.44100001454353299</c:v>
                </c:pt>
                <c:pt idx="140">
                  <c:v>0.44100001454353299</c:v>
                </c:pt>
                <c:pt idx="141">
                  <c:v>0.44100001454353299</c:v>
                </c:pt>
                <c:pt idx="142">
                  <c:v>0.44100001454353299</c:v>
                </c:pt>
                <c:pt idx="143">
                  <c:v>0.44100001454353299</c:v>
                </c:pt>
                <c:pt idx="144">
                  <c:v>0.44100001454353299</c:v>
                </c:pt>
                <c:pt idx="145">
                  <c:v>0.44100001454353299</c:v>
                </c:pt>
                <c:pt idx="146">
                  <c:v>0.44100001454353299</c:v>
                </c:pt>
                <c:pt idx="147">
                  <c:v>0.44100001454353299</c:v>
                </c:pt>
                <c:pt idx="148">
                  <c:v>0.44100001454353299</c:v>
                </c:pt>
                <c:pt idx="149">
                  <c:v>0.44100001454353299</c:v>
                </c:pt>
                <c:pt idx="150">
                  <c:v>0.44100001454353299</c:v>
                </c:pt>
                <c:pt idx="151">
                  <c:v>0.44100001454353299</c:v>
                </c:pt>
                <c:pt idx="152">
                  <c:v>0.44100001454353299</c:v>
                </c:pt>
                <c:pt idx="153">
                  <c:v>0.44100001454353299</c:v>
                </c:pt>
                <c:pt idx="154">
                  <c:v>0.44100001454353299</c:v>
                </c:pt>
                <c:pt idx="155">
                  <c:v>0.44100001454353299</c:v>
                </c:pt>
                <c:pt idx="156">
                  <c:v>0.44100001454353299</c:v>
                </c:pt>
                <c:pt idx="157">
                  <c:v>0.44100001454353299</c:v>
                </c:pt>
                <c:pt idx="158">
                  <c:v>0.44100001454353299</c:v>
                </c:pt>
                <c:pt idx="159">
                  <c:v>0.44100001454353299</c:v>
                </c:pt>
                <c:pt idx="160">
                  <c:v>0.44100001454353299</c:v>
                </c:pt>
                <c:pt idx="161">
                  <c:v>0.44100001454353299</c:v>
                </c:pt>
                <c:pt idx="162">
                  <c:v>0.44100001454353299</c:v>
                </c:pt>
                <c:pt idx="163">
                  <c:v>0.44100001454353299</c:v>
                </c:pt>
                <c:pt idx="164">
                  <c:v>0.44100001454353299</c:v>
                </c:pt>
                <c:pt idx="165">
                  <c:v>0.44100001454353299</c:v>
                </c:pt>
                <c:pt idx="166">
                  <c:v>0.44100001454353299</c:v>
                </c:pt>
                <c:pt idx="167">
                  <c:v>0.44100001454353299</c:v>
                </c:pt>
                <c:pt idx="168">
                  <c:v>0.44100001454353299</c:v>
                </c:pt>
                <c:pt idx="169">
                  <c:v>0.44100001454353299</c:v>
                </c:pt>
                <c:pt idx="170">
                  <c:v>0.44100001454353299</c:v>
                </c:pt>
                <c:pt idx="171">
                  <c:v>0.44100001454353299</c:v>
                </c:pt>
                <c:pt idx="172">
                  <c:v>0.44100001454353299</c:v>
                </c:pt>
                <c:pt idx="173">
                  <c:v>0.44100001454353299</c:v>
                </c:pt>
                <c:pt idx="174">
                  <c:v>0.44100001454353299</c:v>
                </c:pt>
                <c:pt idx="175">
                  <c:v>0.44100001454353299</c:v>
                </c:pt>
                <c:pt idx="176">
                  <c:v>0.44100001454353299</c:v>
                </c:pt>
                <c:pt idx="177">
                  <c:v>0.44100001454353299</c:v>
                </c:pt>
                <c:pt idx="178">
                  <c:v>0.44100001454353299</c:v>
                </c:pt>
                <c:pt idx="179">
                  <c:v>0.44100001454353299</c:v>
                </c:pt>
                <c:pt idx="180">
                  <c:v>0.44100001454353299</c:v>
                </c:pt>
                <c:pt idx="181">
                  <c:v>0.44100001454353299</c:v>
                </c:pt>
                <c:pt idx="182">
                  <c:v>0.44100001454353299</c:v>
                </c:pt>
                <c:pt idx="183">
                  <c:v>0.44100001454353299</c:v>
                </c:pt>
                <c:pt idx="184">
                  <c:v>0.44100001454353299</c:v>
                </c:pt>
                <c:pt idx="185">
                  <c:v>0.44100001454353299</c:v>
                </c:pt>
                <c:pt idx="186">
                  <c:v>0.44100001454353299</c:v>
                </c:pt>
                <c:pt idx="187">
                  <c:v>0.44100001454353299</c:v>
                </c:pt>
                <c:pt idx="188">
                  <c:v>0.44100001454353299</c:v>
                </c:pt>
                <c:pt idx="189">
                  <c:v>0.44100001454353299</c:v>
                </c:pt>
                <c:pt idx="190">
                  <c:v>0.44100001454353299</c:v>
                </c:pt>
                <c:pt idx="191">
                  <c:v>0.44100001454353299</c:v>
                </c:pt>
                <c:pt idx="192">
                  <c:v>0.44100001454353299</c:v>
                </c:pt>
                <c:pt idx="193">
                  <c:v>0.44100001454353299</c:v>
                </c:pt>
                <c:pt idx="194">
                  <c:v>0.44100001454353299</c:v>
                </c:pt>
                <c:pt idx="195">
                  <c:v>0.44100001454353299</c:v>
                </c:pt>
                <c:pt idx="196">
                  <c:v>0.44100001454353299</c:v>
                </c:pt>
                <c:pt idx="197">
                  <c:v>0.44100001454353299</c:v>
                </c:pt>
                <c:pt idx="198">
                  <c:v>0.44100001454353299</c:v>
                </c:pt>
                <c:pt idx="199">
                  <c:v>0.44100001454353299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5C7-4883-8DF6-3C753DDD0A34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10mins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Sheet1!$E$2:$E$201</c:f>
              <c:numCache>
                <c:formatCode>General</c:formatCode>
                <c:ptCount val="200"/>
                <c:pt idx="0" formatCode="0.00E+00">
                  <c:v>0</c:v>
                </c:pt>
                <c:pt idx="1">
                  <c:v>0.50251255743205503</c:v>
                </c:pt>
                <c:pt idx="2">
                  <c:v>1.0050251148641101</c:v>
                </c:pt>
                <c:pt idx="3">
                  <c:v>1.50753767229617</c:v>
                </c:pt>
                <c:pt idx="4">
                  <c:v>2.0100502297282201</c:v>
                </c:pt>
                <c:pt idx="5">
                  <c:v>2.51256278716028</c:v>
                </c:pt>
                <c:pt idx="6">
                  <c:v>3.0150753445923302</c:v>
                </c:pt>
                <c:pt idx="7">
                  <c:v>3.5175879020243901</c:v>
                </c:pt>
                <c:pt idx="8">
                  <c:v>4.0201004594564402</c:v>
                </c:pt>
                <c:pt idx="9">
                  <c:v>4.5226130168885001</c:v>
                </c:pt>
                <c:pt idx="10">
                  <c:v>5.0251255743205503</c:v>
                </c:pt>
                <c:pt idx="11">
                  <c:v>5.5276381317526102</c:v>
                </c:pt>
                <c:pt idx="12">
                  <c:v>6.0301506891846701</c:v>
                </c:pt>
                <c:pt idx="13">
                  <c:v>6.5326632466167203</c:v>
                </c:pt>
                <c:pt idx="14">
                  <c:v>7.0351758040487802</c:v>
                </c:pt>
                <c:pt idx="15">
                  <c:v>7.5376883614808303</c:v>
                </c:pt>
                <c:pt idx="16">
                  <c:v>8.0402009189128893</c:v>
                </c:pt>
                <c:pt idx="17">
                  <c:v>8.5427134763449395</c:v>
                </c:pt>
                <c:pt idx="18">
                  <c:v>9.0452260337770003</c:v>
                </c:pt>
                <c:pt idx="19">
                  <c:v>9.5477385912090504</c:v>
                </c:pt>
                <c:pt idx="20">
                  <c:v>10.050251148641101</c:v>
                </c:pt>
                <c:pt idx="21">
                  <c:v>10.5527637060732</c:v>
                </c:pt>
                <c:pt idx="22">
                  <c:v>11.055276263505201</c:v>
                </c:pt>
                <c:pt idx="23">
                  <c:v>11.557788820937301</c:v>
                </c:pt>
                <c:pt idx="24">
                  <c:v>12.060301378369299</c:v>
                </c:pt>
                <c:pt idx="25">
                  <c:v>12.562813935801399</c:v>
                </c:pt>
                <c:pt idx="26">
                  <c:v>13.0653264932334</c:v>
                </c:pt>
                <c:pt idx="27">
                  <c:v>13.5678390506655</c:v>
                </c:pt>
                <c:pt idx="28">
                  <c:v>14.070351608097599</c:v>
                </c:pt>
                <c:pt idx="29">
                  <c:v>14.5728641655296</c:v>
                </c:pt>
                <c:pt idx="30">
                  <c:v>15.0753767229617</c:v>
                </c:pt>
                <c:pt idx="31">
                  <c:v>15.5778892803937</c:v>
                </c:pt>
                <c:pt idx="32">
                  <c:v>16.0804018378258</c:v>
                </c:pt>
                <c:pt idx="33">
                  <c:v>16.582914395257799</c:v>
                </c:pt>
                <c:pt idx="34">
                  <c:v>17.0854269526899</c:v>
                </c:pt>
                <c:pt idx="35">
                  <c:v>17.587939510121899</c:v>
                </c:pt>
                <c:pt idx="36">
                  <c:v>18.090452067554001</c:v>
                </c:pt>
                <c:pt idx="37">
                  <c:v>18.592964624986099</c:v>
                </c:pt>
                <c:pt idx="38">
                  <c:v>19.095477182418101</c:v>
                </c:pt>
                <c:pt idx="39">
                  <c:v>19.597989739850199</c:v>
                </c:pt>
                <c:pt idx="40">
                  <c:v>20.100502297282201</c:v>
                </c:pt>
                <c:pt idx="41">
                  <c:v>20.603014854714299</c:v>
                </c:pt>
                <c:pt idx="42">
                  <c:v>21.105527412146301</c:v>
                </c:pt>
                <c:pt idx="43">
                  <c:v>21.6080399695784</c:v>
                </c:pt>
                <c:pt idx="44">
                  <c:v>22.110552527010402</c:v>
                </c:pt>
                <c:pt idx="45">
                  <c:v>22.6130650844425</c:v>
                </c:pt>
                <c:pt idx="46">
                  <c:v>23.115577641874602</c:v>
                </c:pt>
                <c:pt idx="47">
                  <c:v>23.6180901993066</c:v>
                </c:pt>
                <c:pt idx="48">
                  <c:v>24.120602756738698</c:v>
                </c:pt>
                <c:pt idx="49">
                  <c:v>24.6231153141707</c:v>
                </c:pt>
                <c:pt idx="50">
                  <c:v>25.125627871602799</c:v>
                </c:pt>
                <c:pt idx="51">
                  <c:v>25.628140429034801</c:v>
                </c:pt>
                <c:pt idx="52">
                  <c:v>26.130652986466899</c:v>
                </c:pt>
                <c:pt idx="53">
                  <c:v>26.633165543898901</c:v>
                </c:pt>
                <c:pt idx="54">
                  <c:v>27.135678101330999</c:v>
                </c:pt>
                <c:pt idx="55">
                  <c:v>27.638190658763101</c:v>
                </c:pt>
                <c:pt idx="56">
                  <c:v>28.140703216195099</c:v>
                </c:pt>
                <c:pt idx="57">
                  <c:v>28.643215773627201</c:v>
                </c:pt>
                <c:pt idx="58">
                  <c:v>29.1457283310592</c:v>
                </c:pt>
                <c:pt idx="59">
                  <c:v>29.648240888491301</c:v>
                </c:pt>
                <c:pt idx="60">
                  <c:v>30.1507534459233</c:v>
                </c:pt>
                <c:pt idx="61">
                  <c:v>30.653266003355402</c:v>
                </c:pt>
                <c:pt idx="62">
                  <c:v>31.1557785607874</c:v>
                </c:pt>
                <c:pt idx="63">
                  <c:v>31.658291118219498</c:v>
                </c:pt>
                <c:pt idx="64">
                  <c:v>32.1608036756516</c:v>
                </c:pt>
                <c:pt idx="65">
                  <c:v>32.663316233083599</c:v>
                </c:pt>
                <c:pt idx="66">
                  <c:v>33.165828790515697</c:v>
                </c:pt>
                <c:pt idx="67">
                  <c:v>33.668341347947703</c:v>
                </c:pt>
                <c:pt idx="68">
                  <c:v>34.170853905379801</c:v>
                </c:pt>
                <c:pt idx="69">
                  <c:v>34.673366462811799</c:v>
                </c:pt>
                <c:pt idx="70">
                  <c:v>35.175879020243897</c:v>
                </c:pt>
                <c:pt idx="71">
                  <c:v>35.678391577675903</c:v>
                </c:pt>
                <c:pt idx="72">
                  <c:v>36.180904135108001</c:v>
                </c:pt>
                <c:pt idx="73">
                  <c:v>36.68341669254</c:v>
                </c:pt>
                <c:pt idx="74">
                  <c:v>37.185929249972098</c:v>
                </c:pt>
                <c:pt idx="75">
                  <c:v>37.688441807404203</c:v>
                </c:pt>
                <c:pt idx="76">
                  <c:v>38.190954364836202</c:v>
                </c:pt>
                <c:pt idx="77">
                  <c:v>38.6934669222683</c:v>
                </c:pt>
                <c:pt idx="78">
                  <c:v>39.195979479700298</c:v>
                </c:pt>
                <c:pt idx="79">
                  <c:v>39.698492037132397</c:v>
                </c:pt>
                <c:pt idx="80">
                  <c:v>40.201004594564402</c:v>
                </c:pt>
                <c:pt idx="81">
                  <c:v>40.7035171519965</c:v>
                </c:pt>
                <c:pt idx="82">
                  <c:v>41.206029709428499</c:v>
                </c:pt>
                <c:pt idx="83">
                  <c:v>41.708542266860597</c:v>
                </c:pt>
                <c:pt idx="84">
                  <c:v>42.211054824292702</c:v>
                </c:pt>
                <c:pt idx="85">
                  <c:v>42.713567381724701</c:v>
                </c:pt>
                <c:pt idx="86">
                  <c:v>43.216079939156799</c:v>
                </c:pt>
                <c:pt idx="87">
                  <c:v>43.718592496588798</c:v>
                </c:pt>
                <c:pt idx="88">
                  <c:v>44.221105054020903</c:v>
                </c:pt>
                <c:pt idx="89">
                  <c:v>44.723617611452902</c:v>
                </c:pt>
                <c:pt idx="90">
                  <c:v>45.226130168885</c:v>
                </c:pt>
                <c:pt idx="91">
                  <c:v>45.728642726316998</c:v>
                </c:pt>
                <c:pt idx="92">
                  <c:v>46.231155283749104</c:v>
                </c:pt>
                <c:pt idx="93">
                  <c:v>46.733667841181202</c:v>
                </c:pt>
                <c:pt idx="94">
                  <c:v>47.2361803986132</c:v>
                </c:pt>
                <c:pt idx="95">
                  <c:v>47.738692956045298</c:v>
                </c:pt>
                <c:pt idx="96">
                  <c:v>48.241205513477297</c:v>
                </c:pt>
                <c:pt idx="97">
                  <c:v>48.743718070909402</c:v>
                </c:pt>
                <c:pt idx="98">
                  <c:v>49.246230628341401</c:v>
                </c:pt>
                <c:pt idx="99">
                  <c:v>49.748743185773499</c:v>
                </c:pt>
                <c:pt idx="100">
                  <c:v>50.251255743205498</c:v>
                </c:pt>
                <c:pt idx="101">
                  <c:v>50.753768300637603</c:v>
                </c:pt>
                <c:pt idx="102">
                  <c:v>51.256280858069701</c:v>
                </c:pt>
                <c:pt idx="103">
                  <c:v>51.7587934155017</c:v>
                </c:pt>
                <c:pt idx="104">
                  <c:v>52.261305972933798</c:v>
                </c:pt>
                <c:pt idx="105">
                  <c:v>52.763818530365803</c:v>
                </c:pt>
                <c:pt idx="106">
                  <c:v>53.266331087797901</c:v>
                </c:pt>
                <c:pt idx="107">
                  <c:v>53.7688436452299</c:v>
                </c:pt>
                <c:pt idx="108">
                  <c:v>54.271356202661998</c:v>
                </c:pt>
                <c:pt idx="109">
                  <c:v>54.773868760093997</c:v>
                </c:pt>
                <c:pt idx="110">
                  <c:v>55.276381317526102</c:v>
                </c:pt>
                <c:pt idx="111">
                  <c:v>55.7788938749582</c:v>
                </c:pt>
                <c:pt idx="112">
                  <c:v>56.281406432390199</c:v>
                </c:pt>
                <c:pt idx="113">
                  <c:v>56.783918989822297</c:v>
                </c:pt>
                <c:pt idx="114">
                  <c:v>57.286431547254303</c:v>
                </c:pt>
                <c:pt idx="115">
                  <c:v>57.788944104686401</c:v>
                </c:pt>
                <c:pt idx="116">
                  <c:v>58.291456662118399</c:v>
                </c:pt>
                <c:pt idx="117">
                  <c:v>58.793969219550497</c:v>
                </c:pt>
                <c:pt idx="118">
                  <c:v>59.296481776982503</c:v>
                </c:pt>
                <c:pt idx="119">
                  <c:v>59.798994334414601</c:v>
                </c:pt>
                <c:pt idx="120">
                  <c:v>60.301506891846699</c:v>
                </c:pt>
                <c:pt idx="121">
                  <c:v>60.804019449278698</c:v>
                </c:pt>
                <c:pt idx="122">
                  <c:v>61.306532006710803</c:v>
                </c:pt>
                <c:pt idx="123">
                  <c:v>61.809044564142802</c:v>
                </c:pt>
                <c:pt idx="124">
                  <c:v>62.3115571215749</c:v>
                </c:pt>
                <c:pt idx="125">
                  <c:v>62.814069679006899</c:v>
                </c:pt>
                <c:pt idx="126">
                  <c:v>63.316582236438997</c:v>
                </c:pt>
                <c:pt idx="127">
                  <c:v>63.819094793871002</c:v>
                </c:pt>
                <c:pt idx="128">
                  <c:v>64.321607351303101</c:v>
                </c:pt>
                <c:pt idx="129">
                  <c:v>64.824119908735199</c:v>
                </c:pt>
                <c:pt idx="130">
                  <c:v>65.326632466167197</c:v>
                </c:pt>
                <c:pt idx="131">
                  <c:v>65.829145023599295</c:v>
                </c:pt>
                <c:pt idx="132">
                  <c:v>66.331657581031294</c:v>
                </c:pt>
                <c:pt idx="133">
                  <c:v>66.834170138463406</c:v>
                </c:pt>
                <c:pt idx="134">
                  <c:v>67.336682695895405</c:v>
                </c:pt>
                <c:pt idx="135">
                  <c:v>67.839195253327503</c:v>
                </c:pt>
                <c:pt idx="136">
                  <c:v>68.341707810759502</c:v>
                </c:pt>
                <c:pt idx="137">
                  <c:v>68.8442203681916</c:v>
                </c:pt>
                <c:pt idx="138">
                  <c:v>69.346732925623698</c:v>
                </c:pt>
                <c:pt idx="139">
                  <c:v>69.849245483055697</c:v>
                </c:pt>
                <c:pt idx="140">
                  <c:v>70.351758040487795</c:v>
                </c:pt>
                <c:pt idx="141">
                  <c:v>70.854270597919793</c:v>
                </c:pt>
                <c:pt idx="142">
                  <c:v>71.356783155351906</c:v>
                </c:pt>
                <c:pt idx="143">
                  <c:v>71.859295712783904</c:v>
                </c:pt>
                <c:pt idx="144">
                  <c:v>72.361808270216002</c:v>
                </c:pt>
                <c:pt idx="145">
                  <c:v>72.864320827648001</c:v>
                </c:pt>
                <c:pt idx="146">
                  <c:v>73.366833385080099</c:v>
                </c:pt>
                <c:pt idx="147">
                  <c:v>73.869345942512197</c:v>
                </c:pt>
                <c:pt idx="148">
                  <c:v>74.371858499944196</c:v>
                </c:pt>
                <c:pt idx="149">
                  <c:v>74.874371057376294</c:v>
                </c:pt>
                <c:pt idx="150">
                  <c:v>75.376883614808307</c:v>
                </c:pt>
                <c:pt idx="151">
                  <c:v>75.879396172240405</c:v>
                </c:pt>
                <c:pt idx="152">
                  <c:v>76.381908729672404</c:v>
                </c:pt>
                <c:pt idx="153">
                  <c:v>76.884421287104502</c:v>
                </c:pt>
                <c:pt idx="154">
                  <c:v>77.3869338445365</c:v>
                </c:pt>
                <c:pt idx="155">
                  <c:v>77.889446401968598</c:v>
                </c:pt>
                <c:pt idx="156">
                  <c:v>78.391958959400696</c:v>
                </c:pt>
                <c:pt idx="157">
                  <c:v>78.894471516832695</c:v>
                </c:pt>
                <c:pt idx="158">
                  <c:v>79.396984074264793</c:v>
                </c:pt>
                <c:pt idx="159">
                  <c:v>79.899496631696806</c:v>
                </c:pt>
                <c:pt idx="160">
                  <c:v>80.402009189128904</c:v>
                </c:pt>
                <c:pt idx="161">
                  <c:v>80.904521746560903</c:v>
                </c:pt>
                <c:pt idx="162">
                  <c:v>81.407034303993001</c:v>
                </c:pt>
                <c:pt idx="163">
                  <c:v>81.909546861425</c:v>
                </c:pt>
                <c:pt idx="164">
                  <c:v>82.412059418857098</c:v>
                </c:pt>
                <c:pt idx="165">
                  <c:v>82.914571976289196</c:v>
                </c:pt>
                <c:pt idx="166">
                  <c:v>83.417084533721194</c:v>
                </c:pt>
                <c:pt idx="167">
                  <c:v>83.919597091153307</c:v>
                </c:pt>
                <c:pt idx="168">
                  <c:v>84.422109648585305</c:v>
                </c:pt>
                <c:pt idx="169">
                  <c:v>84.924622206017403</c:v>
                </c:pt>
                <c:pt idx="170">
                  <c:v>85.427134763449402</c:v>
                </c:pt>
                <c:pt idx="171">
                  <c:v>85.9296473208815</c:v>
                </c:pt>
                <c:pt idx="172">
                  <c:v>86.432159878313499</c:v>
                </c:pt>
                <c:pt idx="173">
                  <c:v>86.934672435745597</c:v>
                </c:pt>
                <c:pt idx="174">
                  <c:v>87.437184993177695</c:v>
                </c:pt>
                <c:pt idx="175">
                  <c:v>87.939697550609694</c:v>
                </c:pt>
                <c:pt idx="176">
                  <c:v>88.442210108041806</c:v>
                </c:pt>
                <c:pt idx="177">
                  <c:v>88.944722665473805</c:v>
                </c:pt>
                <c:pt idx="178">
                  <c:v>89.447235222905903</c:v>
                </c:pt>
                <c:pt idx="179">
                  <c:v>89.949747780337901</c:v>
                </c:pt>
                <c:pt idx="180">
                  <c:v>90.452260337769999</c:v>
                </c:pt>
                <c:pt idx="181">
                  <c:v>90.954772895201998</c:v>
                </c:pt>
                <c:pt idx="182">
                  <c:v>91.457285452634096</c:v>
                </c:pt>
                <c:pt idx="183">
                  <c:v>91.959798010066194</c:v>
                </c:pt>
                <c:pt idx="184">
                  <c:v>92.462310567498207</c:v>
                </c:pt>
                <c:pt idx="185">
                  <c:v>92.964823124930305</c:v>
                </c:pt>
                <c:pt idx="186">
                  <c:v>93.467335682362304</c:v>
                </c:pt>
                <c:pt idx="187">
                  <c:v>93.969848239794402</c:v>
                </c:pt>
                <c:pt idx="188">
                  <c:v>94.472360797226401</c:v>
                </c:pt>
                <c:pt idx="189">
                  <c:v>94.974873354658499</c:v>
                </c:pt>
                <c:pt idx="190">
                  <c:v>95.477385912090497</c:v>
                </c:pt>
                <c:pt idx="191">
                  <c:v>95.979898469522595</c:v>
                </c:pt>
                <c:pt idx="192">
                  <c:v>96.482411026954694</c:v>
                </c:pt>
                <c:pt idx="193">
                  <c:v>96.984923584386706</c:v>
                </c:pt>
                <c:pt idx="194">
                  <c:v>97.487436141818804</c:v>
                </c:pt>
                <c:pt idx="195">
                  <c:v>97.989948699250803</c:v>
                </c:pt>
                <c:pt idx="196">
                  <c:v>98.492461256682901</c:v>
                </c:pt>
                <c:pt idx="197">
                  <c:v>98.9949738141149</c:v>
                </c:pt>
                <c:pt idx="198">
                  <c:v>99.497486371546998</c:v>
                </c:pt>
                <c:pt idx="199">
                  <c:v>99.999998928978997</c:v>
                </c:pt>
              </c:numCache>
            </c:numRef>
          </c:xVal>
          <c:yVal>
            <c:numRef>
              <c:f>Sheet1!$G$2:$G$201</c:f>
              <c:numCache>
                <c:formatCode>General</c:formatCode>
                <c:ptCount val="200"/>
                <c:pt idx="0">
                  <c:v>0.47799998521804798</c:v>
                </c:pt>
                <c:pt idx="1">
                  <c:v>0.47799998521804798</c:v>
                </c:pt>
                <c:pt idx="2">
                  <c:v>0.47799998521804798</c:v>
                </c:pt>
                <c:pt idx="3">
                  <c:v>0.47799998521804798</c:v>
                </c:pt>
                <c:pt idx="4">
                  <c:v>0.47799998521804798</c:v>
                </c:pt>
                <c:pt idx="5">
                  <c:v>0.47799998521804798</c:v>
                </c:pt>
                <c:pt idx="6">
                  <c:v>0.47799998521804798</c:v>
                </c:pt>
                <c:pt idx="7">
                  <c:v>0.47799998521804798</c:v>
                </c:pt>
                <c:pt idx="8">
                  <c:v>0.47799998521804798</c:v>
                </c:pt>
                <c:pt idx="9">
                  <c:v>0.47799998521804798</c:v>
                </c:pt>
                <c:pt idx="10">
                  <c:v>0.47799998521804798</c:v>
                </c:pt>
                <c:pt idx="11">
                  <c:v>0.47799998521804798</c:v>
                </c:pt>
                <c:pt idx="12">
                  <c:v>0.47799998521804798</c:v>
                </c:pt>
                <c:pt idx="13">
                  <c:v>0.47799998521804798</c:v>
                </c:pt>
                <c:pt idx="14">
                  <c:v>0.47799998521804798</c:v>
                </c:pt>
                <c:pt idx="15">
                  <c:v>0.47799998521804798</c:v>
                </c:pt>
                <c:pt idx="16">
                  <c:v>0.47799998521804798</c:v>
                </c:pt>
                <c:pt idx="17">
                  <c:v>0.47799998521804798</c:v>
                </c:pt>
                <c:pt idx="18">
                  <c:v>0.47799998521804798</c:v>
                </c:pt>
                <c:pt idx="19">
                  <c:v>0.47799998521804798</c:v>
                </c:pt>
                <c:pt idx="20">
                  <c:v>0.47799998521804798</c:v>
                </c:pt>
                <c:pt idx="21">
                  <c:v>0.47799998521804798</c:v>
                </c:pt>
                <c:pt idx="22">
                  <c:v>0.47799998521804798</c:v>
                </c:pt>
                <c:pt idx="23">
                  <c:v>0.47799998521804798</c:v>
                </c:pt>
                <c:pt idx="24">
                  <c:v>0.47799998521804798</c:v>
                </c:pt>
                <c:pt idx="25">
                  <c:v>0.47799998521804798</c:v>
                </c:pt>
                <c:pt idx="26">
                  <c:v>0.47799998521804798</c:v>
                </c:pt>
                <c:pt idx="27">
                  <c:v>0.47799998521804798</c:v>
                </c:pt>
                <c:pt idx="28">
                  <c:v>0.47799998521804798</c:v>
                </c:pt>
                <c:pt idx="29">
                  <c:v>0.47799998521804798</c:v>
                </c:pt>
                <c:pt idx="30">
                  <c:v>0.47799998521804798</c:v>
                </c:pt>
                <c:pt idx="31">
                  <c:v>0.47799998521804798</c:v>
                </c:pt>
                <c:pt idx="32">
                  <c:v>0.47799998521804798</c:v>
                </c:pt>
                <c:pt idx="33">
                  <c:v>0.47799998521804798</c:v>
                </c:pt>
                <c:pt idx="34">
                  <c:v>0.47799998521804798</c:v>
                </c:pt>
                <c:pt idx="35">
                  <c:v>0.47799998521804798</c:v>
                </c:pt>
                <c:pt idx="36">
                  <c:v>0.47799998521804798</c:v>
                </c:pt>
                <c:pt idx="37">
                  <c:v>0.47799998521804798</c:v>
                </c:pt>
                <c:pt idx="38">
                  <c:v>0.47799998521804798</c:v>
                </c:pt>
                <c:pt idx="39">
                  <c:v>0.47799998521804798</c:v>
                </c:pt>
                <c:pt idx="40">
                  <c:v>0.47799998521804798</c:v>
                </c:pt>
                <c:pt idx="41">
                  <c:v>0.47799998521804798</c:v>
                </c:pt>
                <c:pt idx="42">
                  <c:v>0.47799998521804798</c:v>
                </c:pt>
                <c:pt idx="43">
                  <c:v>0.47799998521804798</c:v>
                </c:pt>
                <c:pt idx="44">
                  <c:v>0.47799998521804798</c:v>
                </c:pt>
                <c:pt idx="45">
                  <c:v>0.47799998521804798</c:v>
                </c:pt>
                <c:pt idx="46">
                  <c:v>0.47799998521804798</c:v>
                </c:pt>
                <c:pt idx="47">
                  <c:v>0.47799998521804798</c:v>
                </c:pt>
                <c:pt idx="48">
                  <c:v>0.47799998521804798</c:v>
                </c:pt>
                <c:pt idx="49">
                  <c:v>0.47799998521804798</c:v>
                </c:pt>
                <c:pt idx="50">
                  <c:v>0.47799998521804798</c:v>
                </c:pt>
                <c:pt idx="51">
                  <c:v>0.47799998521804798</c:v>
                </c:pt>
                <c:pt idx="52">
                  <c:v>0.47799998521804798</c:v>
                </c:pt>
                <c:pt idx="53">
                  <c:v>0.47799998521804798</c:v>
                </c:pt>
                <c:pt idx="54">
                  <c:v>0.47799998521804798</c:v>
                </c:pt>
                <c:pt idx="55">
                  <c:v>0.47799998521804798</c:v>
                </c:pt>
                <c:pt idx="56">
                  <c:v>0.47799998521804798</c:v>
                </c:pt>
                <c:pt idx="57">
                  <c:v>0.47799998521804798</c:v>
                </c:pt>
                <c:pt idx="58">
                  <c:v>0.47799998521804798</c:v>
                </c:pt>
                <c:pt idx="59">
                  <c:v>0.47799998521804798</c:v>
                </c:pt>
                <c:pt idx="60">
                  <c:v>0.47799998521804798</c:v>
                </c:pt>
                <c:pt idx="61">
                  <c:v>0.47799998521804798</c:v>
                </c:pt>
                <c:pt idx="62">
                  <c:v>0.47799998521804798</c:v>
                </c:pt>
                <c:pt idx="63">
                  <c:v>0.47799998521804798</c:v>
                </c:pt>
                <c:pt idx="64">
                  <c:v>0.47799998521804798</c:v>
                </c:pt>
                <c:pt idx="65">
                  <c:v>0.47799998521804798</c:v>
                </c:pt>
                <c:pt idx="66">
                  <c:v>0.47799998521804798</c:v>
                </c:pt>
                <c:pt idx="67">
                  <c:v>0.47799998521804798</c:v>
                </c:pt>
                <c:pt idx="68">
                  <c:v>0.47799998521804798</c:v>
                </c:pt>
                <c:pt idx="69">
                  <c:v>0.47799998521804798</c:v>
                </c:pt>
                <c:pt idx="70">
                  <c:v>0.47799998521804798</c:v>
                </c:pt>
                <c:pt idx="71">
                  <c:v>0.47799998521804798</c:v>
                </c:pt>
                <c:pt idx="72">
                  <c:v>0.47799998521804798</c:v>
                </c:pt>
                <c:pt idx="73">
                  <c:v>0.47799998521804798</c:v>
                </c:pt>
                <c:pt idx="74">
                  <c:v>0.47799998521804798</c:v>
                </c:pt>
                <c:pt idx="75">
                  <c:v>0.47799998521804798</c:v>
                </c:pt>
                <c:pt idx="76">
                  <c:v>0.47799998521804798</c:v>
                </c:pt>
                <c:pt idx="77">
                  <c:v>0.47799998521804798</c:v>
                </c:pt>
                <c:pt idx="78">
                  <c:v>0.47799998521804798</c:v>
                </c:pt>
                <c:pt idx="79">
                  <c:v>0.47799998521804798</c:v>
                </c:pt>
                <c:pt idx="80">
                  <c:v>0.47799998521804798</c:v>
                </c:pt>
                <c:pt idx="81">
                  <c:v>0.47799998521804798</c:v>
                </c:pt>
                <c:pt idx="82">
                  <c:v>0.47799998521804798</c:v>
                </c:pt>
                <c:pt idx="83">
                  <c:v>0.47799998521804798</c:v>
                </c:pt>
                <c:pt idx="84">
                  <c:v>0.47799998521804798</c:v>
                </c:pt>
                <c:pt idx="85">
                  <c:v>0.47799998521804798</c:v>
                </c:pt>
                <c:pt idx="86">
                  <c:v>0.47799998521804798</c:v>
                </c:pt>
                <c:pt idx="87">
                  <c:v>0.47799998521804798</c:v>
                </c:pt>
                <c:pt idx="88">
                  <c:v>0.47799998521804798</c:v>
                </c:pt>
                <c:pt idx="89">
                  <c:v>0.47799998521804798</c:v>
                </c:pt>
                <c:pt idx="90">
                  <c:v>0.47799998521804798</c:v>
                </c:pt>
                <c:pt idx="91">
                  <c:v>0.47799998521804499</c:v>
                </c:pt>
                <c:pt idx="92">
                  <c:v>0.47799998521771903</c:v>
                </c:pt>
                <c:pt idx="93">
                  <c:v>0.47799998519661302</c:v>
                </c:pt>
                <c:pt idx="94">
                  <c:v>0.47799998399980598</c:v>
                </c:pt>
                <c:pt idx="95">
                  <c:v>0.47799992593118301</c:v>
                </c:pt>
                <c:pt idx="96">
                  <c:v>0.477997582284449</c:v>
                </c:pt>
                <c:pt idx="97">
                  <c:v>0.47792205178872399</c:v>
                </c:pt>
                <c:pt idx="98">
                  <c:v>0.47609873245571199</c:v>
                </c:pt>
                <c:pt idx="99">
                  <c:v>0.44641662200827198</c:v>
                </c:pt>
                <c:pt idx="100">
                  <c:v>0.47142743799967501</c:v>
                </c:pt>
                <c:pt idx="101">
                  <c:v>0.44285161195640099</c:v>
                </c:pt>
                <c:pt idx="102">
                  <c:v>0.44107499373923298</c:v>
                </c:pt>
                <c:pt idx="103">
                  <c:v>0.44100229859830298</c:v>
                </c:pt>
                <c:pt idx="104">
                  <c:v>0.44100007026615301</c:v>
                </c:pt>
                <c:pt idx="105">
                  <c:v>0.44100001567630498</c:v>
                </c:pt>
                <c:pt idx="106">
                  <c:v>0.44100001456325799</c:v>
                </c:pt>
                <c:pt idx="107">
                  <c:v>0.44100001454383297</c:v>
                </c:pt>
                <c:pt idx="108">
                  <c:v>0.44100001454353599</c:v>
                </c:pt>
                <c:pt idx="109">
                  <c:v>0.44100001454353299</c:v>
                </c:pt>
                <c:pt idx="110">
                  <c:v>0.44100001454353299</c:v>
                </c:pt>
                <c:pt idx="111">
                  <c:v>0.44100001454353299</c:v>
                </c:pt>
                <c:pt idx="112">
                  <c:v>0.44100001454353299</c:v>
                </c:pt>
                <c:pt idx="113">
                  <c:v>0.44100001454353299</c:v>
                </c:pt>
                <c:pt idx="114">
                  <c:v>0.44100001454353299</c:v>
                </c:pt>
                <c:pt idx="115">
                  <c:v>0.44100001454353299</c:v>
                </c:pt>
                <c:pt idx="116">
                  <c:v>0.44100001454353299</c:v>
                </c:pt>
                <c:pt idx="117">
                  <c:v>0.44100001454353299</c:v>
                </c:pt>
                <c:pt idx="118">
                  <c:v>0.44100001454353299</c:v>
                </c:pt>
                <c:pt idx="119">
                  <c:v>0.44100001454353299</c:v>
                </c:pt>
                <c:pt idx="120">
                  <c:v>0.44100001454353299</c:v>
                </c:pt>
                <c:pt idx="121">
                  <c:v>0.44100001454353299</c:v>
                </c:pt>
                <c:pt idx="122">
                  <c:v>0.44100001454353299</c:v>
                </c:pt>
                <c:pt idx="123">
                  <c:v>0.44100001454353299</c:v>
                </c:pt>
                <c:pt idx="124">
                  <c:v>0.44100001454353299</c:v>
                </c:pt>
                <c:pt idx="125">
                  <c:v>0.44100001454353299</c:v>
                </c:pt>
                <c:pt idx="126">
                  <c:v>0.44100001454353299</c:v>
                </c:pt>
                <c:pt idx="127">
                  <c:v>0.44100001454353299</c:v>
                </c:pt>
                <c:pt idx="128">
                  <c:v>0.44100001454353299</c:v>
                </c:pt>
                <c:pt idx="129">
                  <c:v>0.44100001454353299</c:v>
                </c:pt>
                <c:pt idx="130">
                  <c:v>0.44100001454353299</c:v>
                </c:pt>
                <c:pt idx="131">
                  <c:v>0.44100001454353299</c:v>
                </c:pt>
                <c:pt idx="132">
                  <c:v>0.44100001454353299</c:v>
                </c:pt>
                <c:pt idx="133">
                  <c:v>0.44100001454353299</c:v>
                </c:pt>
                <c:pt idx="134">
                  <c:v>0.44100001454353299</c:v>
                </c:pt>
                <c:pt idx="135">
                  <c:v>0.44100001454353299</c:v>
                </c:pt>
                <c:pt idx="136">
                  <c:v>0.44100001454353299</c:v>
                </c:pt>
                <c:pt idx="137">
                  <c:v>0.44100001454353299</c:v>
                </c:pt>
                <c:pt idx="138">
                  <c:v>0.44100001454353299</c:v>
                </c:pt>
                <c:pt idx="139">
                  <c:v>0.44100001454353299</c:v>
                </c:pt>
                <c:pt idx="140">
                  <c:v>0.44100001454353299</c:v>
                </c:pt>
                <c:pt idx="141">
                  <c:v>0.44100001454353299</c:v>
                </c:pt>
                <c:pt idx="142">
                  <c:v>0.44100001454353299</c:v>
                </c:pt>
                <c:pt idx="143">
                  <c:v>0.44100001454353299</c:v>
                </c:pt>
                <c:pt idx="144">
                  <c:v>0.44100001454353299</c:v>
                </c:pt>
                <c:pt idx="145">
                  <c:v>0.44100001454353299</c:v>
                </c:pt>
                <c:pt idx="146">
                  <c:v>0.44100001454353299</c:v>
                </c:pt>
                <c:pt idx="147">
                  <c:v>0.44100001454353299</c:v>
                </c:pt>
                <c:pt idx="148">
                  <c:v>0.44100001454353299</c:v>
                </c:pt>
                <c:pt idx="149">
                  <c:v>0.44100001454353299</c:v>
                </c:pt>
                <c:pt idx="150">
                  <c:v>0.44100001454353299</c:v>
                </c:pt>
                <c:pt idx="151">
                  <c:v>0.44100001454353299</c:v>
                </c:pt>
                <c:pt idx="152">
                  <c:v>0.44100001454353299</c:v>
                </c:pt>
                <c:pt idx="153">
                  <c:v>0.44100001454353299</c:v>
                </c:pt>
                <c:pt idx="154">
                  <c:v>0.44100001454353299</c:v>
                </c:pt>
                <c:pt idx="155">
                  <c:v>0.44100001454353299</c:v>
                </c:pt>
                <c:pt idx="156">
                  <c:v>0.44100001454353299</c:v>
                </c:pt>
                <c:pt idx="157">
                  <c:v>0.44100001454353299</c:v>
                </c:pt>
                <c:pt idx="158">
                  <c:v>0.44100001454353299</c:v>
                </c:pt>
                <c:pt idx="159">
                  <c:v>0.44100001454353299</c:v>
                </c:pt>
                <c:pt idx="160">
                  <c:v>0.44100001454353299</c:v>
                </c:pt>
                <c:pt idx="161">
                  <c:v>0.44100001454353299</c:v>
                </c:pt>
                <c:pt idx="162">
                  <c:v>0.44100001454353299</c:v>
                </c:pt>
                <c:pt idx="163">
                  <c:v>0.44100001454353299</c:v>
                </c:pt>
                <c:pt idx="164">
                  <c:v>0.44100001454353299</c:v>
                </c:pt>
                <c:pt idx="165">
                  <c:v>0.44100001454353299</c:v>
                </c:pt>
                <c:pt idx="166">
                  <c:v>0.44100001454353299</c:v>
                </c:pt>
                <c:pt idx="167">
                  <c:v>0.44100001454353299</c:v>
                </c:pt>
                <c:pt idx="168">
                  <c:v>0.44100001454353299</c:v>
                </c:pt>
                <c:pt idx="169">
                  <c:v>0.44100001454353299</c:v>
                </c:pt>
                <c:pt idx="170">
                  <c:v>0.44100001454353299</c:v>
                </c:pt>
                <c:pt idx="171">
                  <c:v>0.44100001454353299</c:v>
                </c:pt>
                <c:pt idx="172">
                  <c:v>0.44100001454353299</c:v>
                </c:pt>
                <c:pt idx="173">
                  <c:v>0.44100001454353299</c:v>
                </c:pt>
                <c:pt idx="174">
                  <c:v>0.44100001454353299</c:v>
                </c:pt>
                <c:pt idx="175">
                  <c:v>0.44100001454353299</c:v>
                </c:pt>
                <c:pt idx="176">
                  <c:v>0.44100001454353299</c:v>
                </c:pt>
                <c:pt idx="177">
                  <c:v>0.44100001454353299</c:v>
                </c:pt>
                <c:pt idx="178">
                  <c:v>0.44100001454353299</c:v>
                </c:pt>
                <c:pt idx="179">
                  <c:v>0.44100001454353299</c:v>
                </c:pt>
                <c:pt idx="180">
                  <c:v>0.44100001454353299</c:v>
                </c:pt>
                <c:pt idx="181">
                  <c:v>0.44100001454353299</c:v>
                </c:pt>
                <c:pt idx="182">
                  <c:v>0.44100001454353299</c:v>
                </c:pt>
                <c:pt idx="183">
                  <c:v>0.44100001454353299</c:v>
                </c:pt>
                <c:pt idx="184">
                  <c:v>0.44100001454353299</c:v>
                </c:pt>
                <c:pt idx="185">
                  <c:v>0.44100001454353299</c:v>
                </c:pt>
                <c:pt idx="186">
                  <c:v>0.44100001454353299</c:v>
                </c:pt>
                <c:pt idx="187">
                  <c:v>0.44100001454353299</c:v>
                </c:pt>
                <c:pt idx="188">
                  <c:v>0.44100001454353299</c:v>
                </c:pt>
                <c:pt idx="189">
                  <c:v>0.44100001454353299</c:v>
                </c:pt>
                <c:pt idx="190">
                  <c:v>0.44100001454353299</c:v>
                </c:pt>
                <c:pt idx="191">
                  <c:v>0.44100001454353299</c:v>
                </c:pt>
                <c:pt idx="192">
                  <c:v>0.44100001454353299</c:v>
                </c:pt>
                <c:pt idx="193">
                  <c:v>0.44100001454353299</c:v>
                </c:pt>
                <c:pt idx="194">
                  <c:v>0.44100001454353299</c:v>
                </c:pt>
                <c:pt idx="195">
                  <c:v>0.44100001454353299</c:v>
                </c:pt>
                <c:pt idx="196">
                  <c:v>0.44100001454353299</c:v>
                </c:pt>
                <c:pt idx="197">
                  <c:v>0.44100001454353299</c:v>
                </c:pt>
                <c:pt idx="198">
                  <c:v>0.44100001454353299</c:v>
                </c:pt>
                <c:pt idx="199">
                  <c:v>0.44100001454353299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5C7-4883-8DF6-3C753DDD0A34}"/>
            </c:ext>
          </c:extLst>
        </c:ser>
        <c:ser>
          <c:idx val="2"/>
          <c:order val="2"/>
          <c:tx>
            <c:strRef>
              <c:f>Sheet1!$I$1</c:f>
              <c:strCache>
                <c:ptCount val="1"/>
                <c:pt idx="0">
                  <c:v>1hr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Sheet1!$I$2:$I$201</c:f>
              <c:numCache>
                <c:formatCode>General</c:formatCode>
                <c:ptCount val="200"/>
                <c:pt idx="0" formatCode="0.00E+00">
                  <c:v>0</c:v>
                </c:pt>
                <c:pt idx="1">
                  <c:v>0.50251255743205503</c:v>
                </c:pt>
                <c:pt idx="2">
                  <c:v>1.0050251148641101</c:v>
                </c:pt>
                <c:pt idx="3">
                  <c:v>1.50753767229617</c:v>
                </c:pt>
                <c:pt idx="4">
                  <c:v>2.0100502297282201</c:v>
                </c:pt>
                <c:pt idx="5">
                  <c:v>2.51256278716028</c:v>
                </c:pt>
                <c:pt idx="6">
                  <c:v>3.0150753445923302</c:v>
                </c:pt>
                <c:pt idx="7">
                  <c:v>3.5175879020243901</c:v>
                </c:pt>
                <c:pt idx="8">
                  <c:v>4.0201004594564402</c:v>
                </c:pt>
                <c:pt idx="9">
                  <c:v>4.5226130168885001</c:v>
                </c:pt>
                <c:pt idx="10">
                  <c:v>5.0251255743205503</c:v>
                </c:pt>
                <c:pt idx="11">
                  <c:v>5.5276381317526102</c:v>
                </c:pt>
                <c:pt idx="12">
                  <c:v>6.0301506891846701</c:v>
                </c:pt>
                <c:pt idx="13">
                  <c:v>6.5326632466167203</c:v>
                </c:pt>
                <c:pt idx="14">
                  <c:v>7.0351758040487802</c:v>
                </c:pt>
                <c:pt idx="15">
                  <c:v>7.5376883614808303</c:v>
                </c:pt>
                <c:pt idx="16">
                  <c:v>8.0402009189128893</c:v>
                </c:pt>
                <c:pt idx="17">
                  <c:v>8.5427134763449395</c:v>
                </c:pt>
                <c:pt idx="18">
                  <c:v>9.0452260337770003</c:v>
                </c:pt>
                <c:pt idx="19">
                  <c:v>9.5477385912090504</c:v>
                </c:pt>
                <c:pt idx="20">
                  <c:v>10.050251148641101</c:v>
                </c:pt>
                <c:pt idx="21">
                  <c:v>10.5527637060732</c:v>
                </c:pt>
                <c:pt idx="22">
                  <c:v>11.055276263505201</c:v>
                </c:pt>
                <c:pt idx="23">
                  <c:v>11.557788820937301</c:v>
                </c:pt>
                <c:pt idx="24">
                  <c:v>12.060301378369299</c:v>
                </c:pt>
                <c:pt idx="25">
                  <c:v>12.562813935801399</c:v>
                </c:pt>
                <c:pt idx="26">
                  <c:v>13.0653264932334</c:v>
                </c:pt>
                <c:pt idx="27">
                  <c:v>13.5678390506655</c:v>
                </c:pt>
                <c:pt idx="28">
                  <c:v>14.070351608097599</c:v>
                </c:pt>
                <c:pt idx="29">
                  <c:v>14.5728641655296</c:v>
                </c:pt>
                <c:pt idx="30">
                  <c:v>15.0753767229617</c:v>
                </c:pt>
                <c:pt idx="31">
                  <c:v>15.5778892803937</c:v>
                </c:pt>
                <c:pt idx="32">
                  <c:v>16.0804018378258</c:v>
                </c:pt>
                <c:pt idx="33">
                  <c:v>16.582914395257799</c:v>
                </c:pt>
                <c:pt idx="34">
                  <c:v>17.0854269526899</c:v>
                </c:pt>
                <c:pt idx="35">
                  <c:v>17.587939510121899</c:v>
                </c:pt>
                <c:pt idx="36">
                  <c:v>18.090452067554001</c:v>
                </c:pt>
                <c:pt idx="37">
                  <c:v>18.592964624986099</c:v>
                </c:pt>
                <c:pt idx="38">
                  <c:v>19.095477182418101</c:v>
                </c:pt>
                <c:pt idx="39">
                  <c:v>19.597989739850199</c:v>
                </c:pt>
                <c:pt idx="40">
                  <c:v>20.100502297282201</c:v>
                </c:pt>
                <c:pt idx="41">
                  <c:v>20.603014854714299</c:v>
                </c:pt>
                <c:pt idx="42">
                  <c:v>21.105527412146301</c:v>
                </c:pt>
                <c:pt idx="43">
                  <c:v>21.6080399695784</c:v>
                </c:pt>
                <c:pt idx="44">
                  <c:v>22.110552527010402</c:v>
                </c:pt>
                <c:pt idx="45">
                  <c:v>22.6130650844425</c:v>
                </c:pt>
                <c:pt idx="46">
                  <c:v>23.115577641874602</c:v>
                </c:pt>
                <c:pt idx="47">
                  <c:v>23.6180901993066</c:v>
                </c:pt>
                <c:pt idx="48">
                  <c:v>24.120602756738698</c:v>
                </c:pt>
                <c:pt idx="49">
                  <c:v>24.6231153141707</c:v>
                </c:pt>
                <c:pt idx="50">
                  <c:v>25.125627871602799</c:v>
                </c:pt>
                <c:pt idx="51">
                  <c:v>25.628140429034801</c:v>
                </c:pt>
                <c:pt idx="52">
                  <c:v>26.130652986466899</c:v>
                </c:pt>
                <c:pt idx="53">
                  <c:v>26.633165543898901</c:v>
                </c:pt>
                <c:pt idx="54">
                  <c:v>27.135678101330999</c:v>
                </c:pt>
                <c:pt idx="55">
                  <c:v>27.638190658763101</c:v>
                </c:pt>
                <c:pt idx="56">
                  <c:v>28.140703216195099</c:v>
                </c:pt>
                <c:pt idx="57">
                  <c:v>28.643215773627201</c:v>
                </c:pt>
                <c:pt idx="58">
                  <c:v>29.1457283310592</c:v>
                </c:pt>
                <c:pt idx="59">
                  <c:v>29.648240888491301</c:v>
                </c:pt>
                <c:pt idx="60">
                  <c:v>30.1507534459233</c:v>
                </c:pt>
                <c:pt idx="61">
                  <c:v>30.653266003355402</c:v>
                </c:pt>
                <c:pt idx="62">
                  <c:v>31.1557785607874</c:v>
                </c:pt>
                <c:pt idx="63">
                  <c:v>31.658291118219498</c:v>
                </c:pt>
                <c:pt idx="64">
                  <c:v>32.1608036756516</c:v>
                </c:pt>
                <c:pt idx="65">
                  <c:v>32.663316233083599</c:v>
                </c:pt>
                <c:pt idx="66">
                  <c:v>33.165828790515697</c:v>
                </c:pt>
                <c:pt idx="67">
                  <c:v>33.668341347947703</c:v>
                </c:pt>
                <c:pt idx="68">
                  <c:v>34.170853905379801</c:v>
                </c:pt>
                <c:pt idx="69">
                  <c:v>34.673366462811799</c:v>
                </c:pt>
                <c:pt idx="70">
                  <c:v>35.175879020243897</c:v>
                </c:pt>
                <c:pt idx="71">
                  <c:v>35.678391577675903</c:v>
                </c:pt>
                <c:pt idx="72">
                  <c:v>36.180904135108001</c:v>
                </c:pt>
                <c:pt idx="73">
                  <c:v>36.68341669254</c:v>
                </c:pt>
                <c:pt idx="74">
                  <c:v>37.185929249972098</c:v>
                </c:pt>
                <c:pt idx="75">
                  <c:v>37.688441807404203</c:v>
                </c:pt>
                <c:pt idx="76">
                  <c:v>38.190954364836202</c:v>
                </c:pt>
                <c:pt idx="77">
                  <c:v>38.6934669222683</c:v>
                </c:pt>
                <c:pt idx="78">
                  <c:v>39.195979479700298</c:v>
                </c:pt>
                <c:pt idx="79">
                  <c:v>39.698492037132397</c:v>
                </c:pt>
                <c:pt idx="80">
                  <c:v>40.201004594564402</c:v>
                </c:pt>
                <c:pt idx="81">
                  <c:v>40.7035171519965</c:v>
                </c:pt>
                <c:pt idx="82">
                  <c:v>41.206029709428499</c:v>
                </c:pt>
                <c:pt idx="83">
                  <c:v>41.708542266860597</c:v>
                </c:pt>
                <c:pt idx="84">
                  <c:v>42.211054824292702</c:v>
                </c:pt>
                <c:pt idx="85">
                  <c:v>42.713567381724701</c:v>
                </c:pt>
                <c:pt idx="86">
                  <c:v>43.216079939156799</c:v>
                </c:pt>
                <c:pt idx="87">
                  <c:v>43.718592496588798</c:v>
                </c:pt>
                <c:pt idx="88">
                  <c:v>44.221105054020903</c:v>
                </c:pt>
                <c:pt idx="89">
                  <c:v>44.723617611452902</c:v>
                </c:pt>
                <c:pt idx="90">
                  <c:v>45.226130168885</c:v>
                </c:pt>
                <c:pt idx="91">
                  <c:v>45.728642726316998</c:v>
                </c:pt>
                <c:pt idx="92">
                  <c:v>46.231155283749104</c:v>
                </c:pt>
                <c:pt idx="93">
                  <c:v>46.733667841181202</c:v>
                </c:pt>
                <c:pt idx="94">
                  <c:v>47.2361803986132</c:v>
                </c:pt>
                <c:pt idx="95">
                  <c:v>47.738692956045298</c:v>
                </c:pt>
                <c:pt idx="96">
                  <c:v>48.241205513477297</c:v>
                </c:pt>
                <c:pt idx="97">
                  <c:v>48.743718070909402</c:v>
                </c:pt>
                <c:pt idx="98">
                  <c:v>49.246230628341401</c:v>
                </c:pt>
                <c:pt idx="99">
                  <c:v>49.748743185773499</c:v>
                </c:pt>
                <c:pt idx="100">
                  <c:v>50.251255743205498</c:v>
                </c:pt>
                <c:pt idx="101">
                  <c:v>50.753768300637603</c:v>
                </c:pt>
                <c:pt idx="102">
                  <c:v>51.256280858069701</c:v>
                </c:pt>
                <c:pt idx="103">
                  <c:v>51.7587934155017</c:v>
                </c:pt>
                <c:pt idx="104">
                  <c:v>52.261305972933798</c:v>
                </c:pt>
                <c:pt idx="105">
                  <c:v>52.763818530365803</c:v>
                </c:pt>
                <c:pt idx="106">
                  <c:v>53.266331087797901</c:v>
                </c:pt>
                <c:pt idx="107">
                  <c:v>53.7688436452299</c:v>
                </c:pt>
                <c:pt idx="108">
                  <c:v>54.271356202661998</c:v>
                </c:pt>
                <c:pt idx="109">
                  <c:v>54.773868760093997</c:v>
                </c:pt>
                <c:pt idx="110">
                  <c:v>55.276381317526102</c:v>
                </c:pt>
                <c:pt idx="111">
                  <c:v>55.7788938749582</c:v>
                </c:pt>
                <c:pt idx="112">
                  <c:v>56.281406432390199</c:v>
                </c:pt>
                <c:pt idx="113">
                  <c:v>56.783918989822297</c:v>
                </c:pt>
                <c:pt idx="114">
                  <c:v>57.286431547254303</c:v>
                </c:pt>
                <c:pt idx="115">
                  <c:v>57.788944104686401</c:v>
                </c:pt>
                <c:pt idx="116">
                  <c:v>58.291456662118399</c:v>
                </c:pt>
                <c:pt idx="117">
                  <c:v>58.793969219550497</c:v>
                </c:pt>
                <c:pt idx="118">
                  <c:v>59.296481776982503</c:v>
                </c:pt>
                <c:pt idx="119">
                  <c:v>59.798994334414601</c:v>
                </c:pt>
                <c:pt idx="120">
                  <c:v>60.301506891846699</c:v>
                </c:pt>
                <c:pt idx="121">
                  <c:v>60.804019449278698</c:v>
                </c:pt>
                <c:pt idx="122">
                  <c:v>61.306532006710803</c:v>
                </c:pt>
                <c:pt idx="123">
                  <c:v>61.809044564142802</c:v>
                </c:pt>
                <c:pt idx="124">
                  <c:v>62.3115571215749</c:v>
                </c:pt>
                <c:pt idx="125">
                  <c:v>62.814069679006899</c:v>
                </c:pt>
                <c:pt idx="126">
                  <c:v>63.316582236438997</c:v>
                </c:pt>
                <c:pt idx="127">
                  <c:v>63.819094793871002</c:v>
                </c:pt>
                <c:pt idx="128">
                  <c:v>64.321607351303101</c:v>
                </c:pt>
                <c:pt idx="129">
                  <c:v>64.824119908735199</c:v>
                </c:pt>
                <c:pt idx="130">
                  <c:v>65.326632466167197</c:v>
                </c:pt>
                <c:pt idx="131">
                  <c:v>65.829145023599295</c:v>
                </c:pt>
                <c:pt idx="132">
                  <c:v>66.331657581031294</c:v>
                </c:pt>
                <c:pt idx="133">
                  <c:v>66.834170138463406</c:v>
                </c:pt>
                <c:pt idx="134">
                  <c:v>67.336682695895405</c:v>
                </c:pt>
                <c:pt idx="135">
                  <c:v>67.839195253327503</c:v>
                </c:pt>
                <c:pt idx="136">
                  <c:v>68.341707810759502</c:v>
                </c:pt>
                <c:pt idx="137">
                  <c:v>68.8442203681916</c:v>
                </c:pt>
                <c:pt idx="138">
                  <c:v>69.346732925623698</c:v>
                </c:pt>
                <c:pt idx="139">
                  <c:v>69.849245483055697</c:v>
                </c:pt>
                <c:pt idx="140">
                  <c:v>70.351758040487795</c:v>
                </c:pt>
                <c:pt idx="141">
                  <c:v>70.854270597919793</c:v>
                </c:pt>
                <c:pt idx="142">
                  <c:v>71.356783155351906</c:v>
                </c:pt>
                <c:pt idx="143">
                  <c:v>71.859295712783904</c:v>
                </c:pt>
                <c:pt idx="144">
                  <c:v>72.361808270216002</c:v>
                </c:pt>
                <c:pt idx="145">
                  <c:v>72.864320827648001</c:v>
                </c:pt>
                <c:pt idx="146">
                  <c:v>73.366833385080099</c:v>
                </c:pt>
                <c:pt idx="147">
                  <c:v>73.869345942512197</c:v>
                </c:pt>
                <c:pt idx="148">
                  <c:v>74.371858499944196</c:v>
                </c:pt>
                <c:pt idx="149">
                  <c:v>74.874371057376294</c:v>
                </c:pt>
                <c:pt idx="150">
                  <c:v>75.376883614808307</c:v>
                </c:pt>
                <c:pt idx="151">
                  <c:v>75.879396172240405</c:v>
                </c:pt>
                <c:pt idx="152">
                  <c:v>76.381908729672404</c:v>
                </c:pt>
                <c:pt idx="153">
                  <c:v>76.884421287104502</c:v>
                </c:pt>
                <c:pt idx="154">
                  <c:v>77.3869338445365</c:v>
                </c:pt>
                <c:pt idx="155">
                  <c:v>77.889446401968598</c:v>
                </c:pt>
                <c:pt idx="156">
                  <c:v>78.391958959400696</c:v>
                </c:pt>
                <c:pt idx="157">
                  <c:v>78.894471516832695</c:v>
                </c:pt>
                <c:pt idx="158">
                  <c:v>79.396984074264793</c:v>
                </c:pt>
                <c:pt idx="159">
                  <c:v>79.899496631696806</c:v>
                </c:pt>
                <c:pt idx="160">
                  <c:v>80.402009189128904</c:v>
                </c:pt>
                <c:pt idx="161">
                  <c:v>80.904521746560903</c:v>
                </c:pt>
                <c:pt idx="162">
                  <c:v>81.407034303993001</c:v>
                </c:pt>
                <c:pt idx="163">
                  <c:v>81.909546861425</c:v>
                </c:pt>
                <c:pt idx="164">
                  <c:v>82.412059418857098</c:v>
                </c:pt>
                <c:pt idx="165">
                  <c:v>82.914571976289196</c:v>
                </c:pt>
                <c:pt idx="166">
                  <c:v>83.417084533721194</c:v>
                </c:pt>
                <c:pt idx="167">
                  <c:v>83.919597091153307</c:v>
                </c:pt>
                <c:pt idx="168">
                  <c:v>84.422109648585305</c:v>
                </c:pt>
                <c:pt idx="169">
                  <c:v>84.924622206017403</c:v>
                </c:pt>
                <c:pt idx="170">
                  <c:v>85.427134763449402</c:v>
                </c:pt>
                <c:pt idx="171">
                  <c:v>85.9296473208815</c:v>
                </c:pt>
                <c:pt idx="172">
                  <c:v>86.432159878313499</c:v>
                </c:pt>
                <c:pt idx="173">
                  <c:v>86.934672435745597</c:v>
                </c:pt>
                <c:pt idx="174">
                  <c:v>87.437184993177695</c:v>
                </c:pt>
                <c:pt idx="175">
                  <c:v>87.939697550609694</c:v>
                </c:pt>
                <c:pt idx="176">
                  <c:v>88.442210108041806</c:v>
                </c:pt>
                <c:pt idx="177">
                  <c:v>88.944722665473805</c:v>
                </c:pt>
                <c:pt idx="178">
                  <c:v>89.447235222905903</c:v>
                </c:pt>
                <c:pt idx="179">
                  <c:v>89.949747780337901</c:v>
                </c:pt>
                <c:pt idx="180">
                  <c:v>90.452260337769999</c:v>
                </c:pt>
                <c:pt idx="181">
                  <c:v>90.954772895201998</c:v>
                </c:pt>
                <c:pt idx="182">
                  <c:v>91.457285452634096</c:v>
                </c:pt>
                <c:pt idx="183">
                  <c:v>91.959798010066194</c:v>
                </c:pt>
                <c:pt idx="184">
                  <c:v>92.462310567498207</c:v>
                </c:pt>
                <c:pt idx="185">
                  <c:v>92.964823124930305</c:v>
                </c:pt>
                <c:pt idx="186">
                  <c:v>93.467335682362304</c:v>
                </c:pt>
                <c:pt idx="187">
                  <c:v>93.969848239794402</c:v>
                </c:pt>
                <c:pt idx="188">
                  <c:v>94.472360797226401</c:v>
                </c:pt>
                <c:pt idx="189">
                  <c:v>94.974873354658499</c:v>
                </c:pt>
                <c:pt idx="190">
                  <c:v>95.477385912090497</c:v>
                </c:pt>
                <c:pt idx="191">
                  <c:v>95.979898469522595</c:v>
                </c:pt>
                <c:pt idx="192">
                  <c:v>96.482411026954694</c:v>
                </c:pt>
                <c:pt idx="193">
                  <c:v>96.984923584386706</c:v>
                </c:pt>
                <c:pt idx="194">
                  <c:v>97.487436141818804</c:v>
                </c:pt>
                <c:pt idx="195">
                  <c:v>97.989948699250803</c:v>
                </c:pt>
                <c:pt idx="196">
                  <c:v>98.492461256682901</c:v>
                </c:pt>
                <c:pt idx="197">
                  <c:v>98.9949738141149</c:v>
                </c:pt>
                <c:pt idx="198">
                  <c:v>99.497486371546998</c:v>
                </c:pt>
                <c:pt idx="199">
                  <c:v>99.999998928978997</c:v>
                </c:pt>
              </c:numCache>
            </c:numRef>
          </c:xVal>
          <c:yVal>
            <c:numRef>
              <c:f>Sheet1!$K$2:$K$201</c:f>
              <c:numCache>
                <c:formatCode>General</c:formatCode>
                <c:ptCount val="200"/>
                <c:pt idx="0">
                  <c:v>0.47799998521804798</c:v>
                </c:pt>
                <c:pt idx="1">
                  <c:v>0.47799998521804798</c:v>
                </c:pt>
                <c:pt idx="2">
                  <c:v>0.47799998521804798</c:v>
                </c:pt>
                <c:pt idx="3">
                  <c:v>0.47799998521804798</c:v>
                </c:pt>
                <c:pt idx="4">
                  <c:v>0.47799998521804798</c:v>
                </c:pt>
                <c:pt idx="5">
                  <c:v>0.47799998521804798</c:v>
                </c:pt>
                <c:pt idx="6">
                  <c:v>0.47799998521804798</c:v>
                </c:pt>
                <c:pt idx="7">
                  <c:v>0.47799998521804798</c:v>
                </c:pt>
                <c:pt idx="8">
                  <c:v>0.47799998521804798</c:v>
                </c:pt>
                <c:pt idx="9">
                  <c:v>0.47799998521804798</c:v>
                </c:pt>
                <c:pt idx="10">
                  <c:v>0.47799998521804798</c:v>
                </c:pt>
                <c:pt idx="11">
                  <c:v>0.47799998521804798</c:v>
                </c:pt>
                <c:pt idx="12">
                  <c:v>0.47799998521804798</c:v>
                </c:pt>
                <c:pt idx="13">
                  <c:v>0.47799998521804798</c:v>
                </c:pt>
                <c:pt idx="14">
                  <c:v>0.47799998521804798</c:v>
                </c:pt>
                <c:pt idx="15">
                  <c:v>0.47799998521804798</c:v>
                </c:pt>
                <c:pt idx="16">
                  <c:v>0.47799998521804798</c:v>
                </c:pt>
                <c:pt idx="17">
                  <c:v>0.47799998521804798</c:v>
                </c:pt>
                <c:pt idx="18">
                  <c:v>0.47799998521804798</c:v>
                </c:pt>
                <c:pt idx="19">
                  <c:v>0.47799998521804798</c:v>
                </c:pt>
                <c:pt idx="20">
                  <c:v>0.47799998521804798</c:v>
                </c:pt>
                <c:pt idx="21">
                  <c:v>0.47799998521804798</c:v>
                </c:pt>
                <c:pt idx="22">
                  <c:v>0.47799998521804798</c:v>
                </c:pt>
                <c:pt idx="23">
                  <c:v>0.47799998521804798</c:v>
                </c:pt>
                <c:pt idx="24">
                  <c:v>0.47799998521804798</c:v>
                </c:pt>
                <c:pt idx="25">
                  <c:v>0.47799998521804798</c:v>
                </c:pt>
                <c:pt idx="26">
                  <c:v>0.47799998521804798</c:v>
                </c:pt>
                <c:pt idx="27">
                  <c:v>0.47799998521804798</c:v>
                </c:pt>
                <c:pt idx="28">
                  <c:v>0.47799998521804798</c:v>
                </c:pt>
                <c:pt idx="29">
                  <c:v>0.47799998521804798</c:v>
                </c:pt>
                <c:pt idx="30">
                  <c:v>0.47799998521804798</c:v>
                </c:pt>
                <c:pt idx="31">
                  <c:v>0.47799998521804798</c:v>
                </c:pt>
                <c:pt idx="32">
                  <c:v>0.47799998521804798</c:v>
                </c:pt>
                <c:pt idx="33">
                  <c:v>0.47799998521804798</c:v>
                </c:pt>
                <c:pt idx="34">
                  <c:v>0.47799998521804798</c:v>
                </c:pt>
                <c:pt idx="35">
                  <c:v>0.47799998521804798</c:v>
                </c:pt>
                <c:pt idx="36">
                  <c:v>0.47799998521804798</c:v>
                </c:pt>
                <c:pt idx="37">
                  <c:v>0.47799998521804798</c:v>
                </c:pt>
                <c:pt idx="38">
                  <c:v>0.47799998521804798</c:v>
                </c:pt>
                <c:pt idx="39">
                  <c:v>0.47799998521804798</c:v>
                </c:pt>
                <c:pt idx="40">
                  <c:v>0.47799998521804798</c:v>
                </c:pt>
                <c:pt idx="41">
                  <c:v>0.47799998521804798</c:v>
                </c:pt>
                <c:pt idx="42">
                  <c:v>0.47799998521804798</c:v>
                </c:pt>
                <c:pt idx="43">
                  <c:v>0.47799998521804798</c:v>
                </c:pt>
                <c:pt idx="44">
                  <c:v>0.47799998521804798</c:v>
                </c:pt>
                <c:pt idx="45">
                  <c:v>0.47799998521804798</c:v>
                </c:pt>
                <c:pt idx="46">
                  <c:v>0.47799998521804798</c:v>
                </c:pt>
                <c:pt idx="47">
                  <c:v>0.47799998521804798</c:v>
                </c:pt>
                <c:pt idx="48">
                  <c:v>0.47799998521804798</c:v>
                </c:pt>
                <c:pt idx="49">
                  <c:v>0.47799998521804798</c:v>
                </c:pt>
                <c:pt idx="50">
                  <c:v>0.47799998521804798</c:v>
                </c:pt>
                <c:pt idx="51">
                  <c:v>0.47799998521804798</c:v>
                </c:pt>
                <c:pt idx="52">
                  <c:v>0.47799998521804798</c:v>
                </c:pt>
                <c:pt idx="53">
                  <c:v>0.47799998521804798</c:v>
                </c:pt>
                <c:pt idx="54">
                  <c:v>0.47799998521804798</c:v>
                </c:pt>
                <c:pt idx="55">
                  <c:v>0.47799998521804798</c:v>
                </c:pt>
                <c:pt idx="56">
                  <c:v>0.47799998521804798</c:v>
                </c:pt>
                <c:pt idx="57">
                  <c:v>0.47799998521804798</c:v>
                </c:pt>
                <c:pt idx="58">
                  <c:v>0.47799998521804798</c:v>
                </c:pt>
                <c:pt idx="59">
                  <c:v>0.47799998521804798</c:v>
                </c:pt>
                <c:pt idx="60">
                  <c:v>0.47799998521804798</c:v>
                </c:pt>
                <c:pt idx="61">
                  <c:v>0.47799998521804798</c:v>
                </c:pt>
                <c:pt idx="62">
                  <c:v>0.47799998521804798</c:v>
                </c:pt>
                <c:pt idx="63">
                  <c:v>0.47799998521804798</c:v>
                </c:pt>
                <c:pt idx="64">
                  <c:v>0.47799998521804798</c:v>
                </c:pt>
                <c:pt idx="65">
                  <c:v>0.47799998521804798</c:v>
                </c:pt>
                <c:pt idx="66">
                  <c:v>0.47799998521804798</c:v>
                </c:pt>
                <c:pt idx="67">
                  <c:v>0.47799998521804798</c:v>
                </c:pt>
                <c:pt idx="68">
                  <c:v>0.47799998521804798</c:v>
                </c:pt>
                <c:pt idx="69">
                  <c:v>0.47799998521804798</c:v>
                </c:pt>
                <c:pt idx="70">
                  <c:v>0.47799998521804798</c:v>
                </c:pt>
                <c:pt idx="71">
                  <c:v>0.47799998521804798</c:v>
                </c:pt>
                <c:pt idx="72">
                  <c:v>0.47799998521804798</c:v>
                </c:pt>
                <c:pt idx="73">
                  <c:v>0.47799998521804798</c:v>
                </c:pt>
                <c:pt idx="74">
                  <c:v>0.47799998521804798</c:v>
                </c:pt>
                <c:pt idx="75">
                  <c:v>0.47799998521804798</c:v>
                </c:pt>
                <c:pt idx="76">
                  <c:v>0.47799998521804798</c:v>
                </c:pt>
                <c:pt idx="77">
                  <c:v>0.47799998521804798</c:v>
                </c:pt>
                <c:pt idx="78">
                  <c:v>0.47799998521804798</c:v>
                </c:pt>
                <c:pt idx="79">
                  <c:v>0.47799998521804798</c:v>
                </c:pt>
                <c:pt idx="80">
                  <c:v>0.47799998521804798</c:v>
                </c:pt>
                <c:pt idx="81">
                  <c:v>0.47799998521804798</c:v>
                </c:pt>
                <c:pt idx="82">
                  <c:v>0.47799998521804798</c:v>
                </c:pt>
                <c:pt idx="83">
                  <c:v>0.47799998521804798</c:v>
                </c:pt>
                <c:pt idx="84">
                  <c:v>0.47799998521804798</c:v>
                </c:pt>
                <c:pt idx="85">
                  <c:v>0.47799998521804798</c:v>
                </c:pt>
                <c:pt idx="86">
                  <c:v>0.47799998521803999</c:v>
                </c:pt>
                <c:pt idx="87">
                  <c:v>0.47799998521778703</c:v>
                </c:pt>
                <c:pt idx="88">
                  <c:v>0.47799998521339598</c:v>
                </c:pt>
                <c:pt idx="89">
                  <c:v>0.47799998514256598</c:v>
                </c:pt>
                <c:pt idx="90">
                  <c:v>0.47799998409488398</c:v>
                </c:pt>
                <c:pt idx="91">
                  <c:v>0.47799997000203098</c:v>
                </c:pt>
                <c:pt idx="92">
                  <c:v>0.47799979929930903</c:v>
                </c:pt>
                <c:pt idx="93">
                  <c:v>0.47799795981562598</c:v>
                </c:pt>
                <c:pt idx="94">
                  <c:v>0.477980592148323</c:v>
                </c:pt>
                <c:pt idx="95">
                  <c:v>0.47783972632847299</c:v>
                </c:pt>
                <c:pt idx="96">
                  <c:v>0.47688365903561297</c:v>
                </c:pt>
                <c:pt idx="97">
                  <c:v>0.47164274482021301</c:v>
                </c:pt>
                <c:pt idx="98">
                  <c:v>0.44951434009904101</c:v>
                </c:pt>
                <c:pt idx="99">
                  <c:v>0.38233137854793497</c:v>
                </c:pt>
                <c:pt idx="100">
                  <c:v>0.53162245762063898</c:v>
                </c:pt>
                <c:pt idx="101">
                  <c:v>0.46969849518963902</c:v>
                </c:pt>
                <c:pt idx="102">
                  <c:v>0.44744510612110699</c:v>
                </c:pt>
                <c:pt idx="103">
                  <c:v>0.44211814232862101</c:v>
                </c:pt>
                <c:pt idx="104">
                  <c:v>0.44115812729683901</c:v>
                </c:pt>
                <c:pt idx="105">
                  <c:v>0.44101887195540002</c:v>
                </c:pt>
                <c:pt idx="106">
                  <c:v>0.44100195739723502</c:v>
                </c:pt>
                <c:pt idx="107">
                  <c:v>0.44100019060946299</c:v>
                </c:pt>
                <c:pt idx="108">
                  <c:v>0.44100002877761102</c:v>
                </c:pt>
                <c:pt idx="109">
                  <c:v>0.44100001558188601</c:v>
                </c:pt>
                <c:pt idx="110">
                  <c:v>0.44100001461252097</c:v>
                </c:pt>
                <c:pt idx="111">
                  <c:v>0.44100001454773802</c:v>
                </c:pt>
                <c:pt idx="112">
                  <c:v>0.44100001454376703</c:v>
                </c:pt>
                <c:pt idx="113">
                  <c:v>0.44100001454353899</c:v>
                </c:pt>
                <c:pt idx="114">
                  <c:v>0.44100001454353299</c:v>
                </c:pt>
                <c:pt idx="115">
                  <c:v>0.44100001454353299</c:v>
                </c:pt>
                <c:pt idx="116">
                  <c:v>0.44100001454353299</c:v>
                </c:pt>
                <c:pt idx="117">
                  <c:v>0.44100001454353299</c:v>
                </c:pt>
                <c:pt idx="118">
                  <c:v>0.44100001454353299</c:v>
                </c:pt>
                <c:pt idx="119">
                  <c:v>0.44100001454353299</c:v>
                </c:pt>
                <c:pt idx="120">
                  <c:v>0.44100001454353299</c:v>
                </c:pt>
                <c:pt idx="121">
                  <c:v>0.44100001454353299</c:v>
                </c:pt>
                <c:pt idx="122">
                  <c:v>0.44100001454353299</c:v>
                </c:pt>
                <c:pt idx="123">
                  <c:v>0.44100001454353299</c:v>
                </c:pt>
                <c:pt idx="124">
                  <c:v>0.44100001454353299</c:v>
                </c:pt>
                <c:pt idx="125">
                  <c:v>0.44100001454353299</c:v>
                </c:pt>
                <c:pt idx="126">
                  <c:v>0.44100001454353299</c:v>
                </c:pt>
                <c:pt idx="127">
                  <c:v>0.44100001454353299</c:v>
                </c:pt>
                <c:pt idx="128">
                  <c:v>0.44100001454353299</c:v>
                </c:pt>
                <c:pt idx="129">
                  <c:v>0.44100001454353299</c:v>
                </c:pt>
                <c:pt idx="130">
                  <c:v>0.44100001454353299</c:v>
                </c:pt>
                <c:pt idx="131">
                  <c:v>0.44100001454353299</c:v>
                </c:pt>
                <c:pt idx="132">
                  <c:v>0.44100001454353299</c:v>
                </c:pt>
                <c:pt idx="133">
                  <c:v>0.44100001454353299</c:v>
                </c:pt>
                <c:pt idx="134">
                  <c:v>0.44100001454353299</c:v>
                </c:pt>
                <c:pt idx="135">
                  <c:v>0.44100001454353299</c:v>
                </c:pt>
                <c:pt idx="136">
                  <c:v>0.44100001454353299</c:v>
                </c:pt>
                <c:pt idx="137">
                  <c:v>0.44100001454353299</c:v>
                </c:pt>
                <c:pt idx="138">
                  <c:v>0.44100001454353299</c:v>
                </c:pt>
                <c:pt idx="139">
                  <c:v>0.44100001454353299</c:v>
                </c:pt>
                <c:pt idx="140">
                  <c:v>0.44100001454353299</c:v>
                </c:pt>
                <c:pt idx="141">
                  <c:v>0.44100001454353299</c:v>
                </c:pt>
                <c:pt idx="142">
                  <c:v>0.44100001454353299</c:v>
                </c:pt>
                <c:pt idx="143">
                  <c:v>0.44100001454353299</c:v>
                </c:pt>
                <c:pt idx="144">
                  <c:v>0.44100001454353299</c:v>
                </c:pt>
                <c:pt idx="145">
                  <c:v>0.44100001454353299</c:v>
                </c:pt>
                <c:pt idx="146">
                  <c:v>0.44100001454353299</c:v>
                </c:pt>
                <c:pt idx="147">
                  <c:v>0.44100001454353299</c:v>
                </c:pt>
                <c:pt idx="148">
                  <c:v>0.44100001454353299</c:v>
                </c:pt>
                <c:pt idx="149">
                  <c:v>0.44100001454353299</c:v>
                </c:pt>
                <c:pt idx="150">
                  <c:v>0.44100001454353299</c:v>
                </c:pt>
                <c:pt idx="151">
                  <c:v>0.44100001454353299</c:v>
                </c:pt>
                <c:pt idx="152">
                  <c:v>0.44100001454353299</c:v>
                </c:pt>
                <c:pt idx="153">
                  <c:v>0.44100001454353299</c:v>
                </c:pt>
                <c:pt idx="154">
                  <c:v>0.44100001454353299</c:v>
                </c:pt>
                <c:pt idx="155">
                  <c:v>0.44100001454353299</c:v>
                </c:pt>
                <c:pt idx="156">
                  <c:v>0.44100001454353299</c:v>
                </c:pt>
                <c:pt idx="157">
                  <c:v>0.44100001454353299</c:v>
                </c:pt>
                <c:pt idx="158">
                  <c:v>0.44100001454353299</c:v>
                </c:pt>
                <c:pt idx="159">
                  <c:v>0.44100001454353299</c:v>
                </c:pt>
                <c:pt idx="160">
                  <c:v>0.44100001454353299</c:v>
                </c:pt>
                <c:pt idx="161">
                  <c:v>0.44100001454353299</c:v>
                </c:pt>
                <c:pt idx="162">
                  <c:v>0.44100001454353299</c:v>
                </c:pt>
                <c:pt idx="163">
                  <c:v>0.44100001454353299</c:v>
                </c:pt>
                <c:pt idx="164">
                  <c:v>0.44100001454353299</c:v>
                </c:pt>
                <c:pt idx="165">
                  <c:v>0.44100001454353299</c:v>
                </c:pt>
                <c:pt idx="166">
                  <c:v>0.44100001454353299</c:v>
                </c:pt>
                <c:pt idx="167">
                  <c:v>0.44100001454353299</c:v>
                </c:pt>
                <c:pt idx="168">
                  <c:v>0.44100001454353299</c:v>
                </c:pt>
                <c:pt idx="169">
                  <c:v>0.44100001454353299</c:v>
                </c:pt>
                <c:pt idx="170">
                  <c:v>0.44100001454353299</c:v>
                </c:pt>
                <c:pt idx="171">
                  <c:v>0.44100001454353299</c:v>
                </c:pt>
                <c:pt idx="172">
                  <c:v>0.44100001454353299</c:v>
                </c:pt>
                <c:pt idx="173">
                  <c:v>0.44100001454353299</c:v>
                </c:pt>
                <c:pt idx="174">
                  <c:v>0.44100001454353299</c:v>
                </c:pt>
                <c:pt idx="175">
                  <c:v>0.44100001454353299</c:v>
                </c:pt>
                <c:pt idx="176">
                  <c:v>0.44100001454353299</c:v>
                </c:pt>
                <c:pt idx="177">
                  <c:v>0.44100001454353299</c:v>
                </c:pt>
                <c:pt idx="178">
                  <c:v>0.44100001454353299</c:v>
                </c:pt>
                <c:pt idx="179">
                  <c:v>0.44100001454353299</c:v>
                </c:pt>
                <c:pt idx="180">
                  <c:v>0.44100001454353299</c:v>
                </c:pt>
                <c:pt idx="181">
                  <c:v>0.44100001454353299</c:v>
                </c:pt>
                <c:pt idx="182">
                  <c:v>0.44100001454353299</c:v>
                </c:pt>
                <c:pt idx="183">
                  <c:v>0.44100001454353299</c:v>
                </c:pt>
                <c:pt idx="184">
                  <c:v>0.44100001454353299</c:v>
                </c:pt>
                <c:pt idx="185">
                  <c:v>0.44100001454353299</c:v>
                </c:pt>
                <c:pt idx="186">
                  <c:v>0.44100001454353299</c:v>
                </c:pt>
                <c:pt idx="187">
                  <c:v>0.44100001454353299</c:v>
                </c:pt>
                <c:pt idx="188">
                  <c:v>0.44100001454353299</c:v>
                </c:pt>
                <c:pt idx="189">
                  <c:v>0.44100001454353299</c:v>
                </c:pt>
                <c:pt idx="190">
                  <c:v>0.44100001454353299</c:v>
                </c:pt>
                <c:pt idx="191">
                  <c:v>0.44100001454353299</c:v>
                </c:pt>
                <c:pt idx="192">
                  <c:v>0.44100001454353299</c:v>
                </c:pt>
                <c:pt idx="193">
                  <c:v>0.44100001454353299</c:v>
                </c:pt>
                <c:pt idx="194">
                  <c:v>0.44100001454353299</c:v>
                </c:pt>
                <c:pt idx="195">
                  <c:v>0.44100001454353299</c:v>
                </c:pt>
                <c:pt idx="196">
                  <c:v>0.44100001454353299</c:v>
                </c:pt>
                <c:pt idx="197">
                  <c:v>0.44100001454353299</c:v>
                </c:pt>
                <c:pt idx="198">
                  <c:v>0.44100001454353299</c:v>
                </c:pt>
                <c:pt idx="199">
                  <c:v>0.44100001454353299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5C7-4883-8DF6-3C753DDD0A34}"/>
            </c:ext>
          </c:extLst>
        </c:ser>
        <c:ser>
          <c:idx val="3"/>
          <c:order val="3"/>
          <c:tx>
            <c:strRef>
              <c:f>Sheet1!$M$1</c:f>
              <c:strCache>
                <c:ptCount val="1"/>
                <c:pt idx="0">
                  <c:v>1day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Sheet1!$M$2:$M$201</c:f>
              <c:numCache>
                <c:formatCode>General</c:formatCode>
                <c:ptCount val="200"/>
                <c:pt idx="0" formatCode="0.00E+00">
                  <c:v>0</c:v>
                </c:pt>
                <c:pt idx="1">
                  <c:v>0.50251255743205503</c:v>
                </c:pt>
                <c:pt idx="2">
                  <c:v>1.0050251148641101</c:v>
                </c:pt>
                <c:pt idx="3">
                  <c:v>1.50753767229617</c:v>
                </c:pt>
                <c:pt idx="4">
                  <c:v>2.0100502297282201</c:v>
                </c:pt>
                <c:pt idx="5">
                  <c:v>2.51256278716028</c:v>
                </c:pt>
                <c:pt idx="6">
                  <c:v>3.0150753445923302</c:v>
                </c:pt>
                <c:pt idx="7">
                  <c:v>3.5175879020243901</c:v>
                </c:pt>
                <c:pt idx="8">
                  <c:v>4.0201004594564402</c:v>
                </c:pt>
                <c:pt idx="9">
                  <c:v>4.5226130168885001</c:v>
                </c:pt>
                <c:pt idx="10">
                  <c:v>5.0251255743205503</c:v>
                </c:pt>
                <c:pt idx="11">
                  <c:v>5.5276381317526102</c:v>
                </c:pt>
                <c:pt idx="12">
                  <c:v>6.0301506891846701</c:v>
                </c:pt>
                <c:pt idx="13">
                  <c:v>6.5326632466167203</c:v>
                </c:pt>
                <c:pt idx="14">
                  <c:v>7.0351758040487802</c:v>
                </c:pt>
                <c:pt idx="15">
                  <c:v>7.5376883614808303</c:v>
                </c:pt>
                <c:pt idx="16">
                  <c:v>8.0402009189128893</c:v>
                </c:pt>
                <c:pt idx="17">
                  <c:v>8.5427134763449395</c:v>
                </c:pt>
                <c:pt idx="18">
                  <c:v>9.0452260337770003</c:v>
                </c:pt>
                <c:pt idx="19">
                  <c:v>9.5477385912090504</c:v>
                </c:pt>
                <c:pt idx="20">
                  <c:v>10.050251148641101</c:v>
                </c:pt>
                <c:pt idx="21">
                  <c:v>10.5527637060732</c:v>
                </c:pt>
                <c:pt idx="22">
                  <c:v>11.055276263505201</c:v>
                </c:pt>
                <c:pt idx="23">
                  <c:v>11.557788820937301</c:v>
                </c:pt>
                <c:pt idx="24">
                  <c:v>12.060301378369299</c:v>
                </c:pt>
                <c:pt idx="25">
                  <c:v>12.562813935801399</c:v>
                </c:pt>
                <c:pt idx="26">
                  <c:v>13.0653264932334</c:v>
                </c:pt>
                <c:pt idx="27">
                  <c:v>13.5678390506655</c:v>
                </c:pt>
                <c:pt idx="28">
                  <c:v>14.070351608097599</c:v>
                </c:pt>
                <c:pt idx="29">
                  <c:v>14.5728641655296</c:v>
                </c:pt>
                <c:pt idx="30">
                  <c:v>15.0753767229617</c:v>
                </c:pt>
                <c:pt idx="31">
                  <c:v>15.5778892803937</c:v>
                </c:pt>
                <c:pt idx="32">
                  <c:v>16.0804018378258</c:v>
                </c:pt>
                <c:pt idx="33">
                  <c:v>16.582914395257799</c:v>
                </c:pt>
                <c:pt idx="34">
                  <c:v>17.0854269526899</c:v>
                </c:pt>
                <c:pt idx="35">
                  <c:v>17.587939510121899</c:v>
                </c:pt>
                <c:pt idx="36">
                  <c:v>18.090452067554001</c:v>
                </c:pt>
                <c:pt idx="37">
                  <c:v>18.592964624986099</c:v>
                </c:pt>
                <c:pt idx="38">
                  <c:v>19.095477182418101</c:v>
                </c:pt>
                <c:pt idx="39">
                  <c:v>19.597989739850199</c:v>
                </c:pt>
                <c:pt idx="40">
                  <c:v>20.100502297282201</c:v>
                </c:pt>
                <c:pt idx="41">
                  <c:v>20.603014854714299</c:v>
                </c:pt>
                <c:pt idx="42">
                  <c:v>21.105527412146301</c:v>
                </c:pt>
                <c:pt idx="43">
                  <c:v>21.6080399695784</c:v>
                </c:pt>
                <c:pt idx="44">
                  <c:v>22.110552527010402</c:v>
                </c:pt>
                <c:pt idx="45">
                  <c:v>22.6130650844425</c:v>
                </c:pt>
                <c:pt idx="46">
                  <c:v>23.115577641874602</c:v>
                </c:pt>
                <c:pt idx="47">
                  <c:v>23.6180901993066</c:v>
                </c:pt>
                <c:pt idx="48">
                  <c:v>24.120602756738698</c:v>
                </c:pt>
                <c:pt idx="49">
                  <c:v>24.6231153141707</c:v>
                </c:pt>
                <c:pt idx="50">
                  <c:v>25.125627871602799</c:v>
                </c:pt>
                <c:pt idx="51">
                  <c:v>25.628140429034801</c:v>
                </c:pt>
                <c:pt idx="52">
                  <c:v>26.130652986466899</c:v>
                </c:pt>
                <c:pt idx="53">
                  <c:v>26.633165543898901</c:v>
                </c:pt>
                <c:pt idx="54">
                  <c:v>27.135678101330999</c:v>
                </c:pt>
                <c:pt idx="55">
                  <c:v>27.638190658763101</c:v>
                </c:pt>
                <c:pt idx="56">
                  <c:v>28.140703216195099</c:v>
                </c:pt>
                <c:pt idx="57">
                  <c:v>28.643215773627201</c:v>
                </c:pt>
                <c:pt idx="58">
                  <c:v>29.1457283310592</c:v>
                </c:pt>
                <c:pt idx="59">
                  <c:v>29.648240888491301</c:v>
                </c:pt>
                <c:pt idx="60">
                  <c:v>30.1507534459233</c:v>
                </c:pt>
                <c:pt idx="61">
                  <c:v>30.653266003355402</c:v>
                </c:pt>
                <c:pt idx="62">
                  <c:v>31.1557785607874</c:v>
                </c:pt>
                <c:pt idx="63">
                  <c:v>31.658291118219498</c:v>
                </c:pt>
                <c:pt idx="64">
                  <c:v>32.1608036756516</c:v>
                </c:pt>
                <c:pt idx="65">
                  <c:v>32.663316233083599</c:v>
                </c:pt>
                <c:pt idx="66">
                  <c:v>33.165828790515697</c:v>
                </c:pt>
                <c:pt idx="67">
                  <c:v>33.668341347947703</c:v>
                </c:pt>
                <c:pt idx="68">
                  <c:v>34.170853905379801</c:v>
                </c:pt>
                <c:pt idx="69">
                  <c:v>34.673366462811799</c:v>
                </c:pt>
                <c:pt idx="70">
                  <c:v>35.175879020243897</c:v>
                </c:pt>
                <c:pt idx="71">
                  <c:v>35.678391577675903</c:v>
                </c:pt>
                <c:pt idx="72">
                  <c:v>36.180904135108001</c:v>
                </c:pt>
                <c:pt idx="73">
                  <c:v>36.68341669254</c:v>
                </c:pt>
                <c:pt idx="74">
                  <c:v>37.185929249972098</c:v>
                </c:pt>
                <c:pt idx="75">
                  <c:v>37.688441807404203</c:v>
                </c:pt>
                <c:pt idx="76">
                  <c:v>38.190954364836202</c:v>
                </c:pt>
                <c:pt idx="77">
                  <c:v>38.6934669222683</c:v>
                </c:pt>
                <c:pt idx="78">
                  <c:v>39.195979479700298</c:v>
                </c:pt>
                <c:pt idx="79">
                  <c:v>39.698492037132397</c:v>
                </c:pt>
                <c:pt idx="80">
                  <c:v>40.201004594564402</c:v>
                </c:pt>
                <c:pt idx="81">
                  <c:v>40.7035171519965</c:v>
                </c:pt>
                <c:pt idx="82">
                  <c:v>41.206029709428499</c:v>
                </c:pt>
                <c:pt idx="83">
                  <c:v>41.708542266860597</c:v>
                </c:pt>
                <c:pt idx="84">
                  <c:v>42.211054824292702</c:v>
                </c:pt>
                <c:pt idx="85">
                  <c:v>42.713567381724701</c:v>
                </c:pt>
                <c:pt idx="86">
                  <c:v>43.216079939156799</c:v>
                </c:pt>
                <c:pt idx="87">
                  <c:v>43.718592496588798</c:v>
                </c:pt>
                <c:pt idx="88">
                  <c:v>44.221105054020903</c:v>
                </c:pt>
                <c:pt idx="89">
                  <c:v>44.723617611452902</c:v>
                </c:pt>
                <c:pt idx="90">
                  <c:v>45.226130168885</c:v>
                </c:pt>
                <c:pt idx="91">
                  <c:v>45.728642726316998</c:v>
                </c:pt>
                <c:pt idx="92">
                  <c:v>46.231155283749104</c:v>
                </c:pt>
                <c:pt idx="93">
                  <c:v>46.733667841181202</c:v>
                </c:pt>
                <c:pt idx="94">
                  <c:v>47.2361803986132</c:v>
                </c:pt>
                <c:pt idx="95">
                  <c:v>47.738692956045298</c:v>
                </c:pt>
                <c:pt idx="96">
                  <c:v>48.241205513477297</c:v>
                </c:pt>
                <c:pt idx="97">
                  <c:v>48.743718070909402</c:v>
                </c:pt>
                <c:pt idx="98">
                  <c:v>49.246230628341401</c:v>
                </c:pt>
                <c:pt idx="99">
                  <c:v>49.748743185773499</c:v>
                </c:pt>
                <c:pt idx="100">
                  <c:v>50.251255743205498</c:v>
                </c:pt>
                <c:pt idx="101">
                  <c:v>50.753768300637603</c:v>
                </c:pt>
                <c:pt idx="102">
                  <c:v>51.256280858069701</c:v>
                </c:pt>
                <c:pt idx="103">
                  <c:v>51.7587934155017</c:v>
                </c:pt>
                <c:pt idx="104">
                  <c:v>52.261305972933798</c:v>
                </c:pt>
                <c:pt idx="105">
                  <c:v>52.763818530365803</c:v>
                </c:pt>
                <c:pt idx="106">
                  <c:v>53.266331087797901</c:v>
                </c:pt>
                <c:pt idx="107">
                  <c:v>53.7688436452299</c:v>
                </c:pt>
                <c:pt idx="108">
                  <c:v>54.271356202661998</c:v>
                </c:pt>
                <c:pt idx="109">
                  <c:v>54.773868760093997</c:v>
                </c:pt>
                <c:pt idx="110">
                  <c:v>55.276381317526102</c:v>
                </c:pt>
                <c:pt idx="111">
                  <c:v>55.7788938749582</c:v>
                </c:pt>
                <c:pt idx="112">
                  <c:v>56.281406432390199</c:v>
                </c:pt>
                <c:pt idx="113">
                  <c:v>56.783918989822297</c:v>
                </c:pt>
                <c:pt idx="114">
                  <c:v>57.286431547254303</c:v>
                </c:pt>
                <c:pt idx="115">
                  <c:v>57.788944104686401</c:v>
                </c:pt>
                <c:pt idx="116">
                  <c:v>58.291456662118399</c:v>
                </c:pt>
                <c:pt idx="117">
                  <c:v>58.793969219550497</c:v>
                </c:pt>
                <c:pt idx="118">
                  <c:v>59.296481776982503</c:v>
                </c:pt>
                <c:pt idx="119">
                  <c:v>59.798994334414601</c:v>
                </c:pt>
                <c:pt idx="120">
                  <c:v>60.301506891846699</c:v>
                </c:pt>
                <c:pt idx="121">
                  <c:v>60.804019449278698</c:v>
                </c:pt>
                <c:pt idx="122">
                  <c:v>61.306532006710803</c:v>
                </c:pt>
                <c:pt idx="123">
                  <c:v>61.809044564142802</c:v>
                </c:pt>
                <c:pt idx="124">
                  <c:v>62.3115571215749</c:v>
                </c:pt>
                <c:pt idx="125">
                  <c:v>62.814069679006899</c:v>
                </c:pt>
                <c:pt idx="126">
                  <c:v>63.316582236438997</c:v>
                </c:pt>
                <c:pt idx="127">
                  <c:v>63.819094793871002</c:v>
                </c:pt>
                <c:pt idx="128">
                  <c:v>64.321607351303101</c:v>
                </c:pt>
                <c:pt idx="129">
                  <c:v>64.824119908735199</c:v>
                </c:pt>
                <c:pt idx="130">
                  <c:v>65.326632466167197</c:v>
                </c:pt>
                <c:pt idx="131">
                  <c:v>65.829145023599295</c:v>
                </c:pt>
                <c:pt idx="132">
                  <c:v>66.331657581031294</c:v>
                </c:pt>
                <c:pt idx="133">
                  <c:v>66.834170138463406</c:v>
                </c:pt>
                <c:pt idx="134">
                  <c:v>67.336682695895405</c:v>
                </c:pt>
                <c:pt idx="135">
                  <c:v>67.839195253327503</c:v>
                </c:pt>
                <c:pt idx="136">
                  <c:v>68.341707810759502</c:v>
                </c:pt>
                <c:pt idx="137">
                  <c:v>68.8442203681916</c:v>
                </c:pt>
                <c:pt idx="138">
                  <c:v>69.346732925623698</c:v>
                </c:pt>
                <c:pt idx="139">
                  <c:v>69.849245483055697</c:v>
                </c:pt>
                <c:pt idx="140">
                  <c:v>70.351758040487795</c:v>
                </c:pt>
                <c:pt idx="141">
                  <c:v>70.854270597919793</c:v>
                </c:pt>
                <c:pt idx="142">
                  <c:v>71.356783155351906</c:v>
                </c:pt>
                <c:pt idx="143">
                  <c:v>71.859295712783904</c:v>
                </c:pt>
                <c:pt idx="144">
                  <c:v>72.361808270216002</c:v>
                </c:pt>
                <c:pt idx="145">
                  <c:v>72.864320827648001</c:v>
                </c:pt>
                <c:pt idx="146">
                  <c:v>73.366833385080099</c:v>
                </c:pt>
                <c:pt idx="147">
                  <c:v>73.869345942512197</c:v>
                </c:pt>
                <c:pt idx="148">
                  <c:v>74.371858499944196</c:v>
                </c:pt>
                <c:pt idx="149">
                  <c:v>74.874371057376294</c:v>
                </c:pt>
                <c:pt idx="150">
                  <c:v>75.376883614808307</c:v>
                </c:pt>
                <c:pt idx="151">
                  <c:v>75.879396172240405</c:v>
                </c:pt>
                <c:pt idx="152">
                  <c:v>76.381908729672404</c:v>
                </c:pt>
                <c:pt idx="153">
                  <c:v>76.884421287104502</c:v>
                </c:pt>
                <c:pt idx="154">
                  <c:v>77.3869338445365</c:v>
                </c:pt>
                <c:pt idx="155">
                  <c:v>77.889446401968598</c:v>
                </c:pt>
                <c:pt idx="156">
                  <c:v>78.391958959400696</c:v>
                </c:pt>
                <c:pt idx="157">
                  <c:v>78.894471516832695</c:v>
                </c:pt>
                <c:pt idx="158">
                  <c:v>79.396984074264793</c:v>
                </c:pt>
                <c:pt idx="159">
                  <c:v>79.899496631696806</c:v>
                </c:pt>
                <c:pt idx="160">
                  <c:v>80.402009189128904</c:v>
                </c:pt>
                <c:pt idx="161">
                  <c:v>80.904521746560903</c:v>
                </c:pt>
                <c:pt idx="162">
                  <c:v>81.407034303993001</c:v>
                </c:pt>
                <c:pt idx="163">
                  <c:v>81.909546861425</c:v>
                </c:pt>
                <c:pt idx="164">
                  <c:v>82.412059418857098</c:v>
                </c:pt>
                <c:pt idx="165">
                  <c:v>82.914571976289196</c:v>
                </c:pt>
                <c:pt idx="166">
                  <c:v>83.417084533721194</c:v>
                </c:pt>
                <c:pt idx="167">
                  <c:v>83.919597091153307</c:v>
                </c:pt>
                <c:pt idx="168">
                  <c:v>84.422109648585305</c:v>
                </c:pt>
                <c:pt idx="169">
                  <c:v>84.924622206017403</c:v>
                </c:pt>
                <c:pt idx="170">
                  <c:v>85.427134763449402</c:v>
                </c:pt>
                <c:pt idx="171">
                  <c:v>85.9296473208815</c:v>
                </c:pt>
                <c:pt idx="172">
                  <c:v>86.432159878313499</c:v>
                </c:pt>
                <c:pt idx="173">
                  <c:v>86.934672435745597</c:v>
                </c:pt>
                <c:pt idx="174">
                  <c:v>87.437184993177695</c:v>
                </c:pt>
                <c:pt idx="175">
                  <c:v>87.939697550609694</c:v>
                </c:pt>
                <c:pt idx="176">
                  <c:v>88.442210108041806</c:v>
                </c:pt>
                <c:pt idx="177">
                  <c:v>88.944722665473805</c:v>
                </c:pt>
                <c:pt idx="178">
                  <c:v>89.447235222905903</c:v>
                </c:pt>
                <c:pt idx="179">
                  <c:v>89.949747780337901</c:v>
                </c:pt>
                <c:pt idx="180">
                  <c:v>90.452260337769999</c:v>
                </c:pt>
                <c:pt idx="181">
                  <c:v>90.954772895201998</c:v>
                </c:pt>
                <c:pt idx="182">
                  <c:v>91.457285452634096</c:v>
                </c:pt>
                <c:pt idx="183">
                  <c:v>91.959798010066194</c:v>
                </c:pt>
                <c:pt idx="184">
                  <c:v>92.462310567498207</c:v>
                </c:pt>
                <c:pt idx="185">
                  <c:v>92.964823124930305</c:v>
                </c:pt>
                <c:pt idx="186">
                  <c:v>93.467335682362304</c:v>
                </c:pt>
                <c:pt idx="187">
                  <c:v>93.969848239794402</c:v>
                </c:pt>
                <c:pt idx="188">
                  <c:v>94.472360797226401</c:v>
                </c:pt>
                <c:pt idx="189">
                  <c:v>94.974873354658499</c:v>
                </c:pt>
                <c:pt idx="190">
                  <c:v>95.477385912090497</c:v>
                </c:pt>
                <c:pt idx="191">
                  <c:v>95.979898469522595</c:v>
                </c:pt>
                <c:pt idx="192">
                  <c:v>96.482411026954694</c:v>
                </c:pt>
                <c:pt idx="193">
                  <c:v>96.984923584386706</c:v>
                </c:pt>
                <c:pt idx="194">
                  <c:v>97.487436141818804</c:v>
                </c:pt>
                <c:pt idx="195">
                  <c:v>97.989948699250803</c:v>
                </c:pt>
                <c:pt idx="196">
                  <c:v>98.492461256682901</c:v>
                </c:pt>
                <c:pt idx="197">
                  <c:v>98.9949738141149</c:v>
                </c:pt>
                <c:pt idx="198">
                  <c:v>99.497486371546998</c:v>
                </c:pt>
                <c:pt idx="199">
                  <c:v>99.999998928978997</c:v>
                </c:pt>
              </c:numCache>
            </c:numRef>
          </c:xVal>
          <c:yVal>
            <c:numRef>
              <c:f>Sheet1!$O$2:$O$201</c:f>
              <c:numCache>
                <c:formatCode>General</c:formatCode>
                <c:ptCount val="200"/>
                <c:pt idx="0">
                  <c:v>0.47799998521804798</c:v>
                </c:pt>
                <c:pt idx="1">
                  <c:v>0.47799998521804798</c:v>
                </c:pt>
                <c:pt idx="2">
                  <c:v>0.47799998521804798</c:v>
                </c:pt>
                <c:pt idx="3">
                  <c:v>0.47799998521804798</c:v>
                </c:pt>
                <c:pt idx="4">
                  <c:v>0.47799998521804798</c:v>
                </c:pt>
                <c:pt idx="5">
                  <c:v>0.47799998521804798</c:v>
                </c:pt>
                <c:pt idx="6">
                  <c:v>0.47799998521804798</c:v>
                </c:pt>
                <c:pt idx="7">
                  <c:v>0.47799998521804798</c:v>
                </c:pt>
                <c:pt idx="8">
                  <c:v>0.47799998521804798</c:v>
                </c:pt>
                <c:pt idx="9">
                  <c:v>0.47799998521804798</c:v>
                </c:pt>
                <c:pt idx="10">
                  <c:v>0.47799998521804798</c:v>
                </c:pt>
                <c:pt idx="11">
                  <c:v>0.47799998521804798</c:v>
                </c:pt>
                <c:pt idx="12">
                  <c:v>0.47799998521804798</c:v>
                </c:pt>
                <c:pt idx="13">
                  <c:v>0.47799998521804798</c:v>
                </c:pt>
                <c:pt idx="14">
                  <c:v>0.47799998521804798</c:v>
                </c:pt>
                <c:pt idx="15">
                  <c:v>0.47799998521804798</c:v>
                </c:pt>
                <c:pt idx="16">
                  <c:v>0.47799998521804798</c:v>
                </c:pt>
                <c:pt idx="17">
                  <c:v>0.47799998521804798</c:v>
                </c:pt>
                <c:pt idx="18">
                  <c:v>0.47799998521804798</c:v>
                </c:pt>
                <c:pt idx="19">
                  <c:v>0.47799998521804798</c:v>
                </c:pt>
                <c:pt idx="20">
                  <c:v>0.47799998521804798</c:v>
                </c:pt>
                <c:pt idx="21">
                  <c:v>0.47799998521804798</c:v>
                </c:pt>
                <c:pt idx="22">
                  <c:v>0.47799998521804798</c:v>
                </c:pt>
                <c:pt idx="23">
                  <c:v>0.47799998521804798</c:v>
                </c:pt>
                <c:pt idx="24">
                  <c:v>0.47799998521804798</c:v>
                </c:pt>
                <c:pt idx="25">
                  <c:v>0.47799998521804798</c:v>
                </c:pt>
                <c:pt idx="26">
                  <c:v>0.47799998521804798</c:v>
                </c:pt>
                <c:pt idx="27">
                  <c:v>0.47799998521804798</c:v>
                </c:pt>
                <c:pt idx="28">
                  <c:v>0.47799998521804798</c:v>
                </c:pt>
                <c:pt idx="29">
                  <c:v>0.47799998521804798</c:v>
                </c:pt>
                <c:pt idx="30">
                  <c:v>0.47799998521804798</c:v>
                </c:pt>
                <c:pt idx="31">
                  <c:v>0.47799998521804798</c:v>
                </c:pt>
                <c:pt idx="32">
                  <c:v>0.47799998521804798</c:v>
                </c:pt>
                <c:pt idx="33">
                  <c:v>0.47799998521804798</c:v>
                </c:pt>
                <c:pt idx="34">
                  <c:v>0.47799998521804798</c:v>
                </c:pt>
                <c:pt idx="35">
                  <c:v>0.47799998521804798</c:v>
                </c:pt>
                <c:pt idx="36">
                  <c:v>0.47799998521804798</c:v>
                </c:pt>
                <c:pt idx="37">
                  <c:v>0.47799998521804798</c:v>
                </c:pt>
                <c:pt idx="38">
                  <c:v>0.47799998521804798</c:v>
                </c:pt>
                <c:pt idx="39">
                  <c:v>0.47799998521804798</c:v>
                </c:pt>
                <c:pt idx="40">
                  <c:v>0.47799998521804798</c:v>
                </c:pt>
                <c:pt idx="41">
                  <c:v>0.47799998521804798</c:v>
                </c:pt>
                <c:pt idx="42">
                  <c:v>0.47799998521804798</c:v>
                </c:pt>
                <c:pt idx="43">
                  <c:v>0.47799998521804798</c:v>
                </c:pt>
                <c:pt idx="44">
                  <c:v>0.47799998521804798</c:v>
                </c:pt>
                <c:pt idx="45">
                  <c:v>0.47799998521804798</c:v>
                </c:pt>
                <c:pt idx="46">
                  <c:v>0.47799998521804798</c:v>
                </c:pt>
                <c:pt idx="47">
                  <c:v>0.47799998521804798</c:v>
                </c:pt>
                <c:pt idx="48">
                  <c:v>0.47799998521804798</c:v>
                </c:pt>
                <c:pt idx="49">
                  <c:v>0.47799998521804798</c:v>
                </c:pt>
                <c:pt idx="50">
                  <c:v>0.47799998521804798</c:v>
                </c:pt>
                <c:pt idx="51">
                  <c:v>0.47799998521804798</c:v>
                </c:pt>
                <c:pt idx="52">
                  <c:v>0.47799998521804798</c:v>
                </c:pt>
                <c:pt idx="53">
                  <c:v>0.47799998521804798</c:v>
                </c:pt>
                <c:pt idx="54">
                  <c:v>0.47799998521804798</c:v>
                </c:pt>
                <c:pt idx="55">
                  <c:v>0.47799998521787601</c:v>
                </c:pt>
                <c:pt idx="56">
                  <c:v>0.47799998521751702</c:v>
                </c:pt>
                <c:pt idx="57">
                  <c:v>0.477999985216574</c:v>
                </c:pt>
                <c:pt idx="58">
                  <c:v>0.47799998521402198</c:v>
                </c:pt>
                <c:pt idx="59">
                  <c:v>0.47799998520713799</c:v>
                </c:pt>
                <c:pt idx="60">
                  <c:v>0.47799998518887499</c:v>
                </c:pt>
                <c:pt idx="61">
                  <c:v>0.47799998514131498</c:v>
                </c:pt>
                <c:pt idx="62">
                  <c:v>0.47799998501977597</c:v>
                </c:pt>
                <c:pt idx="63">
                  <c:v>0.47799998471507399</c:v>
                </c:pt>
                <c:pt idx="64">
                  <c:v>0.47799998396587701</c:v>
                </c:pt>
                <c:pt idx="65">
                  <c:v>0.47799998215968698</c:v>
                </c:pt>
                <c:pt idx="66">
                  <c:v>0.47799997789138199</c:v>
                </c:pt>
                <c:pt idx="67">
                  <c:v>0.47799996800703998</c:v>
                </c:pt>
                <c:pt idx="68">
                  <c:v>0.47799994558293601</c:v>
                </c:pt>
                <c:pt idx="69">
                  <c:v>0.47799989576039398</c:v>
                </c:pt>
                <c:pt idx="70">
                  <c:v>0.47799978737847998</c:v>
                </c:pt>
                <c:pt idx="71">
                  <c:v>0.47799955661021998</c:v>
                </c:pt>
                <c:pt idx="72">
                  <c:v>0.47799907582364198</c:v>
                </c:pt>
                <c:pt idx="73">
                  <c:v>0.47799809598934001</c:v>
                </c:pt>
                <c:pt idx="74">
                  <c:v>0.47799614325201301</c:v>
                </c:pt>
                <c:pt idx="75">
                  <c:v>0.47799233879958403</c:v>
                </c:pt>
                <c:pt idx="76">
                  <c:v>0.47798509504321002</c:v>
                </c:pt>
                <c:pt idx="77">
                  <c:v>0.47797162014322397</c:v>
                </c:pt>
                <c:pt idx="78">
                  <c:v>0.477947138237859</c:v>
                </c:pt>
                <c:pt idx="79">
                  <c:v>0.47790370792488801</c:v>
                </c:pt>
                <c:pt idx="80">
                  <c:v>0.47782850365733098</c:v>
                </c:pt>
                <c:pt idx="81">
                  <c:v>0.477701424926402</c:v>
                </c:pt>
                <c:pt idx="82">
                  <c:v>0.47749193127274703</c:v>
                </c:pt>
                <c:pt idx="83">
                  <c:v>0.47715508340210899</c:v>
                </c:pt>
                <c:pt idx="84">
                  <c:v>0.47662691443298399</c:v>
                </c:pt>
                <c:pt idx="85">
                  <c:v>0.47581946226468902</c:v>
                </c:pt>
                <c:pt idx="86">
                  <c:v>0.47461604772580301</c:v>
                </c:pt>
                <c:pt idx="87">
                  <c:v>0.472867644470573</c:v>
                </c:pt>
                <c:pt idx="88">
                  <c:v>0.47039139663905499</c:v>
                </c:pt>
                <c:pt idx="89">
                  <c:v>0.46697243235394997</c:v>
                </c:pt>
                <c:pt idx="90">
                  <c:v>0.46237004027876999</c:v>
                </c:pt>
                <c:pt idx="91">
                  <c:v>0.456328998546776</c:v>
                </c:pt>
                <c:pt idx="92">
                  <c:v>0.448596385591082</c:v>
                </c:pt>
                <c:pt idx="93">
                  <c:v>0.43894360461462201</c:v>
                </c:pt>
                <c:pt idx="94">
                  <c:v>0.42719266418387702</c:v>
                </c:pt>
                <c:pt idx="95">
                  <c:v>0.41324499552924099</c:v>
                </c:pt>
                <c:pt idx="96">
                  <c:v>0.39711023628422099</c:v>
                </c:pt>
                <c:pt idx="97">
                  <c:v>0.37893145100141401</c:v>
                </c:pt>
                <c:pt idx="98">
                  <c:v>0.359002425707516</c:v>
                </c:pt>
                <c:pt idx="99">
                  <c:v>0.33801569139028598</c:v>
                </c:pt>
                <c:pt idx="100">
                  <c:v>0.56751427533783105</c:v>
                </c:pt>
                <c:pt idx="101">
                  <c:v>0.55110099238764998</c:v>
                </c:pt>
                <c:pt idx="102">
                  <c:v>0.53482551152514901</c:v>
                </c:pt>
                <c:pt idx="103">
                  <c:v>0.51934018341211097</c:v>
                </c:pt>
                <c:pt idx="104">
                  <c:v>0.50501762683909202</c:v>
                </c:pt>
                <c:pt idx="105">
                  <c:v>0.492151286057389</c:v>
                </c:pt>
                <c:pt idx="106">
                  <c:v>0.48093265623547099</c:v>
                </c:pt>
                <c:pt idx="107">
                  <c:v>0.47144186239128</c:v>
                </c:pt>
                <c:pt idx="108">
                  <c:v>0.46365280330567599</c:v>
                </c:pt>
                <c:pt idx="109">
                  <c:v>0.45745078284066598</c:v>
                </c:pt>
                <c:pt idx="110">
                  <c:v>0.45265810481604102</c:v>
                </c:pt>
                <c:pt idx="111">
                  <c:v>0.44906216449069503</c:v>
                </c:pt>
                <c:pt idx="112">
                  <c:v>0.446441176433378</c:v>
                </c:pt>
                <c:pt idx="113">
                  <c:v>0.44458430908392099</c:v>
                </c:pt>
                <c:pt idx="114">
                  <c:v>0.44330491392721499</c:v>
                </c:pt>
                <c:pt idx="115">
                  <c:v>0.44244714418898101</c:v>
                </c:pt>
                <c:pt idx="116">
                  <c:v>0.44188726100206899</c:v>
                </c:pt>
                <c:pt idx="117">
                  <c:v>0.44153131325801098</c:v>
                </c:pt>
                <c:pt idx="118">
                  <c:v>0.44131080609030299</c:v>
                </c:pt>
                <c:pt idx="119">
                  <c:v>0.441177644502112</c:v>
                </c:pt>
                <c:pt idx="120">
                  <c:v>0.44109922633562398</c:v>
                </c:pt>
                <c:pt idx="121">
                  <c:v>0.44105417684971099</c:v>
                </c:pt>
                <c:pt idx="122">
                  <c:v>0.44102892186984199</c:v>
                </c:pt>
                <c:pt idx="123">
                  <c:v>0.44101510106881098</c:v>
                </c:pt>
                <c:pt idx="124">
                  <c:v>0.44100771538057199</c:v>
                </c:pt>
                <c:pt idx="125">
                  <c:v>0.44100386005340803</c:v>
                </c:pt>
                <c:pt idx="126">
                  <c:v>0.44100189359953101</c:v>
                </c:pt>
                <c:pt idx="127">
                  <c:v>0.44100091321308299</c:v>
                </c:pt>
                <c:pt idx="128">
                  <c:v>0.44100043531022098</c:v>
                </c:pt>
                <c:pt idx="129">
                  <c:v>0.44100020746101898</c:v>
                </c:pt>
                <c:pt idx="130">
                  <c:v>0.441000101179784</c:v>
                </c:pt>
                <c:pt idx="131">
                  <c:v>0.44100005266197401</c:v>
                </c:pt>
                <c:pt idx="132">
                  <c:v>0.44100003097922502</c:v>
                </c:pt>
                <c:pt idx="133">
                  <c:v>0.441000021490076</c:v>
                </c:pt>
                <c:pt idx="134">
                  <c:v>0.44100001742217698</c:v>
                </c:pt>
                <c:pt idx="135">
                  <c:v>0.44100001571345898</c:v>
                </c:pt>
                <c:pt idx="136">
                  <c:v>0.44100001500997399</c:v>
                </c:pt>
                <c:pt idx="137">
                  <c:v>0.44100001472602102</c:v>
                </c:pt>
                <c:pt idx="138">
                  <c:v>0.44100001461362098</c:v>
                </c:pt>
                <c:pt idx="139">
                  <c:v>0.44100001456997701</c:v>
                </c:pt>
                <c:pt idx="140">
                  <c:v>0.44100001455334797</c:v>
                </c:pt>
                <c:pt idx="141">
                  <c:v>0.44100001454713</c:v>
                </c:pt>
                <c:pt idx="142">
                  <c:v>0.441000014544847</c:v>
                </c:pt>
                <c:pt idx="143">
                  <c:v>0.44100001454399002</c:v>
                </c:pt>
                <c:pt idx="144">
                  <c:v>0.44100001454367099</c:v>
                </c:pt>
                <c:pt idx="145">
                  <c:v>0.44100001454353299</c:v>
                </c:pt>
                <c:pt idx="146">
                  <c:v>0.44100001454353299</c:v>
                </c:pt>
                <c:pt idx="147">
                  <c:v>0.44100001454353299</c:v>
                </c:pt>
                <c:pt idx="148">
                  <c:v>0.44100001454353299</c:v>
                </c:pt>
                <c:pt idx="149">
                  <c:v>0.44100001454353299</c:v>
                </c:pt>
                <c:pt idx="150">
                  <c:v>0.44100001454353299</c:v>
                </c:pt>
                <c:pt idx="151">
                  <c:v>0.44100001454353299</c:v>
                </c:pt>
                <c:pt idx="152">
                  <c:v>0.44100001454353299</c:v>
                </c:pt>
                <c:pt idx="153">
                  <c:v>0.44100001454353299</c:v>
                </c:pt>
                <c:pt idx="154">
                  <c:v>0.44100001454353299</c:v>
                </c:pt>
                <c:pt idx="155">
                  <c:v>0.44100001454353299</c:v>
                </c:pt>
                <c:pt idx="156">
                  <c:v>0.44100001454353299</c:v>
                </c:pt>
                <c:pt idx="157">
                  <c:v>0.44100001454353299</c:v>
                </c:pt>
                <c:pt idx="158">
                  <c:v>0.44100001454353299</c:v>
                </c:pt>
                <c:pt idx="159">
                  <c:v>0.44100001454353299</c:v>
                </c:pt>
                <c:pt idx="160">
                  <c:v>0.44100001454353299</c:v>
                </c:pt>
                <c:pt idx="161">
                  <c:v>0.44100001454353299</c:v>
                </c:pt>
                <c:pt idx="162">
                  <c:v>0.44100001454353299</c:v>
                </c:pt>
                <c:pt idx="163">
                  <c:v>0.44100001454353299</c:v>
                </c:pt>
                <c:pt idx="164">
                  <c:v>0.44100001454353299</c:v>
                </c:pt>
                <c:pt idx="165">
                  <c:v>0.44100001454353299</c:v>
                </c:pt>
                <c:pt idx="166">
                  <c:v>0.44100001454353299</c:v>
                </c:pt>
                <c:pt idx="167">
                  <c:v>0.44100001454353299</c:v>
                </c:pt>
                <c:pt idx="168">
                  <c:v>0.44100001454353299</c:v>
                </c:pt>
                <c:pt idx="169">
                  <c:v>0.44100001454353299</c:v>
                </c:pt>
                <c:pt idx="170">
                  <c:v>0.44100001454353299</c:v>
                </c:pt>
                <c:pt idx="171">
                  <c:v>0.44100001454353299</c:v>
                </c:pt>
                <c:pt idx="172">
                  <c:v>0.44100001454353299</c:v>
                </c:pt>
                <c:pt idx="173">
                  <c:v>0.44100001454353299</c:v>
                </c:pt>
                <c:pt idx="174">
                  <c:v>0.44100001454353299</c:v>
                </c:pt>
                <c:pt idx="175">
                  <c:v>0.44100001454353299</c:v>
                </c:pt>
                <c:pt idx="176">
                  <c:v>0.44100001454353299</c:v>
                </c:pt>
                <c:pt idx="177">
                  <c:v>0.44100001454353299</c:v>
                </c:pt>
                <c:pt idx="178">
                  <c:v>0.44100001454353299</c:v>
                </c:pt>
                <c:pt idx="179">
                  <c:v>0.44100001454353299</c:v>
                </c:pt>
                <c:pt idx="180">
                  <c:v>0.44100001454353299</c:v>
                </c:pt>
                <c:pt idx="181">
                  <c:v>0.44100001454353299</c:v>
                </c:pt>
                <c:pt idx="182">
                  <c:v>0.44100001454353299</c:v>
                </c:pt>
                <c:pt idx="183">
                  <c:v>0.44100001454353299</c:v>
                </c:pt>
                <c:pt idx="184">
                  <c:v>0.44100001454353299</c:v>
                </c:pt>
                <c:pt idx="185">
                  <c:v>0.44100001454353299</c:v>
                </c:pt>
                <c:pt idx="186">
                  <c:v>0.44100001454353299</c:v>
                </c:pt>
                <c:pt idx="187">
                  <c:v>0.44100001454353299</c:v>
                </c:pt>
                <c:pt idx="188">
                  <c:v>0.44100001454353299</c:v>
                </c:pt>
                <c:pt idx="189">
                  <c:v>0.44100001454353299</c:v>
                </c:pt>
                <c:pt idx="190">
                  <c:v>0.44100001454353299</c:v>
                </c:pt>
                <c:pt idx="191">
                  <c:v>0.44100001454353299</c:v>
                </c:pt>
                <c:pt idx="192">
                  <c:v>0.44100001454353299</c:v>
                </c:pt>
                <c:pt idx="193">
                  <c:v>0.44100001454353299</c:v>
                </c:pt>
                <c:pt idx="194">
                  <c:v>0.44100001454353299</c:v>
                </c:pt>
                <c:pt idx="195">
                  <c:v>0.44100001454353299</c:v>
                </c:pt>
                <c:pt idx="196">
                  <c:v>0.44100001454353299</c:v>
                </c:pt>
                <c:pt idx="197">
                  <c:v>0.44100001454353299</c:v>
                </c:pt>
                <c:pt idx="198">
                  <c:v>0.44100001454353299</c:v>
                </c:pt>
                <c:pt idx="199">
                  <c:v>0.44100001454353299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5C7-4883-8DF6-3C753DDD0A34}"/>
            </c:ext>
          </c:extLst>
        </c:ser>
        <c:ser>
          <c:idx val="4"/>
          <c:order val="4"/>
          <c:tx>
            <c:strRef>
              <c:f>Sheet1!$Q$1</c:f>
              <c:strCache>
                <c:ptCount val="1"/>
                <c:pt idx="0">
                  <c:v>1week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Sheet1!$Q$2:$Q$201</c:f>
              <c:numCache>
                <c:formatCode>General</c:formatCode>
                <c:ptCount val="200"/>
                <c:pt idx="0" formatCode="0.00E+00">
                  <c:v>0</c:v>
                </c:pt>
                <c:pt idx="1">
                  <c:v>0.50251255743205503</c:v>
                </c:pt>
                <c:pt idx="2">
                  <c:v>1.0050251148641101</c:v>
                </c:pt>
                <c:pt idx="3">
                  <c:v>1.50753767229617</c:v>
                </c:pt>
                <c:pt idx="4">
                  <c:v>2.0100502297282201</c:v>
                </c:pt>
                <c:pt idx="5">
                  <c:v>2.51256278716028</c:v>
                </c:pt>
                <c:pt idx="6">
                  <c:v>3.0150753445923302</c:v>
                </c:pt>
                <c:pt idx="7">
                  <c:v>3.5175879020243901</c:v>
                </c:pt>
                <c:pt idx="8">
                  <c:v>4.0201004594564402</c:v>
                </c:pt>
                <c:pt idx="9">
                  <c:v>4.5226130168885001</c:v>
                </c:pt>
                <c:pt idx="10">
                  <c:v>5.0251255743205503</c:v>
                </c:pt>
                <c:pt idx="11">
                  <c:v>5.5276381317526102</c:v>
                </c:pt>
                <c:pt idx="12">
                  <c:v>6.0301506891846701</c:v>
                </c:pt>
                <c:pt idx="13">
                  <c:v>6.5326632466167203</c:v>
                </c:pt>
                <c:pt idx="14">
                  <c:v>7.0351758040487802</c:v>
                </c:pt>
                <c:pt idx="15">
                  <c:v>7.5376883614808303</c:v>
                </c:pt>
                <c:pt idx="16">
                  <c:v>8.0402009189128893</c:v>
                </c:pt>
                <c:pt idx="17">
                  <c:v>8.5427134763449395</c:v>
                </c:pt>
                <c:pt idx="18">
                  <c:v>9.0452260337770003</c:v>
                </c:pt>
                <c:pt idx="19">
                  <c:v>9.5477385912090504</c:v>
                </c:pt>
                <c:pt idx="20">
                  <c:v>10.050251148641101</c:v>
                </c:pt>
                <c:pt idx="21">
                  <c:v>10.5527637060732</c:v>
                </c:pt>
                <c:pt idx="22">
                  <c:v>11.055276263505201</c:v>
                </c:pt>
                <c:pt idx="23">
                  <c:v>11.557788820937301</c:v>
                </c:pt>
                <c:pt idx="24">
                  <c:v>12.060301378369299</c:v>
                </c:pt>
                <c:pt idx="25">
                  <c:v>12.562813935801399</c:v>
                </c:pt>
                <c:pt idx="26">
                  <c:v>13.0653264932334</c:v>
                </c:pt>
                <c:pt idx="27">
                  <c:v>13.5678390506655</c:v>
                </c:pt>
                <c:pt idx="28">
                  <c:v>14.070351608097599</c:v>
                </c:pt>
                <c:pt idx="29">
                  <c:v>14.5728641655296</c:v>
                </c:pt>
                <c:pt idx="30">
                  <c:v>15.0753767229617</c:v>
                </c:pt>
                <c:pt idx="31">
                  <c:v>15.5778892803937</c:v>
                </c:pt>
                <c:pt idx="32">
                  <c:v>16.0804018378258</c:v>
                </c:pt>
                <c:pt idx="33">
                  <c:v>16.582914395257799</c:v>
                </c:pt>
                <c:pt idx="34">
                  <c:v>17.0854269526899</c:v>
                </c:pt>
                <c:pt idx="35">
                  <c:v>17.587939510121899</c:v>
                </c:pt>
                <c:pt idx="36">
                  <c:v>18.090452067554001</c:v>
                </c:pt>
                <c:pt idx="37">
                  <c:v>18.592964624986099</c:v>
                </c:pt>
                <c:pt idx="38">
                  <c:v>19.095477182418101</c:v>
                </c:pt>
                <c:pt idx="39">
                  <c:v>19.597989739850199</c:v>
                </c:pt>
                <c:pt idx="40">
                  <c:v>20.100502297282201</c:v>
                </c:pt>
                <c:pt idx="41">
                  <c:v>20.603014854714299</c:v>
                </c:pt>
                <c:pt idx="42">
                  <c:v>21.105527412146301</c:v>
                </c:pt>
                <c:pt idx="43">
                  <c:v>21.6080399695784</c:v>
                </c:pt>
                <c:pt idx="44">
                  <c:v>22.110552527010402</c:v>
                </c:pt>
                <c:pt idx="45">
                  <c:v>22.6130650844425</c:v>
                </c:pt>
                <c:pt idx="46">
                  <c:v>23.115577641874602</c:v>
                </c:pt>
                <c:pt idx="47">
                  <c:v>23.6180901993066</c:v>
                </c:pt>
                <c:pt idx="48">
                  <c:v>24.120602756738698</c:v>
                </c:pt>
                <c:pt idx="49">
                  <c:v>24.6231153141707</c:v>
                </c:pt>
                <c:pt idx="50">
                  <c:v>25.125627871602799</c:v>
                </c:pt>
                <c:pt idx="51">
                  <c:v>25.628140429034801</c:v>
                </c:pt>
                <c:pt idx="52">
                  <c:v>26.130652986466899</c:v>
                </c:pt>
                <c:pt idx="53">
                  <c:v>26.633165543898901</c:v>
                </c:pt>
                <c:pt idx="54">
                  <c:v>27.135678101330999</c:v>
                </c:pt>
                <c:pt idx="55">
                  <c:v>27.638190658763101</c:v>
                </c:pt>
                <c:pt idx="56">
                  <c:v>28.140703216195099</c:v>
                </c:pt>
                <c:pt idx="57">
                  <c:v>28.643215773627201</c:v>
                </c:pt>
                <c:pt idx="58">
                  <c:v>29.1457283310592</c:v>
                </c:pt>
                <c:pt idx="59">
                  <c:v>29.648240888491301</c:v>
                </c:pt>
                <c:pt idx="60">
                  <c:v>30.1507534459233</c:v>
                </c:pt>
                <c:pt idx="61">
                  <c:v>30.653266003355402</c:v>
                </c:pt>
                <c:pt idx="62">
                  <c:v>31.1557785607874</c:v>
                </c:pt>
                <c:pt idx="63">
                  <c:v>31.658291118219498</c:v>
                </c:pt>
                <c:pt idx="64">
                  <c:v>32.1608036756516</c:v>
                </c:pt>
                <c:pt idx="65">
                  <c:v>32.663316233083599</c:v>
                </c:pt>
                <c:pt idx="66">
                  <c:v>33.165828790515697</c:v>
                </c:pt>
                <c:pt idx="67">
                  <c:v>33.668341347947703</c:v>
                </c:pt>
                <c:pt idx="68">
                  <c:v>34.170853905379801</c:v>
                </c:pt>
                <c:pt idx="69">
                  <c:v>34.673366462811799</c:v>
                </c:pt>
                <c:pt idx="70">
                  <c:v>35.175879020243897</c:v>
                </c:pt>
                <c:pt idx="71">
                  <c:v>35.678391577675903</c:v>
                </c:pt>
                <c:pt idx="72">
                  <c:v>36.180904135108001</c:v>
                </c:pt>
                <c:pt idx="73">
                  <c:v>36.68341669254</c:v>
                </c:pt>
                <c:pt idx="74">
                  <c:v>37.185929249972098</c:v>
                </c:pt>
                <c:pt idx="75">
                  <c:v>37.688441807404203</c:v>
                </c:pt>
                <c:pt idx="76">
                  <c:v>38.190954364836202</c:v>
                </c:pt>
                <c:pt idx="77">
                  <c:v>38.6934669222683</c:v>
                </c:pt>
                <c:pt idx="78">
                  <c:v>39.195979479700298</c:v>
                </c:pt>
                <c:pt idx="79">
                  <c:v>39.698492037132397</c:v>
                </c:pt>
                <c:pt idx="80">
                  <c:v>40.201004594564402</c:v>
                </c:pt>
                <c:pt idx="81">
                  <c:v>40.7035171519965</c:v>
                </c:pt>
                <c:pt idx="82">
                  <c:v>41.206029709428499</c:v>
                </c:pt>
                <c:pt idx="83">
                  <c:v>41.708542266860597</c:v>
                </c:pt>
                <c:pt idx="84">
                  <c:v>42.211054824292702</c:v>
                </c:pt>
                <c:pt idx="85">
                  <c:v>42.713567381724701</c:v>
                </c:pt>
                <c:pt idx="86">
                  <c:v>43.216079939156799</c:v>
                </c:pt>
                <c:pt idx="87">
                  <c:v>43.718592496588798</c:v>
                </c:pt>
                <c:pt idx="88">
                  <c:v>44.221105054020903</c:v>
                </c:pt>
                <c:pt idx="89">
                  <c:v>44.723617611452902</c:v>
                </c:pt>
                <c:pt idx="90">
                  <c:v>45.226130168885</c:v>
                </c:pt>
                <c:pt idx="91">
                  <c:v>45.728642726316998</c:v>
                </c:pt>
                <c:pt idx="92">
                  <c:v>46.231155283749104</c:v>
                </c:pt>
                <c:pt idx="93">
                  <c:v>46.733667841181202</c:v>
                </c:pt>
                <c:pt idx="94">
                  <c:v>47.2361803986132</c:v>
                </c:pt>
                <c:pt idx="95">
                  <c:v>47.738692956045298</c:v>
                </c:pt>
                <c:pt idx="96">
                  <c:v>48.241205513477297</c:v>
                </c:pt>
                <c:pt idx="97">
                  <c:v>48.743718070909402</c:v>
                </c:pt>
                <c:pt idx="98">
                  <c:v>49.246230628341401</c:v>
                </c:pt>
                <c:pt idx="99">
                  <c:v>49.748743185773499</c:v>
                </c:pt>
                <c:pt idx="100">
                  <c:v>50.251255743205498</c:v>
                </c:pt>
                <c:pt idx="101">
                  <c:v>50.753768300637603</c:v>
                </c:pt>
                <c:pt idx="102">
                  <c:v>51.256280858069701</c:v>
                </c:pt>
                <c:pt idx="103">
                  <c:v>51.7587934155017</c:v>
                </c:pt>
                <c:pt idx="104">
                  <c:v>52.261305972933798</c:v>
                </c:pt>
                <c:pt idx="105">
                  <c:v>52.763818530365803</c:v>
                </c:pt>
                <c:pt idx="106">
                  <c:v>53.266331087797901</c:v>
                </c:pt>
                <c:pt idx="107">
                  <c:v>53.7688436452299</c:v>
                </c:pt>
                <c:pt idx="108">
                  <c:v>54.271356202661998</c:v>
                </c:pt>
                <c:pt idx="109">
                  <c:v>54.773868760093997</c:v>
                </c:pt>
                <c:pt idx="110">
                  <c:v>55.276381317526102</c:v>
                </c:pt>
                <c:pt idx="111">
                  <c:v>55.7788938749582</c:v>
                </c:pt>
                <c:pt idx="112">
                  <c:v>56.281406432390199</c:v>
                </c:pt>
                <c:pt idx="113">
                  <c:v>56.783918989822297</c:v>
                </c:pt>
                <c:pt idx="114">
                  <c:v>57.286431547254303</c:v>
                </c:pt>
                <c:pt idx="115">
                  <c:v>57.788944104686401</c:v>
                </c:pt>
                <c:pt idx="116">
                  <c:v>58.291456662118399</c:v>
                </c:pt>
                <c:pt idx="117">
                  <c:v>58.793969219550497</c:v>
                </c:pt>
                <c:pt idx="118">
                  <c:v>59.296481776982503</c:v>
                </c:pt>
                <c:pt idx="119">
                  <c:v>59.798994334414601</c:v>
                </c:pt>
                <c:pt idx="120">
                  <c:v>60.301506891846699</c:v>
                </c:pt>
                <c:pt idx="121">
                  <c:v>60.804019449278698</c:v>
                </c:pt>
                <c:pt idx="122">
                  <c:v>61.306532006710803</c:v>
                </c:pt>
                <c:pt idx="123">
                  <c:v>61.809044564142802</c:v>
                </c:pt>
                <c:pt idx="124">
                  <c:v>62.3115571215749</c:v>
                </c:pt>
                <c:pt idx="125">
                  <c:v>62.814069679006899</c:v>
                </c:pt>
                <c:pt idx="126">
                  <c:v>63.316582236438997</c:v>
                </c:pt>
                <c:pt idx="127">
                  <c:v>63.819094793871002</c:v>
                </c:pt>
                <c:pt idx="128">
                  <c:v>64.321607351303101</c:v>
                </c:pt>
                <c:pt idx="129">
                  <c:v>64.824119908735199</c:v>
                </c:pt>
                <c:pt idx="130">
                  <c:v>65.326632466167197</c:v>
                </c:pt>
                <c:pt idx="131">
                  <c:v>65.829145023599295</c:v>
                </c:pt>
                <c:pt idx="132">
                  <c:v>66.331657581031294</c:v>
                </c:pt>
                <c:pt idx="133">
                  <c:v>66.834170138463406</c:v>
                </c:pt>
                <c:pt idx="134">
                  <c:v>67.336682695895405</c:v>
                </c:pt>
                <c:pt idx="135">
                  <c:v>67.839195253327503</c:v>
                </c:pt>
                <c:pt idx="136">
                  <c:v>68.341707810759502</c:v>
                </c:pt>
                <c:pt idx="137">
                  <c:v>68.8442203681916</c:v>
                </c:pt>
                <c:pt idx="138">
                  <c:v>69.346732925623698</c:v>
                </c:pt>
                <c:pt idx="139">
                  <c:v>69.849245483055697</c:v>
                </c:pt>
                <c:pt idx="140">
                  <c:v>70.351758040487795</c:v>
                </c:pt>
                <c:pt idx="141">
                  <c:v>70.854270597919793</c:v>
                </c:pt>
                <c:pt idx="142">
                  <c:v>71.356783155351906</c:v>
                </c:pt>
                <c:pt idx="143">
                  <c:v>71.859295712783904</c:v>
                </c:pt>
                <c:pt idx="144">
                  <c:v>72.361808270216002</c:v>
                </c:pt>
                <c:pt idx="145">
                  <c:v>72.864320827648001</c:v>
                </c:pt>
                <c:pt idx="146">
                  <c:v>73.366833385080099</c:v>
                </c:pt>
                <c:pt idx="147">
                  <c:v>73.869345942512197</c:v>
                </c:pt>
                <c:pt idx="148">
                  <c:v>74.371858499944196</c:v>
                </c:pt>
                <c:pt idx="149">
                  <c:v>74.874371057376294</c:v>
                </c:pt>
                <c:pt idx="150">
                  <c:v>75.376883614808307</c:v>
                </c:pt>
                <c:pt idx="151">
                  <c:v>75.879396172240405</c:v>
                </c:pt>
                <c:pt idx="152">
                  <c:v>76.381908729672404</c:v>
                </c:pt>
                <c:pt idx="153">
                  <c:v>76.884421287104502</c:v>
                </c:pt>
                <c:pt idx="154">
                  <c:v>77.3869338445365</c:v>
                </c:pt>
                <c:pt idx="155">
                  <c:v>77.889446401968598</c:v>
                </c:pt>
                <c:pt idx="156">
                  <c:v>78.391958959400696</c:v>
                </c:pt>
                <c:pt idx="157">
                  <c:v>78.894471516832695</c:v>
                </c:pt>
                <c:pt idx="158">
                  <c:v>79.396984074264793</c:v>
                </c:pt>
                <c:pt idx="159">
                  <c:v>79.899496631696806</c:v>
                </c:pt>
                <c:pt idx="160">
                  <c:v>80.402009189128904</c:v>
                </c:pt>
                <c:pt idx="161">
                  <c:v>80.904521746560903</c:v>
                </c:pt>
                <c:pt idx="162">
                  <c:v>81.407034303993001</c:v>
                </c:pt>
                <c:pt idx="163">
                  <c:v>81.909546861425</c:v>
                </c:pt>
                <c:pt idx="164">
                  <c:v>82.412059418857098</c:v>
                </c:pt>
                <c:pt idx="165">
                  <c:v>82.914571976289196</c:v>
                </c:pt>
                <c:pt idx="166">
                  <c:v>83.417084533721194</c:v>
                </c:pt>
                <c:pt idx="167">
                  <c:v>83.919597091153307</c:v>
                </c:pt>
                <c:pt idx="168">
                  <c:v>84.422109648585305</c:v>
                </c:pt>
                <c:pt idx="169">
                  <c:v>84.924622206017403</c:v>
                </c:pt>
                <c:pt idx="170">
                  <c:v>85.427134763449402</c:v>
                </c:pt>
                <c:pt idx="171">
                  <c:v>85.9296473208815</c:v>
                </c:pt>
                <c:pt idx="172">
                  <c:v>86.432159878313499</c:v>
                </c:pt>
                <c:pt idx="173">
                  <c:v>86.934672435745597</c:v>
                </c:pt>
                <c:pt idx="174">
                  <c:v>87.437184993177695</c:v>
                </c:pt>
                <c:pt idx="175">
                  <c:v>87.939697550609694</c:v>
                </c:pt>
                <c:pt idx="176">
                  <c:v>88.442210108041806</c:v>
                </c:pt>
                <c:pt idx="177">
                  <c:v>88.944722665473805</c:v>
                </c:pt>
                <c:pt idx="178">
                  <c:v>89.447235222905903</c:v>
                </c:pt>
                <c:pt idx="179">
                  <c:v>89.949747780337901</c:v>
                </c:pt>
                <c:pt idx="180">
                  <c:v>90.452260337769999</c:v>
                </c:pt>
                <c:pt idx="181">
                  <c:v>90.954772895201998</c:v>
                </c:pt>
                <c:pt idx="182">
                  <c:v>91.457285452634096</c:v>
                </c:pt>
                <c:pt idx="183">
                  <c:v>91.959798010066194</c:v>
                </c:pt>
                <c:pt idx="184">
                  <c:v>92.462310567498207</c:v>
                </c:pt>
                <c:pt idx="185">
                  <c:v>92.964823124930305</c:v>
                </c:pt>
                <c:pt idx="186">
                  <c:v>93.467335682362304</c:v>
                </c:pt>
                <c:pt idx="187">
                  <c:v>93.969848239794402</c:v>
                </c:pt>
                <c:pt idx="188">
                  <c:v>94.472360797226401</c:v>
                </c:pt>
                <c:pt idx="189">
                  <c:v>94.974873354658499</c:v>
                </c:pt>
                <c:pt idx="190">
                  <c:v>95.477385912090497</c:v>
                </c:pt>
                <c:pt idx="191">
                  <c:v>95.979898469522595</c:v>
                </c:pt>
                <c:pt idx="192">
                  <c:v>96.482411026954694</c:v>
                </c:pt>
                <c:pt idx="193">
                  <c:v>96.984923584386706</c:v>
                </c:pt>
                <c:pt idx="194">
                  <c:v>97.487436141818804</c:v>
                </c:pt>
                <c:pt idx="195">
                  <c:v>97.989948699250803</c:v>
                </c:pt>
                <c:pt idx="196">
                  <c:v>98.492461256682901</c:v>
                </c:pt>
                <c:pt idx="197">
                  <c:v>98.9949738141149</c:v>
                </c:pt>
                <c:pt idx="198">
                  <c:v>99.497486371546998</c:v>
                </c:pt>
                <c:pt idx="199">
                  <c:v>99.999998928978997</c:v>
                </c:pt>
              </c:numCache>
            </c:numRef>
          </c:xVal>
          <c:yVal>
            <c:numRef>
              <c:f>Sheet1!$S$2:$S$201</c:f>
              <c:numCache>
                <c:formatCode>General</c:formatCode>
                <c:ptCount val="200"/>
                <c:pt idx="0">
                  <c:v>0.47799998521804798</c:v>
                </c:pt>
                <c:pt idx="1">
                  <c:v>0.47799998516956999</c:v>
                </c:pt>
                <c:pt idx="2">
                  <c:v>0.47799998511401298</c:v>
                </c:pt>
                <c:pt idx="3">
                  <c:v>0.47799998504330699</c:v>
                </c:pt>
                <c:pt idx="4">
                  <c:v>0.47799998494741502</c:v>
                </c:pt>
                <c:pt idx="5">
                  <c:v>0.47799998481303901</c:v>
                </c:pt>
                <c:pt idx="6">
                  <c:v>0.477999984621992</c:v>
                </c:pt>
                <c:pt idx="7">
                  <c:v>0.47799998434901197</c:v>
                </c:pt>
                <c:pt idx="8">
                  <c:v>0.47799998395880999</c:v>
                </c:pt>
                <c:pt idx="9">
                  <c:v>0.47799998340206801</c:v>
                </c:pt>
                <c:pt idx="10">
                  <c:v>0.47799998260996901</c:v>
                </c:pt>
                <c:pt idx="11">
                  <c:v>0.47799998148677902</c:v>
                </c:pt>
                <c:pt idx="12">
                  <c:v>0.477999979899773</c:v>
                </c:pt>
                <c:pt idx="13">
                  <c:v>0.47799997766565</c:v>
                </c:pt>
                <c:pt idx="14">
                  <c:v>0.47799997453223902</c:v>
                </c:pt>
                <c:pt idx="15">
                  <c:v>0.47799997015402301</c:v>
                </c:pt>
                <c:pt idx="16">
                  <c:v>0.47799996405949102</c:v>
                </c:pt>
                <c:pt idx="17">
                  <c:v>0.477999955607816</c:v>
                </c:pt>
                <c:pt idx="18">
                  <c:v>0.47799994393161299</c:v>
                </c:pt>
                <c:pt idx="19">
                  <c:v>0.47799992786166101</c:v>
                </c:pt>
                <c:pt idx="20">
                  <c:v>0.47799990582836599</c:v>
                </c:pt>
                <c:pt idx="21">
                  <c:v>0.477999875733368</c:v>
                </c:pt>
                <c:pt idx="22">
                  <c:v>0.47799983478305302</c:v>
                </c:pt>
                <c:pt idx="23">
                  <c:v>0.47799977927369203</c:v>
                </c:pt>
                <c:pt idx="24">
                  <c:v>0.47799970431544497</c:v>
                </c:pt>
                <c:pt idx="25">
                  <c:v>0.477999603479625</c:v>
                </c:pt>
                <c:pt idx="26">
                  <c:v>0.47799946835108997</c:v>
                </c:pt>
                <c:pt idx="27">
                  <c:v>0.47799928795695201</c:v>
                </c:pt>
                <c:pt idx="28">
                  <c:v>0.47799904805453602</c:v>
                </c:pt>
                <c:pt idx="29">
                  <c:v>0.47799873023396899</c:v>
                </c:pt>
                <c:pt idx="30">
                  <c:v>0.47799831080188698</c:v>
                </c:pt>
                <c:pt idx="31">
                  <c:v>0.47799775939213202</c:v>
                </c:pt>
                <c:pt idx="32">
                  <c:v>0.477997037260116</c:v>
                </c:pt>
                <c:pt idx="33">
                  <c:v>0.47799609518077801</c:v>
                </c:pt>
                <c:pt idx="34">
                  <c:v>0.47799487088852799</c:v>
                </c:pt>
                <c:pt idx="35">
                  <c:v>0.47799328596636398</c:v>
                </c:pt>
                <c:pt idx="36">
                  <c:v>0.47799124209084298</c:v>
                </c:pt>
                <c:pt idx="37">
                  <c:v>0.47798861652434499</c:v>
                </c:pt>
                <c:pt idx="38">
                  <c:v>0.47798525673370101</c:v>
                </c:pt>
                <c:pt idx="39">
                  <c:v>0.47798097400487999</c:v>
                </c:pt>
                <c:pt idx="40">
                  <c:v>0.47797553591150999</c:v>
                </c:pt>
                <c:pt idx="41">
                  <c:v>0.47796865748411499</c:v>
                </c:pt>
                <c:pt idx="42">
                  <c:v>0.47795999092382702</c:v>
                </c:pt>
                <c:pt idx="43">
                  <c:v>0.47794911369491699</c:v>
                </c:pt>
                <c:pt idx="44">
                  <c:v>0.47793551483369001</c:v>
                </c:pt>
                <c:pt idx="45">
                  <c:v>0.47791857931373299</c:v>
                </c:pt>
                <c:pt idx="46">
                  <c:v>0.47789757031735802</c:v>
                </c:pt>
                <c:pt idx="47">
                  <c:v>0.477871609280832</c:v>
                </c:pt>
                <c:pt idx="48">
                  <c:v>0.47783965360525799</c:v>
                </c:pt>
                <c:pt idx="49">
                  <c:v>0.477800471958858</c:v>
                </c:pt>
                <c:pt idx="50">
                  <c:v>0.47775261714024497</c:v>
                </c:pt>
                <c:pt idx="51">
                  <c:v>0.47769439652635798</c:v>
                </c:pt>
                <c:pt idx="52">
                  <c:v>0.47762384019348503</c:v>
                </c:pt>
                <c:pt idx="53">
                  <c:v>0.47753866687605501</c:v>
                </c:pt>
                <c:pt idx="54">
                  <c:v>0.477436248014112</c:v>
                </c:pt>
                <c:pt idx="55">
                  <c:v>0.47731357023620102</c:v>
                </c:pt>
                <c:pt idx="56">
                  <c:v>0.47716719672897101</c:v>
                </c:pt>
                <c:pt idx="57">
                  <c:v>0.47699322805488797</c:v>
                </c:pt>
                <c:pt idx="58">
                  <c:v>0.47678726309352198</c:v>
                </c:pt>
                <c:pt idx="59">
                  <c:v>0.47654436089639801</c:v>
                </c:pt>
                <c:pt idx="60">
                  <c:v>0.47625900435680302</c:v>
                </c:pt>
                <c:pt idx="61">
                  <c:v>0.47592506670009299</c:v>
                </c:pt>
                <c:pt idx="62">
                  <c:v>0.47553578189315399</c:v>
                </c:pt>
                <c:pt idx="63">
                  <c:v>0.47508372014892097</c:v>
                </c:pt>
                <c:pt idx="64">
                  <c:v>0.47456076975941403</c:v>
                </c:pt>
                <c:pt idx="65">
                  <c:v>0.47395812652443398</c:v>
                </c:pt>
                <c:pt idx="66">
                  <c:v>0.47326629205015203</c:v>
                </c:pt>
                <c:pt idx="67">
                  <c:v>0.47247508216883699</c:v>
                </c:pt>
                <c:pt idx="68">
                  <c:v>0.471573646677171</c:v>
                </c:pt>
                <c:pt idx="69">
                  <c:v>0.470550501504371</c:v>
                </c:pt>
                <c:pt idx="70">
                  <c:v>0.46939357430419099</c:v>
                </c:pt>
                <c:pt idx="71">
                  <c:v>0.46809026431668399</c:v>
                </c:pt>
                <c:pt idx="72">
                  <c:v>0.46662751717047402</c:v>
                </c:pt>
                <c:pt idx="73">
                  <c:v>0.46499191509590398</c:v>
                </c:pt>
                <c:pt idx="74">
                  <c:v>0.46316978279733501</c:v>
                </c:pt>
                <c:pt idx="75">
                  <c:v>0.46114730899692102</c:v>
                </c:pt>
                <c:pt idx="76">
                  <c:v>0.45891068340547497</c:v>
                </c:pt>
                <c:pt idx="77">
                  <c:v>0.456446248619858</c:v>
                </c:pt>
                <c:pt idx="78">
                  <c:v>0.45374066616752101</c:v>
                </c:pt>
                <c:pt idx="79">
                  <c:v>0.45078109565939101</c:v>
                </c:pt>
                <c:pt idx="80">
                  <c:v>0.44755538570735898</c:v>
                </c:pt>
                <c:pt idx="81">
                  <c:v>0.44405227500140798</c:v>
                </c:pt>
                <c:pt idx="82">
                  <c:v>0.44026160163823602</c:v>
                </c:pt>
                <c:pt idx="83">
                  <c:v>0.43617451841661897</c:v>
                </c:pt>
                <c:pt idx="84">
                  <c:v>0.43178371171670099</c:v>
                </c:pt>
                <c:pt idx="85">
                  <c:v>0.42708362091771801</c:v>
                </c:pt>
                <c:pt idx="86">
                  <c:v>0.42207065522814502</c:v>
                </c:pt>
                <c:pt idx="87">
                  <c:v>0.41674340430576101</c:v>
                </c:pt>
                <c:pt idx="88">
                  <c:v>0.41110283868950098</c:v>
                </c:pt>
                <c:pt idx="89">
                  <c:v>0.40515249565948802</c:v>
                </c:pt>
                <c:pt idx="90">
                  <c:v>0.39889864576663803</c:v>
                </c:pt>
                <c:pt idx="91">
                  <c:v>0.392350434865676</c:v>
                </c:pt>
                <c:pt idx="92">
                  <c:v>0.38551999628595301</c:v>
                </c:pt>
                <c:pt idx="93">
                  <c:v>0.37842252733672599</c:v>
                </c:pt>
                <c:pt idx="94">
                  <c:v>0.37107632445435101</c:v>
                </c:pt>
                <c:pt idx="95">
                  <c:v>0.36350277121191199</c:v>
                </c:pt>
                <c:pt idx="96">
                  <c:v>0.35572627386178202</c:v>
                </c:pt>
                <c:pt idx="97">
                  <c:v>0.34777416427264701</c:v>
                </c:pt>
                <c:pt idx="98">
                  <c:v>0.33968424090126798</c:v>
                </c:pt>
                <c:pt idx="99">
                  <c:v>0.33311109632356001</c:v>
                </c:pt>
                <c:pt idx="100">
                  <c:v>0.57090196881572697</c:v>
                </c:pt>
                <c:pt idx="101">
                  <c:v>0.56625439056336502</c:v>
                </c:pt>
                <c:pt idx="102">
                  <c:v>0.55996248263386506</c:v>
                </c:pt>
                <c:pt idx="103">
                  <c:v>0.55368874852531302</c:v>
                </c:pt>
                <c:pt idx="104">
                  <c:v>0.54745944429138205</c:v>
                </c:pt>
                <c:pt idx="105">
                  <c:v>0.54129745125426598</c:v>
                </c:pt>
                <c:pt idx="106">
                  <c:v>0.53522527593844704</c:v>
                </c:pt>
                <c:pt idx="107">
                  <c:v>0.52926478032990198</c:v>
                </c:pt>
                <c:pt idx="108">
                  <c:v>0.52343691094567102</c:v>
                </c:pt>
                <c:pt idx="109">
                  <c:v>0.51776143743404102</c:v>
                </c:pt>
                <c:pt idx="110">
                  <c:v>0.51225670715713301</c:v>
                </c:pt>
                <c:pt idx="111">
                  <c:v>0.506939422027743</c:v>
                </c:pt>
                <c:pt idx="112">
                  <c:v>0.50182444342979504</c:v>
                </c:pt>
                <c:pt idx="113">
                  <c:v>0.496924630346954</c:v>
                </c:pt>
                <c:pt idx="114">
                  <c:v>0.49225071487891903</c:v>
                </c:pt>
                <c:pt idx="115">
                  <c:v>0.48781121817872503</c:v>
                </c:pt>
                <c:pt idx="116">
                  <c:v>0.48361240855080601</c:v>
                </c:pt>
                <c:pt idx="117">
                  <c:v>0.47965830207376098</c:v>
                </c:pt>
                <c:pt idx="118">
                  <c:v>0.47595070472521001</c:v>
                </c:pt>
                <c:pt idx="119">
                  <c:v>0.47248929366126102</c:v>
                </c:pt>
                <c:pt idx="120">
                  <c:v>0.46927173410749701</c:v>
                </c:pt>
                <c:pt idx="121">
                  <c:v>0.46629382731003099</c:v>
                </c:pt>
                <c:pt idx="122">
                  <c:v>0.46354968421788401</c:v>
                </c:pt>
                <c:pt idx="123">
                  <c:v>0.46103191904910401</c:v>
                </c:pt>
                <c:pt idx="124">
                  <c:v>0.45873185664256999</c:v>
                </c:pt>
                <c:pt idx="125">
                  <c:v>0.45663974750803299</c:v>
                </c:pt>
                <c:pt idx="126">
                  <c:v>0.45474498473652603</c:v>
                </c:pt>
                <c:pt idx="127">
                  <c:v>0.45303631738775602</c:v>
                </c:pt>
                <c:pt idx="128">
                  <c:v>0.45150205558806</c:v>
                </c:pt>
                <c:pt idx="129">
                  <c:v>0.45013026330542899</c:v>
                </c:pt>
                <c:pt idx="130">
                  <c:v>0.44890893556952299</c:v>
                </c:pt>
                <c:pt idx="131">
                  <c:v>0.44782615772998902</c:v>
                </c:pt>
                <c:pt idx="132">
                  <c:v>0.44687024515586099</c:v>
                </c:pt>
                <c:pt idx="133">
                  <c:v>0.44602986253961102</c:v>
                </c:pt>
                <c:pt idx="134">
                  <c:v>0.44529412265607599</c:v>
                </c:pt>
                <c:pt idx="135">
                  <c:v>0.444652665021673</c:v>
                </c:pt>
                <c:pt idx="136">
                  <c:v>0.444095715392757</c:v>
                </c:pt>
                <c:pt idx="137">
                  <c:v>0.44361412743041001</c:v>
                </c:pt>
                <c:pt idx="138">
                  <c:v>0.443199408144205</c:v>
                </c:pt>
                <c:pt idx="139">
                  <c:v>0.44284372891608398</c:v>
                </c:pt>
                <c:pt idx="140">
                  <c:v>0.44253992400685399</c:v>
                </c:pt>
                <c:pt idx="141">
                  <c:v>0.442281478473394</c:v>
                </c:pt>
                <c:pt idx="142">
                  <c:v>0.44206250738694503</c:v>
                </c:pt>
                <c:pt idx="143">
                  <c:v>0.44187772815467702</c:v>
                </c:pt>
                <c:pt idx="144">
                  <c:v>0.44172242762004998</c:v>
                </c:pt>
                <c:pt idx="145">
                  <c:v>0.441592425464083</c:v>
                </c:pt>
                <c:pt idx="146">
                  <c:v>0.441484035259189</c:v>
                </c:pt>
                <c:pt idx="147">
                  <c:v>0.441394024348988</c:v>
                </c:pt>
                <c:pt idx="148">
                  <c:v>0.44131957354836598</c:v>
                </c:pt>
                <c:pt idx="149">
                  <c:v>0.44125823748417298</c:v>
                </c:pt>
                <c:pt idx="150">
                  <c:v>0.441207906232775</c:v>
                </c:pt>
                <c:pt idx="151">
                  <c:v>0.44116676875930999</c:v>
                </c:pt>
                <c:pt idx="152">
                  <c:v>0.44113327852742701</c:v>
                </c:pt>
                <c:pt idx="153">
                  <c:v>0.44110612152830603</c:v>
                </c:pt>
                <c:pt idx="154">
                  <c:v>0.44108418687466</c:v>
                </c:pt>
                <c:pt idx="155">
                  <c:v>0.44106654001866302</c:v>
                </c:pt>
                <c:pt idx="156">
                  <c:v>0.44105239858175199</c:v>
                </c:pt>
                <c:pt idx="157">
                  <c:v>0.44104111072796298</c:v>
                </c:pt>
                <c:pt idx="158">
                  <c:v>0.44103213596930801</c:v>
                </c:pt>
                <c:pt idx="159">
                  <c:v>0.441025028260492</c:v>
                </c:pt>
                <c:pt idx="160">
                  <c:v>0.44101942121915999</c:v>
                </c:pt>
                <c:pt idx="161">
                  <c:v>0.441015015295466</c:v>
                </c:pt>
                <c:pt idx="162">
                  <c:v>0.44101156670956698</c:v>
                </c:pt>
                <c:pt idx="163">
                  <c:v>0.44100887797611799</c:v>
                </c:pt>
                <c:pt idx="164">
                  <c:v>0.44100678983987601</c:v>
                </c:pt>
                <c:pt idx="165">
                  <c:v>0.441005174454908</c:v>
                </c:pt>
                <c:pt idx="166">
                  <c:v>0.4410039296505</c:v>
                </c:pt>
                <c:pt idx="167">
                  <c:v>0.44100297413921302</c:v>
                </c:pt>
                <c:pt idx="168">
                  <c:v>0.44100224353543899</c:v>
                </c:pt>
                <c:pt idx="169">
                  <c:v>0.44100168706621701</c:v>
                </c:pt>
                <c:pt idx="170">
                  <c:v>0.44100126486905</c:v>
                </c:pt>
                <c:pt idx="171">
                  <c:v>0.44100094578419002</c:v>
                </c:pt>
                <c:pt idx="172">
                  <c:v>0.44100070556062798</c:v>
                </c:pt>
                <c:pt idx="173">
                  <c:v>0.44100052540603102</c:v>
                </c:pt>
                <c:pt idx="174">
                  <c:v>0.44100039082084103</c:v>
                </c:pt>
                <c:pt idx="175">
                  <c:v>0.44100029066570601</c:v>
                </c:pt>
                <c:pt idx="176">
                  <c:v>0.44100021641936399</c:v>
                </c:pt>
                <c:pt idx="177">
                  <c:v>0.44100016159107602</c:v>
                </c:pt>
                <c:pt idx="178">
                  <c:v>0.44100012125775401</c:v>
                </c:pt>
                <c:pt idx="179">
                  <c:v>0.44100009170112597</c:v>
                </c:pt>
                <c:pt idx="180">
                  <c:v>0.44100007012470999</c:v>
                </c:pt>
                <c:pt idx="181">
                  <c:v>0.44100005443411899</c:v>
                </c:pt>
                <c:pt idx="182">
                  <c:v>0.44100004306735502</c:v>
                </c:pt>
                <c:pt idx="183">
                  <c:v>0.44100003486432798</c:v>
                </c:pt>
                <c:pt idx="184">
                  <c:v>0.441000028967025</c:v>
                </c:pt>
                <c:pt idx="185">
                  <c:v>0.441000024743474</c:v>
                </c:pt>
                <c:pt idx="186">
                  <c:v>0.44100002173011499</c:v>
                </c:pt>
                <c:pt idx="187">
                  <c:v>0.44100001958831397</c:v>
                </c:pt>
                <c:pt idx="188">
                  <c:v>0.44100001807170802</c:v>
                </c:pt>
                <c:pt idx="189">
                  <c:v>0.44100001700177899</c:v>
                </c:pt>
                <c:pt idx="190">
                  <c:v>0.44100001624968999</c:v>
                </c:pt>
                <c:pt idx="191">
                  <c:v>0.441000015722812</c:v>
                </c:pt>
                <c:pt idx="192">
                  <c:v>0.441000015354783</c:v>
                </c:pt>
                <c:pt idx="193">
                  <c:v>0.44100001509820402</c:v>
                </c:pt>
                <c:pt idx="194">
                  <c:v>0.44100001491927898</c:v>
                </c:pt>
                <c:pt idx="195">
                  <c:v>0.44100001479390399</c:v>
                </c:pt>
                <c:pt idx="196">
                  <c:v>0.44100001470479</c:v>
                </c:pt>
                <c:pt idx="197">
                  <c:v>0.44100001463935201</c:v>
                </c:pt>
                <c:pt idx="198">
                  <c:v>0.441000014588117</c:v>
                </c:pt>
                <c:pt idx="199">
                  <c:v>0.44100001454353299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25C7-4883-8DF6-3C753DDD0A34}"/>
            </c:ext>
          </c:extLst>
        </c:ser>
        <c:ser>
          <c:idx val="5"/>
          <c:order val="5"/>
          <c:tx>
            <c:strRef>
              <c:f>Sheet1!$U$1</c:f>
              <c:strCache>
                <c:ptCount val="1"/>
                <c:pt idx="0">
                  <c:v>13days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Sheet1!$U$2:$U$201</c:f>
              <c:numCache>
                <c:formatCode>General</c:formatCode>
                <c:ptCount val="200"/>
                <c:pt idx="0" formatCode="0.00E+00">
                  <c:v>0</c:v>
                </c:pt>
                <c:pt idx="1">
                  <c:v>0.50251255743205503</c:v>
                </c:pt>
                <c:pt idx="2">
                  <c:v>1.0050251148641101</c:v>
                </c:pt>
                <c:pt idx="3">
                  <c:v>1.50753767229617</c:v>
                </c:pt>
                <c:pt idx="4">
                  <c:v>2.0100502297282201</c:v>
                </c:pt>
                <c:pt idx="5">
                  <c:v>2.51256278716028</c:v>
                </c:pt>
                <c:pt idx="6">
                  <c:v>3.0150753445923302</c:v>
                </c:pt>
                <c:pt idx="7">
                  <c:v>3.5175879020243901</c:v>
                </c:pt>
                <c:pt idx="8">
                  <c:v>4.0201004594564402</c:v>
                </c:pt>
                <c:pt idx="9">
                  <c:v>4.5226130168885001</c:v>
                </c:pt>
                <c:pt idx="10">
                  <c:v>5.0251255743205503</c:v>
                </c:pt>
                <c:pt idx="11">
                  <c:v>5.5276381317526102</c:v>
                </c:pt>
                <c:pt idx="12">
                  <c:v>6.0301506891846701</c:v>
                </c:pt>
                <c:pt idx="13">
                  <c:v>6.5326632466167203</c:v>
                </c:pt>
                <c:pt idx="14">
                  <c:v>7.0351758040487802</c:v>
                </c:pt>
                <c:pt idx="15">
                  <c:v>7.5376883614808303</c:v>
                </c:pt>
                <c:pt idx="16">
                  <c:v>8.0402009189128893</c:v>
                </c:pt>
                <c:pt idx="17">
                  <c:v>8.5427134763449395</c:v>
                </c:pt>
                <c:pt idx="18">
                  <c:v>9.0452260337770003</c:v>
                </c:pt>
                <c:pt idx="19">
                  <c:v>9.5477385912090504</c:v>
                </c:pt>
                <c:pt idx="20">
                  <c:v>10.050251148641101</c:v>
                </c:pt>
                <c:pt idx="21">
                  <c:v>10.5527637060732</c:v>
                </c:pt>
                <c:pt idx="22">
                  <c:v>11.055276263505201</c:v>
                </c:pt>
                <c:pt idx="23">
                  <c:v>11.557788820937301</c:v>
                </c:pt>
                <c:pt idx="24">
                  <c:v>12.060301378369299</c:v>
                </c:pt>
                <c:pt idx="25">
                  <c:v>12.562813935801399</c:v>
                </c:pt>
                <c:pt idx="26">
                  <c:v>13.0653264932334</c:v>
                </c:pt>
                <c:pt idx="27">
                  <c:v>13.5678390506655</c:v>
                </c:pt>
                <c:pt idx="28">
                  <c:v>14.070351608097599</c:v>
                </c:pt>
                <c:pt idx="29">
                  <c:v>14.5728641655296</c:v>
                </c:pt>
                <c:pt idx="30">
                  <c:v>15.0753767229617</c:v>
                </c:pt>
                <c:pt idx="31">
                  <c:v>15.5778892803937</c:v>
                </c:pt>
                <c:pt idx="32">
                  <c:v>16.0804018378258</c:v>
                </c:pt>
                <c:pt idx="33">
                  <c:v>16.582914395257799</c:v>
                </c:pt>
                <c:pt idx="34">
                  <c:v>17.0854269526899</c:v>
                </c:pt>
                <c:pt idx="35">
                  <c:v>17.587939510121899</c:v>
                </c:pt>
                <c:pt idx="36">
                  <c:v>18.090452067554001</c:v>
                </c:pt>
                <c:pt idx="37">
                  <c:v>18.592964624986099</c:v>
                </c:pt>
                <c:pt idx="38">
                  <c:v>19.095477182418101</c:v>
                </c:pt>
                <c:pt idx="39">
                  <c:v>19.597989739850199</c:v>
                </c:pt>
                <c:pt idx="40">
                  <c:v>20.100502297282201</c:v>
                </c:pt>
                <c:pt idx="41">
                  <c:v>20.603014854714299</c:v>
                </c:pt>
                <c:pt idx="42">
                  <c:v>21.105527412146301</c:v>
                </c:pt>
                <c:pt idx="43">
                  <c:v>21.6080399695784</c:v>
                </c:pt>
                <c:pt idx="44">
                  <c:v>22.110552527010402</c:v>
                </c:pt>
                <c:pt idx="45">
                  <c:v>22.6130650844425</c:v>
                </c:pt>
                <c:pt idx="46">
                  <c:v>23.115577641874602</c:v>
                </c:pt>
                <c:pt idx="47">
                  <c:v>23.6180901993066</c:v>
                </c:pt>
                <c:pt idx="48">
                  <c:v>24.120602756738698</c:v>
                </c:pt>
                <c:pt idx="49">
                  <c:v>24.6231153141707</c:v>
                </c:pt>
                <c:pt idx="50">
                  <c:v>25.125627871602799</c:v>
                </c:pt>
                <c:pt idx="51">
                  <c:v>25.628140429034801</c:v>
                </c:pt>
                <c:pt idx="52">
                  <c:v>26.130652986466899</c:v>
                </c:pt>
                <c:pt idx="53">
                  <c:v>26.633165543898901</c:v>
                </c:pt>
                <c:pt idx="54">
                  <c:v>27.135678101330999</c:v>
                </c:pt>
                <c:pt idx="55">
                  <c:v>27.638190658763101</c:v>
                </c:pt>
                <c:pt idx="56">
                  <c:v>28.140703216195099</c:v>
                </c:pt>
                <c:pt idx="57">
                  <c:v>28.643215773627201</c:v>
                </c:pt>
                <c:pt idx="58">
                  <c:v>29.1457283310592</c:v>
                </c:pt>
                <c:pt idx="59">
                  <c:v>29.648240888491301</c:v>
                </c:pt>
                <c:pt idx="60">
                  <c:v>30.1507534459233</c:v>
                </c:pt>
                <c:pt idx="61">
                  <c:v>30.653266003355402</c:v>
                </c:pt>
                <c:pt idx="62">
                  <c:v>31.1557785607874</c:v>
                </c:pt>
                <c:pt idx="63">
                  <c:v>31.658291118219498</c:v>
                </c:pt>
                <c:pt idx="64">
                  <c:v>32.1608036756516</c:v>
                </c:pt>
                <c:pt idx="65">
                  <c:v>32.663316233083599</c:v>
                </c:pt>
                <c:pt idx="66">
                  <c:v>33.165828790515697</c:v>
                </c:pt>
                <c:pt idx="67">
                  <c:v>33.668341347947703</c:v>
                </c:pt>
                <c:pt idx="68">
                  <c:v>34.170853905379801</c:v>
                </c:pt>
                <c:pt idx="69">
                  <c:v>34.673366462811799</c:v>
                </c:pt>
                <c:pt idx="70">
                  <c:v>35.175879020243897</c:v>
                </c:pt>
                <c:pt idx="71">
                  <c:v>35.678391577675903</c:v>
                </c:pt>
                <c:pt idx="72">
                  <c:v>36.180904135108001</c:v>
                </c:pt>
                <c:pt idx="73">
                  <c:v>36.68341669254</c:v>
                </c:pt>
                <c:pt idx="74">
                  <c:v>37.185929249972098</c:v>
                </c:pt>
                <c:pt idx="75">
                  <c:v>37.688441807404203</c:v>
                </c:pt>
                <c:pt idx="76">
                  <c:v>38.190954364836202</c:v>
                </c:pt>
                <c:pt idx="77">
                  <c:v>38.6934669222683</c:v>
                </c:pt>
                <c:pt idx="78">
                  <c:v>39.195979479700298</c:v>
                </c:pt>
                <c:pt idx="79">
                  <c:v>39.698492037132397</c:v>
                </c:pt>
                <c:pt idx="80">
                  <c:v>40.201004594564402</c:v>
                </c:pt>
                <c:pt idx="81">
                  <c:v>40.7035171519965</c:v>
                </c:pt>
                <c:pt idx="82">
                  <c:v>41.206029709428499</c:v>
                </c:pt>
                <c:pt idx="83">
                  <c:v>41.708542266860597</c:v>
                </c:pt>
                <c:pt idx="84">
                  <c:v>42.211054824292702</c:v>
                </c:pt>
                <c:pt idx="85">
                  <c:v>42.713567381724701</c:v>
                </c:pt>
                <c:pt idx="86">
                  <c:v>43.216079939156799</c:v>
                </c:pt>
                <c:pt idx="87">
                  <c:v>43.718592496588798</c:v>
                </c:pt>
                <c:pt idx="88">
                  <c:v>44.221105054020903</c:v>
                </c:pt>
                <c:pt idx="89">
                  <c:v>44.723617611452902</c:v>
                </c:pt>
                <c:pt idx="90">
                  <c:v>45.226130168885</c:v>
                </c:pt>
                <c:pt idx="91">
                  <c:v>45.728642726316998</c:v>
                </c:pt>
                <c:pt idx="92">
                  <c:v>46.231155283749104</c:v>
                </c:pt>
                <c:pt idx="93">
                  <c:v>46.733667841181202</c:v>
                </c:pt>
                <c:pt idx="94">
                  <c:v>47.2361803986132</c:v>
                </c:pt>
                <c:pt idx="95">
                  <c:v>47.738692956045298</c:v>
                </c:pt>
                <c:pt idx="96">
                  <c:v>48.241205513477297</c:v>
                </c:pt>
                <c:pt idx="97">
                  <c:v>48.743718070909402</c:v>
                </c:pt>
                <c:pt idx="98">
                  <c:v>49.246230628341401</c:v>
                </c:pt>
                <c:pt idx="99">
                  <c:v>49.748743185773499</c:v>
                </c:pt>
                <c:pt idx="100">
                  <c:v>50.251255743205498</c:v>
                </c:pt>
                <c:pt idx="101">
                  <c:v>50.753768300637603</c:v>
                </c:pt>
                <c:pt idx="102">
                  <c:v>51.256280858069701</c:v>
                </c:pt>
                <c:pt idx="103">
                  <c:v>51.7587934155017</c:v>
                </c:pt>
                <c:pt idx="104">
                  <c:v>52.261305972933798</c:v>
                </c:pt>
                <c:pt idx="105">
                  <c:v>52.763818530365803</c:v>
                </c:pt>
                <c:pt idx="106">
                  <c:v>53.266331087797901</c:v>
                </c:pt>
                <c:pt idx="107">
                  <c:v>53.7688436452299</c:v>
                </c:pt>
                <c:pt idx="108">
                  <c:v>54.271356202661998</c:v>
                </c:pt>
                <c:pt idx="109">
                  <c:v>54.773868760093997</c:v>
                </c:pt>
                <c:pt idx="110">
                  <c:v>55.276381317526102</c:v>
                </c:pt>
                <c:pt idx="111">
                  <c:v>55.7788938749582</c:v>
                </c:pt>
                <c:pt idx="112">
                  <c:v>56.281406432390199</c:v>
                </c:pt>
                <c:pt idx="113">
                  <c:v>56.783918989822297</c:v>
                </c:pt>
                <c:pt idx="114">
                  <c:v>57.286431547254303</c:v>
                </c:pt>
                <c:pt idx="115">
                  <c:v>57.788944104686401</c:v>
                </c:pt>
                <c:pt idx="116">
                  <c:v>58.291456662118399</c:v>
                </c:pt>
                <c:pt idx="117">
                  <c:v>58.793969219550497</c:v>
                </c:pt>
                <c:pt idx="118">
                  <c:v>59.296481776982503</c:v>
                </c:pt>
                <c:pt idx="119">
                  <c:v>59.798994334414601</c:v>
                </c:pt>
                <c:pt idx="120">
                  <c:v>60.301506891846699</c:v>
                </c:pt>
                <c:pt idx="121">
                  <c:v>60.804019449278698</c:v>
                </c:pt>
                <c:pt idx="122">
                  <c:v>61.306532006710803</c:v>
                </c:pt>
                <c:pt idx="123">
                  <c:v>61.809044564142802</c:v>
                </c:pt>
                <c:pt idx="124">
                  <c:v>62.3115571215749</c:v>
                </c:pt>
                <c:pt idx="125">
                  <c:v>62.814069679006899</c:v>
                </c:pt>
                <c:pt idx="126">
                  <c:v>63.316582236438997</c:v>
                </c:pt>
                <c:pt idx="127">
                  <c:v>63.819094793871002</c:v>
                </c:pt>
                <c:pt idx="128">
                  <c:v>64.321607351303101</c:v>
                </c:pt>
                <c:pt idx="129">
                  <c:v>64.824119908735199</c:v>
                </c:pt>
                <c:pt idx="130">
                  <c:v>65.326632466167197</c:v>
                </c:pt>
                <c:pt idx="131">
                  <c:v>65.829145023599295</c:v>
                </c:pt>
                <c:pt idx="132">
                  <c:v>66.331657581031294</c:v>
                </c:pt>
                <c:pt idx="133">
                  <c:v>66.834170138463406</c:v>
                </c:pt>
                <c:pt idx="134">
                  <c:v>67.336682695895405</c:v>
                </c:pt>
                <c:pt idx="135">
                  <c:v>67.839195253327503</c:v>
                </c:pt>
                <c:pt idx="136">
                  <c:v>68.341707810759502</c:v>
                </c:pt>
                <c:pt idx="137">
                  <c:v>68.8442203681916</c:v>
                </c:pt>
                <c:pt idx="138">
                  <c:v>69.346732925623698</c:v>
                </c:pt>
                <c:pt idx="139">
                  <c:v>69.849245483055697</c:v>
                </c:pt>
                <c:pt idx="140">
                  <c:v>70.351758040487795</c:v>
                </c:pt>
                <c:pt idx="141">
                  <c:v>70.854270597919793</c:v>
                </c:pt>
                <c:pt idx="142">
                  <c:v>71.356783155351906</c:v>
                </c:pt>
                <c:pt idx="143">
                  <c:v>71.859295712783904</c:v>
                </c:pt>
                <c:pt idx="144">
                  <c:v>72.361808270216002</c:v>
                </c:pt>
                <c:pt idx="145">
                  <c:v>72.864320827648001</c:v>
                </c:pt>
                <c:pt idx="146">
                  <c:v>73.366833385080099</c:v>
                </c:pt>
                <c:pt idx="147">
                  <c:v>73.869345942512197</c:v>
                </c:pt>
                <c:pt idx="148">
                  <c:v>74.371858499944196</c:v>
                </c:pt>
                <c:pt idx="149">
                  <c:v>74.874371057376294</c:v>
                </c:pt>
                <c:pt idx="150">
                  <c:v>75.376883614808307</c:v>
                </c:pt>
                <c:pt idx="151">
                  <c:v>75.879396172240405</c:v>
                </c:pt>
                <c:pt idx="152">
                  <c:v>76.381908729672404</c:v>
                </c:pt>
                <c:pt idx="153">
                  <c:v>76.884421287104502</c:v>
                </c:pt>
                <c:pt idx="154">
                  <c:v>77.3869338445365</c:v>
                </c:pt>
                <c:pt idx="155">
                  <c:v>77.889446401968598</c:v>
                </c:pt>
                <c:pt idx="156">
                  <c:v>78.391958959400696</c:v>
                </c:pt>
                <c:pt idx="157">
                  <c:v>78.894471516832695</c:v>
                </c:pt>
                <c:pt idx="158">
                  <c:v>79.396984074264793</c:v>
                </c:pt>
                <c:pt idx="159">
                  <c:v>79.899496631696806</c:v>
                </c:pt>
                <c:pt idx="160">
                  <c:v>80.402009189128904</c:v>
                </c:pt>
                <c:pt idx="161">
                  <c:v>80.904521746560903</c:v>
                </c:pt>
                <c:pt idx="162">
                  <c:v>81.407034303993001</c:v>
                </c:pt>
                <c:pt idx="163">
                  <c:v>81.909546861425</c:v>
                </c:pt>
                <c:pt idx="164">
                  <c:v>82.412059418857098</c:v>
                </c:pt>
                <c:pt idx="165">
                  <c:v>82.914571976289196</c:v>
                </c:pt>
                <c:pt idx="166">
                  <c:v>83.417084533721194</c:v>
                </c:pt>
                <c:pt idx="167">
                  <c:v>83.919597091153307</c:v>
                </c:pt>
                <c:pt idx="168">
                  <c:v>84.422109648585305</c:v>
                </c:pt>
                <c:pt idx="169">
                  <c:v>84.924622206017403</c:v>
                </c:pt>
                <c:pt idx="170">
                  <c:v>85.427134763449402</c:v>
                </c:pt>
                <c:pt idx="171">
                  <c:v>85.9296473208815</c:v>
                </c:pt>
                <c:pt idx="172">
                  <c:v>86.432159878313499</c:v>
                </c:pt>
                <c:pt idx="173">
                  <c:v>86.934672435745597</c:v>
                </c:pt>
                <c:pt idx="174">
                  <c:v>87.437184993177695</c:v>
                </c:pt>
                <c:pt idx="175">
                  <c:v>87.939697550609694</c:v>
                </c:pt>
                <c:pt idx="176">
                  <c:v>88.442210108041806</c:v>
                </c:pt>
                <c:pt idx="177">
                  <c:v>88.944722665473805</c:v>
                </c:pt>
                <c:pt idx="178">
                  <c:v>89.447235222905903</c:v>
                </c:pt>
                <c:pt idx="179">
                  <c:v>89.949747780337901</c:v>
                </c:pt>
                <c:pt idx="180">
                  <c:v>90.452260337769999</c:v>
                </c:pt>
                <c:pt idx="181">
                  <c:v>90.954772895201998</c:v>
                </c:pt>
                <c:pt idx="182">
                  <c:v>91.457285452634096</c:v>
                </c:pt>
                <c:pt idx="183">
                  <c:v>91.959798010066194</c:v>
                </c:pt>
                <c:pt idx="184">
                  <c:v>92.462310567498207</c:v>
                </c:pt>
                <c:pt idx="185">
                  <c:v>92.964823124930305</c:v>
                </c:pt>
                <c:pt idx="186">
                  <c:v>93.467335682362304</c:v>
                </c:pt>
                <c:pt idx="187">
                  <c:v>93.969848239794402</c:v>
                </c:pt>
                <c:pt idx="188">
                  <c:v>94.472360797226401</c:v>
                </c:pt>
                <c:pt idx="189">
                  <c:v>94.974873354658499</c:v>
                </c:pt>
                <c:pt idx="190">
                  <c:v>95.477385912090497</c:v>
                </c:pt>
                <c:pt idx="191">
                  <c:v>95.979898469522595</c:v>
                </c:pt>
                <c:pt idx="192">
                  <c:v>96.482411026954694</c:v>
                </c:pt>
                <c:pt idx="193">
                  <c:v>96.984923584386706</c:v>
                </c:pt>
                <c:pt idx="194">
                  <c:v>97.487436141818804</c:v>
                </c:pt>
                <c:pt idx="195">
                  <c:v>97.989948699250803</c:v>
                </c:pt>
                <c:pt idx="196">
                  <c:v>98.492461256682901</c:v>
                </c:pt>
                <c:pt idx="197">
                  <c:v>98.9949738141149</c:v>
                </c:pt>
                <c:pt idx="198">
                  <c:v>99.497486371546998</c:v>
                </c:pt>
                <c:pt idx="199">
                  <c:v>99.999998928978997</c:v>
                </c:pt>
              </c:numCache>
            </c:numRef>
          </c:xVal>
          <c:yVal>
            <c:numRef>
              <c:f>Sheet1!$W$2:$W$201</c:f>
              <c:numCache>
                <c:formatCode>General</c:formatCode>
                <c:ptCount val="200"/>
                <c:pt idx="0">
                  <c:v>0.47799998521804798</c:v>
                </c:pt>
                <c:pt idx="1">
                  <c:v>0.47799972734512403</c:v>
                </c:pt>
                <c:pt idx="2">
                  <c:v>0.47799945842469699</c:v>
                </c:pt>
                <c:pt idx="3">
                  <c:v>0.47799916703251499</c:v>
                </c:pt>
                <c:pt idx="4">
                  <c:v>0.47799884098262102</c:v>
                </c:pt>
                <c:pt idx="5">
                  <c:v>0.47799846691491699</c:v>
                </c:pt>
                <c:pt idx="6">
                  <c:v>0.47799802987169898</c:v>
                </c:pt>
                <c:pt idx="7">
                  <c:v>0.47799751282347203</c:v>
                </c:pt>
                <c:pt idx="8">
                  <c:v>0.47799689615254498</c:v>
                </c:pt>
                <c:pt idx="9">
                  <c:v>0.47799615706998799</c:v>
                </c:pt>
                <c:pt idx="10">
                  <c:v>0.47799526897572497</c:v>
                </c:pt>
                <c:pt idx="11">
                  <c:v>0.47799420072562099</c:v>
                </c:pt>
                <c:pt idx="12">
                  <c:v>0.47799291580820302</c:v>
                </c:pt>
                <c:pt idx="13">
                  <c:v>0.477991371412684</c:v>
                </c:pt>
                <c:pt idx="14">
                  <c:v>0.47798951737456702</c:v>
                </c:pt>
                <c:pt idx="15">
                  <c:v>0.47798729498251402</c:v>
                </c:pt>
                <c:pt idx="16">
                  <c:v>0.47798463563185101</c:v>
                </c:pt>
                <c:pt idx="17">
                  <c:v>0.47798145930725899</c:v>
                </c:pt>
                <c:pt idx="18">
                  <c:v>0.47797767287711501</c:v>
                </c:pt>
                <c:pt idx="19">
                  <c:v>0.477973168181625</c:v>
                </c:pt>
                <c:pt idx="20">
                  <c:v>0.47796781989466802</c:v>
                </c:pt>
                <c:pt idx="21">
                  <c:v>0.47796148314272802</c:v>
                </c:pt>
                <c:pt idx="22">
                  <c:v>0.47795399085975598</c:v>
                </c:pt>
                <c:pt idx="23">
                  <c:v>0.47794515085887102</c:v>
                </c:pt>
                <c:pt idx="24">
                  <c:v>0.47793474260417901</c:v>
                </c:pt>
                <c:pt idx="25">
                  <c:v>0.47792251366324301</c:v>
                </c:pt>
                <c:pt idx="26">
                  <c:v>0.47790817582357797</c:v>
                </c:pt>
                <c:pt idx="27">
                  <c:v>0.477891400860322</c:v>
                </c:pt>
                <c:pt idx="28">
                  <c:v>0.47787181593935302</c:v>
                </c:pt>
                <c:pt idx="29">
                  <c:v>0.47784899864848601</c:v>
                </c:pt>
                <c:pt idx="30">
                  <c:v>0.47782247164894398</c:v>
                </c:pt>
                <c:pt idx="31">
                  <c:v>0.47779169694416002</c:v>
                </c:pt>
                <c:pt idx="32">
                  <c:v>0.47775606976868601</c:v>
                </c:pt>
                <c:pt idx="33">
                  <c:v>0.47771491210352501</c:v>
                </c:pt>
                <c:pt idx="34">
                  <c:v>0.47766746583170699</c:v>
                </c:pt>
                <c:pt idx="35">
                  <c:v>0.47761288555328102</c:v>
                </c:pt>
                <c:pt idx="36">
                  <c:v>0.47755023108726002</c:v>
                </c:pt>
                <c:pt idx="37">
                  <c:v>0.477478459694893</c:v>
                </c:pt>
                <c:pt idx="38">
                  <c:v>0.477396418068049</c:v>
                </c:pt>
                <c:pt idx="39">
                  <c:v>0.47730283413456398</c:v>
                </c:pt>
                <c:pt idx="40">
                  <c:v>0.47719630874227098</c:v>
                </c:pt>
                <c:pt idx="41">
                  <c:v>0.47707530729238601</c:v>
                </c:pt>
                <c:pt idx="42">
                  <c:v>0.47693815140353302</c:v>
                </c:pt>
                <c:pt idx="43">
                  <c:v>0.47678301069587598</c:v>
                </c:pt>
                <c:pt idx="44">
                  <c:v>0.47660789479578702</c:v>
                </c:pt>
                <c:pt idx="45">
                  <c:v>0.47641064566966901</c:v>
                </c:pt>
                <c:pt idx="46">
                  <c:v>0.47618893040410998</c:v>
                </c:pt>
                <c:pt idx="47">
                  <c:v>0.47594023455762202</c:v>
                </c:pt>
                <c:pt idx="48">
                  <c:v>0.47566185621615997</c:v>
                </c:pt>
                <c:pt idx="49">
                  <c:v>0.47535090088941001</c:v>
                </c:pt>
                <c:pt idx="50">
                  <c:v>0.47500427739051598</c:v>
                </c:pt>
                <c:pt idx="51">
                  <c:v>0.47461869484344998</c:v>
                </c:pt>
                <c:pt idx="52">
                  <c:v>0.47419066096464302</c:v>
                </c:pt>
                <c:pt idx="53">
                  <c:v>0.47371648176375503</c:v>
                </c:pt>
                <c:pt idx="54">
                  <c:v>0.47319226280712701</c:v>
                </c:pt>
                <c:pt idx="55">
                  <c:v>0.47261391218235499</c:v>
                </c:pt>
                <c:pt idx="56">
                  <c:v>0.471977145296196</c:v>
                </c:pt>
                <c:pt idx="57">
                  <c:v>0.471277491630193</c:v>
                </c:pt>
                <c:pt idx="58">
                  <c:v>0.47051030356727203</c:v>
                </c:pt>
                <c:pt idx="59">
                  <c:v>0.469670767391352</c:v>
                </c:pt>
                <c:pt idx="60">
                  <c:v>0.468753916547688</c:v>
                </c:pt>
                <c:pt idx="61">
                  <c:v>0.46775464723583199</c:v>
                </c:pt>
                <c:pt idx="62">
                  <c:v>0.46666773639139902</c:v>
                </c:pt>
                <c:pt idx="63">
                  <c:v>0.46548786209258902</c:v>
                </c:pt>
                <c:pt idx="64">
                  <c:v>0.46420962640957603</c:v>
                </c:pt>
                <c:pt idx="65">
                  <c:v>0.462827580693497</c:v>
                </c:pt>
                <c:pt idx="66">
                  <c:v>0.46133625328738198</c:v>
                </c:pt>
                <c:pt idx="67">
                  <c:v>0.45973017959678703</c:v>
                </c:pt>
                <c:pt idx="68">
                  <c:v>0.45800393447124199</c:v>
                </c:pt>
                <c:pt idx="69">
                  <c:v>0.45615216680038101</c:v>
                </c:pt>
                <c:pt idx="70">
                  <c:v>0.454169636202645</c:v>
                </c:pt>
                <c:pt idx="71">
                  <c:v>0.45205125167876198</c:v>
                </c:pt>
                <c:pt idx="72">
                  <c:v>0.44979211206742098</c:v>
                </c:pt>
                <c:pt idx="73">
                  <c:v>0.44738754811972298</c:v>
                </c:pt>
                <c:pt idx="74">
                  <c:v>0.44483316598088002</c:v>
                </c:pt>
                <c:pt idx="75">
                  <c:v>0.44212489184840997</c:v>
                </c:pt>
                <c:pt idx="76">
                  <c:v>0.43925901754625102</c:v>
                </c:pt>
                <c:pt idx="77">
                  <c:v>0.436232246730408</c:v>
                </c:pt>
                <c:pt idx="78">
                  <c:v>0.433041741408214</c:v>
                </c:pt>
                <c:pt idx="79">
                  <c:v>0.429685168439146</c:v>
                </c:pt>
                <c:pt idx="80">
                  <c:v>0.42616074563294198</c:v>
                </c:pt>
                <c:pt idx="81">
                  <c:v>0.42246728705460201</c:v>
                </c:pt>
                <c:pt idx="82">
                  <c:v>0.41860424710655197</c:v>
                </c:pt>
                <c:pt idx="83">
                  <c:v>0.41457176285733299</c:v>
                </c:pt>
                <c:pt idx="84">
                  <c:v>0.41037069426540201</c:v>
                </c:pt>
                <c:pt idx="85">
                  <c:v>0.40600266159972997</c:v>
                </c:pt>
                <c:pt idx="86">
                  <c:v>0.401470079589336</c:v>
                </c:pt>
                <c:pt idx="87">
                  <c:v>0.39677618768488998</c:v>
                </c:pt>
                <c:pt idx="88">
                  <c:v>0.391925075814688</c:v>
                </c:pt>
                <c:pt idx="89">
                  <c:v>0.38692170499419298</c:v>
                </c:pt>
                <c:pt idx="90">
                  <c:v>0.38177192213973798</c:v>
                </c:pt>
                <c:pt idx="91">
                  <c:v>0.376482468395888</c:v>
                </c:pt>
                <c:pt idx="92">
                  <c:v>0.37106098039847502</c:v>
                </c:pt>
                <c:pt idx="93">
                  <c:v>0.36551598373569699</c:v>
                </c:pt>
                <c:pt idx="94">
                  <c:v>0.359856878069229</c:v>
                </c:pt>
                <c:pt idx="95">
                  <c:v>0.35409391344518698</c:v>
                </c:pt>
                <c:pt idx="96">
                  <c:v>0.34823815790632301</c:v>
                </c:pt>
                <c:pt idx="97">
                  <c:v>0.34230160720744901</c:v>
                </c:pt>
                <c:pt idx="98">
                  <c:v>0.336322776795978</c:v>
                </c:pt>
                <c:pt idx="99">
                  <c:v>0.33324529312075901</c:v>
                </c:pt>
                <c:pt idx="100">
                  <c:v>0.57045251516865603</c:v>
                </c:pt>
                <c:pt idx="101">
                  <c:v>0.56886362760218301</c:v>
                </c:pt>
                <c:pt idx="102">
                  <c:v>0.56424222132425295</c:v>
                </c:pt>
                <c:pt idx="103">
                  <c:v>0.55961369489498303</c:v>
                </c:pt>
                <c:pt idx="104">
                  <c:v>0.55499831891956497</c:v>
                </c:pt>
                <c:pt idx="105">
                  <c:v>0.55040517484219298</c:v>
                </c:pt>
                <c:pt idx="106">
                  <c:v>0.54584330182356999</c:v>
                </c:pt>
                <c:pt idx="107">
                  <c:v>0.54132166739524501</c:v>
                </c:pt>
                <c:pt idx="108">
                  <c:v>0.53684910947714803</c:v>
                </c:pt>
                <c:pt idx="109">
                  <c:v>0.53243427814419897</c:v>
                </c:pt>
                <c:pt idx="110">
                  <c:v>0.528085577894716</c:v>
                </c:pt>
                <c:pt idx="111">
                  <c:v>0.52381111114732803</c:v>
                </c:pt>
                <c:pt idx="112">
                  <c:v>0.51961862370522405</c:v>
                </c:pt>
                <c:pt idx="113">
                  <c:v>0.51551545292334999</c:v>
                </c:pt>
                <c:pt idx="114">
                  <c:v>0.51150847929489296</c:v>
                </c:pt>
                <c:pt idx="115">
                  <c:v>0.50760408213750496</c:v>
                </c:pt>
                <c:pt idx="116">
                  <c:v>0.50380810000748499</c:v>
                </c:pt>
                <c:pt idx="117">
                  <c:v>0.50012579640227395</c:v>
                </c:pt>
                <c:pt idx="118">
                  <c:v>0.49656183122931902</c:v>
                </c:pt>
                <c:pt idx="119">
                  <c:v>0.49312023842480102</c:v>
                </c:pt>
                <c:pt idx="120">
                  <c:v>0.48980441000085501</c:v>
                </c:pt>
                <c:pt idx="121">
                  <c:v>0.48661708668794401</c:v>
                </c:pt>
                <c:pt idx="122">
                  <c:v>0.48356035522278701</c:v>
                </c:pt>
                <c:pt idx="123">
                  <c:v>0.48063565221508198</c:v>
                </c:pt>
                <c:pt idx="124">
                  <c:v>0.47784377441150899</c:v>
                </c:pt>
                <c:pt idx="125">
                  <c:v>0.475184895066324</c:v>
                </c:pt>
                <c:pt idx="126">
                  <c:v>0.47265858602727701</c:v>
                </c:pt>
                <c:pt idx="127">
                  <c:v>0.470263845056276</c:v>
                </c:pt>
                <c:pt idx="128">
                  <c:v>0.467999127828158</c:v>
                </c:pt>
                <c:pt idx="129">
                  <c:v>0.46586238399011998</c:v>
                </c:pt>
                <c:pt idx="130">
                  <c:v>0.46385109661944401</c:v>
                </c:pt>
                <c:pt idx="131">
                  <c:v>0.46196232438901802</c:v>
                </c:pt>
                <c:pt idx="132">
                  <c:v>0.46019274573840702</c:v>
                </c:pt>
                <c:pt idx="133">
                  <c:v>0.45853870435237898</c:v>
                </c:pt>
                <c:pt idx="134">
                  <c:v>0.45699625526777099</c:v>
                </c:pt>
                <c:pt idx="135">
                  <c:v>0.45556121096170898</c:v>
                </c:pt>
                <c:pt idx="136">
                  <c:v>0.45422918681789098</c:v>
                </c:pt>
                <c:pt idx="137">
                  <c:v>0.45299564542065901</c:v>
                </c:pt>
                <c:pt idx="138">
                  <c:v>0.451855939187016</c:v>
                </c:pt>
                <c:pt idx="139">
                  <c:v>0.450805350912166</c:v>
                </c:pt>
                <c:pt idx="140">
                  <c:v>0.44983913187274999</c:v>
                </c:pt>
                <c:pt idx="141">
                  <c:v>0.448952537201463</c:v>
                </c:pt>
                <c:pt idx="142">
                  <c:v>0.448140858315621</c:v>
                </c:pt>
                <c:pt idx="143">
                  <c:v>0.44739945224868499</c:v>
                </c:pt>
                <c:pt idx="144">
                  <c:v>0.446723767796677</c:v>
                </c:pt>
                <c:pt idx="145">
                  <c:v>0.446109368449501</c:v>
                </c:pt>
                <c:pt idx="146">
                  <c:v>0.44555195212980397</c:v>
                </c:pt>
                <c:pt idx="147">
                  <c:v>0.445047367808593</c:v>
                </c:pt>
                <c:pt idx="148">
                  <c:v>0.44459162910688199</c:v>
                </c:pt>
                <c:pt idx="149">
                  <c:v>0.44418092502635698</c:v>
                </c:pt>
                <c:pt idx="150">
                  <c:v>0.44381162797915802</c:v>
                </c:pt>
                <c:pt idx="151">
                  <c:v>0.44348029930791</c:v>
                </c:pt>
                <c:pt idx="152">
                  <c:v>0.44318369250224299</c:v>
                </c:pt>
                <c:pt idx="153">
                  <c:v>0.442918754327708</c:v>
                </c:pt>
                <c:pt idx="154">
                  <c:v>0.44268262408781101</c:v>
                </c:pt>
                <c:pt idx="155">
                  <c:v>0.44247263124031899</c:v>
                </c:pt>
                <c:pt idx="156">
                  <c:v>0.44228629158565003</c:v>
                </c:pt>
                <c:pt idx="157">
                  <c:v>0.442121302238562</c:v>
                </c:pt>
                <c:pt idx="158">
                  <c:v>0.441975535585234</c:v>
                </c:pt>
                <c:pt idx="159">
                  <c:v>0.44184703241649298</c:v>
                </c:pt>
                <c:pt idx="160">
                  <c:v>0.44173399441503097</c:v>
                </c:pt>
                <c:pt idx="161">
                  <c:v>0.44163477616048402</c:v>
                </c:pt>
                <c:pt idx="162">
                  <c:v>0.44154787680144703</c:v>
                </c:pt>
                <c:pt idx="163">
                  <c:v>0.44147193152842701</c:v>
                </c:pt>
                <c:pt idx="164">
                  <c:v>0.44140570296661302</c:v>
                </c:pt>
                <c:pt idx="165">
                  <c:v>0.44134807259244602</c:v>
                </c:pt>
                <c:pt idx="166">
                  <c:v>0.44129803226359099</c:v>
                </c:pt>
                <c:pt idx="167">
                  <c:v>0.441254675938139</c:v>
                </c:pt>
                <c:pt idx="168">
                  <c:v>0.44121719164591799</c:v>
                </c:pt>
                <c:pt idx="169">
                  <c:v>0.44118485376276501</c:v>
                </c:pt>
                <c:pt idx="170">
                  <c:v>0.441157015627477</c:v>
                </c:pt>
                <c:pt idx="171">
                  <c:v>0.441133102531164</c:v>
                </c:pt>
                <c:pt idx="172">
                  <c:v>0.44111260509963601</c:v>
                </c:pt>
                <c:pt idx="173">
                  <c:v>0.44109507308151003</c:v>
                </c:pt>
                <c:pt idx="174">
                  <c:v>0.44108010954771698</c:v>
                </c:pt>
                <c:pt idx="175">
                  <c:v>0.44106736550202102</c:v>
                </c:pt>
                <c:pt idx="176">
                  <c:v>0.44105653489711999</c:v>
                </c:pt>
                <c:pt idx="177">
                  <c:v>0.441047350046603</c:v>
                </c:pt>
                <c:pt idx="178">
                  <c:v>0.44103957741958799</c:v>
                </c:pt>
                <c:pt idx="179">
                  <c:v>0.44103301380214499</c:v>
                </c:pt>
                <c:pt idx="180">
                  <c:v>0.44102748280750598</c:v>
                </c:pt>
                <c:pt idx="181">
                  <c:v>0.44102283171559298</c:v>
                </c:pt>
                <c:pt idx="182">
                  <c:v>0.44101892862134101</c:v>
                </c:pt>
                <c:pt idx="183">
                  <c:v>0.44101565987082197</c:v>
                </c:pt>
                <c:pt idx="184">
                  <c:v>0.44101292776391698</c:v>
                </c:pt>
                <c:pt idx="185">
                  <c:v>0.44101064850246202</c:v>
                </c:pt>
                <c:pt idx="186">
                  <c:v>0.44100875036315901</c:v>
                </c:pt>
                <c:pt idx="187">
                  <c:v>0.441007172075147</c:v>
                </c:pt>
                <c:pt idx="188">
                  <c:v>0.44100586138283998</c:v>
                </c:pt>
                <c:pt idx="189">
                  <c:v>0.44100477377552</c:v>
                </c:pt>
                <c:pt idx="190">
                  <c:v>0.44100387136607</c:v>
                </c:pt>
                <c:pt idx="191">
                  <c:v>0.44100312190218599</c:v>
                </c:pt>
                <c:pt idx="192">
                  <c:v>0.441002497894384</c:v>
                </c:pt>
                <c:pt idx="193">
                  <c:v>0.44100197584605699</c:v>
                </c:pt>
                <c:pt idx="194">
                  <c:v>0.44100153557171501</c:v>
                </c:pt>
                <c:pt idx="195">
                  <c:v>0.44100115959041197</c:v>
                </c:pt>
                <c:pt idx="196">
                  <c:v>0.44100083258211897</c:v>
                </c:pt>
                <c:pt idx="197">
                  <c:v>0.44100054089546697</c:v>
                </c:pt>
                <c:pt idx="198">
                  <c:v>0.441000272095873</c:v>
                </c:pt>
                <c:pt idx="199">
                  <c:v>0.44100001454353299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25C7-4883-8DF6-3C753DDD0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6109024"/>
        <c:axId val="2086121920"/>
      </c:scatterChart>
      <c:valAx>
        <c:axId val="208610902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o-KR" altLang="en-US"/>
                  <a:t>위치 </a:t>
                </a:r>
                <a:r>
                  <a:rPr lang="en-US" altLang="ko-KR"/>
                  <a:t>(mm)</a:t>
                </a:r>
                <a:endParaRPr lang="ko-KR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#,##0_);[Red]\(#,##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86121920"/>
        <c:crosses val="autoZero"/>
        <c:crossBetween val="midCat"/>
      </c:valAx>
      <c:valAx>
        <c:axId val="2086121920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C</a:t>
                </a:r>
                <a:r>
                  <a:rPr lang="en-US" altLang="ko-KR" baseline="0"/>
                  <a:t> wt%</a:t>
                </a:r>
                <a:endParaRPr lang="ko-KR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86109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/>
              <a:t>Si</a:t>
            </a:r>
            <a:r>
              <a:rPr lang="en-US" altLang="ko-KR" baseline="0"/>
              <a:t> concentration</a:t>
            </a:r>
            <a:endParaRPr lang="ko-KR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1min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Sheet1!$A$2:$A$201</c:f>
              <c:numCache>
                <c:formatCode>General</c:formatCode>
                <c:ptCount val="200"/>
                <c:pt idx="0" formatCode="0.00E+00">
                  <c:v>0</c:v>
                </c:pt>
                <c:pt idx="1">
                  <c:v>0.50251255743205503</c:v>
                </c:pt>
                <c:pt idx="2">
                  <c:v>1.0050251148641101</c:v>
                </c:pt>
                <c:pt idx="3">
                  <c:v>1.50753767229617</c:v>
                </c:pt>
                <c:pt idx="4">
                  <c:v>2.0100502297282201</c:v>
                </c:pt>
                <c:pt idx="5">
                  <c:v>2.51256278716028</c:v>
                </c:pt>
                <c:pt idx="6">
                  <c:v>3.0150753445923302</c:v>
                </c:pt>
                <c:pt idx="7">
                  <c:v>3.5175879020243901</c:v>
                </c:pt>
                <c:pt idx="8">
                  <c:v>4.0201004594564402</c:v>
                </c:pt>
                <c:pt idx="9">
                  <c:v>4.5226130168885001</c:v>
                </c:pt>
                <c:pt idx="10">
                  <c:v>5.0251255743205503</c:v>
                </c:pt>
                <c:pt idx="11">
                  <c:v>5.5276381317526102</c:v>
                </c:pt>
                <c:pt idx="12">
                  <c:v>6.0301506891846701</c:v>
                </c:pt>
                <c:pt idx="13">
                  <c:v>6.5326632466167203</c:v>
                </c:pt>
                <c:pt idx="14">
                  <c:v>7.0351758040487802</c:v>
                </c:pt>
                <c:pt idx="15">
                  <c:v>7.5376883614808303</c:v>
                </c:pt>
                <c:pt idx="16">
                  <c:v>8.0402009189128893</c:v>
                </c:pt>
                <c:pt idx="17">
                  <c:v>8.5427134763449395</c:v>
                </c:pt>
                <c:pt idx="18">
                  <c:v>9.0452260337770003</c:v>
                </c:pt>
                <c:pt idx="19">
                  <c:v>9.5477385912090504</c:v>
                </c:pt>
                <c:pt idx="20">
                  <c:v>10.050251148641101</c:v>
                </c:pt>
                <c:pt idx="21">
                  <c:v>10.5527637060732</c:v>
                </c:pt>
                <c:pt idx="22">
                  <c:v>11.055276263505201</c:v>
                </c:pt>
                <c:pt idx="23">
                  <c:v>11.557788820937301</c:v>
                </c:pt>
                <c:pt idx="24">
                  <c:v>12.060301378369299</c:v>
                </c:pt>
                <c:pt idx="25">
                  <c:v>12.562813935801399</c:v>
                </c:pt>
                <c:pt idx="26">
                  <c:v>13.0653264932334</c:v>
                </c:pt>
                <c:pt idx="27">
                  <c:v>13.5678390506655</c:v>
                </c:pt>
                <c:pt idx="28">
                  <c:v>14.070351608097599</c:v>
                </c:pt>
                <c:pt idx="29">
                  <c:v>14.5728641655296</c:v>
                </c:pt>
                <c:pt idx="30">
                  <c:v>15.0753767229617</c:v>
                </c:pt>
                <c:pt idx="31">
                  <c:v>15.5778892803937</c:v>
                </c:pt>
                <c:pt idx="32">
                  <c:v>16.0804018378258</c:v>
                </c:pt>
                <c:pt idx="33">
                  <c:v>16.582914395257799</c:v>
                </c:pt>
                <c:pt idx="34">
                  <c:v>17.0854269526899</c:v>
                </c:pt>
                <c:pt idx="35">
                  <c:v>17.587939510121899</c:v>
                </c:pt>
                <c:pt idx="36">
                  <c:v>18.090452067554001</c:v>
                </c:pt>
                <c:pt idx="37">
                  <c:v>18.592964624986099</c:v>
                </c:pt>
                <c:pt idx="38">
                  <c:v>19.095477182418101</c:v>
                </c:pt>
                <c:pt idx="39">
                  <c:v>19.597989739850199</c:v>
                </c:pt>
                <c:pt idx="40">
                  <c:v>20.100502297282201</c:v>
                </c:pt>
                <c:pt idx="41">
                  <c:v>20.603014854714299</c:v>
                </c:pt>
                <c:pt idx="42">
                  <c:v>21.105527412146301</c:v>
                </c:pt>
                <c:pt idx="43">
                  <c:v>21.6080399695784</c:v>
                </c:pt>
                <c:pt idx="44">
                  <c:v>22.110552527010402</c:v>
                </c:pt>
                <c:pt idx="45">
                  <c:v>22.6130650844425</c:v>
                </c:pt>
                <c:pt idx="46">
                  <c:v>23.115577641874602</c:v>
                </c:pt>
                <c:pt idx="47">
                  <c:v>23.6180901993066</c:v>
                </c:pt>
                <c:pt idx="48">
                  <c:v>24.120602756738698</c:v>
                </c:pt>
                <c:pt idx="49">
                  <c:v>24.6231153141707</c:v>
                </c:pt>
                <c:pt idx="50">
                  <c:v>25.125627871602799</c:v>
                </c:pt>
                <c:pt idx="51">
                  <c:v>25.628140429034801</c:v>
                </c:pt>
                <c:pt idx="52">
                  <c:v>26.130652986466899</c:v>
                </c:pt>
                <c:pt idx="53">
                  <c:v>26.633165543898901</c:v>
                </c:pt>
                <c:pt idx="54">
                  <c:v>27.135678101330999</c:v>
                </c:pt>
                <c:pt idx="55">
                  <c:v>27.638190658763101</c:v>
                </c:pt>
                <c:pt idx="56">
                  <c:v>28.140703216195099</c:v>
                </c:pt>
                <c:pt idx="57">
                  <c:v>28.643215773627201</c:v>
                </c:pt>
                <c:pt idx="58">
                  <c:v>29.1457283310592</c:v>
                </c:pt>
                <c:pt idx="59">
                  <c:v>29.648240888491301</c:v>
                </c:pt>
                <c:pt idx="60">
                  <c:v>30.1507534459233</c:v>
                </c:pt>
                <c:pt idx="61">
                  <c:v>30.653266003355402</c:v>
                </c:pt>
                <c:pt idx="62">
                  <c:v>31.1557785607874</c:v>
                </c:pt>
                <c:pt idx="63">
                  <c:v>31.658291118219498</c:v>
                </c:pt>
                <c:pt idx="64">
                  <c:v>32.1608036756516</c:v>
                </c:pt>
                <c:pt idx="65">
                  <c:v>32.663316233083599</c:v>
                </c:pt>
                <c:pt idx="66">
                  <c:v>33.165828790515697</c:v>
                </c:pt>
                <c:pt idx="67">
                  <c:v>33.668341347947703</c:v>
                </c:pt>
                <c:pt idx="68">
                  <c:v>34.170853905379801</c:v>
                </c:pt>
                <c:pt idx="69">
                  <c:v>34.673366462811799</c:v>
                </c:pt>
                <c:pt idx="70">
                  <c:v>35.175879020243897</c:v>
                </c:pt>
                <c:pt idx="71">
                  <c:v>35.678391577675903</c:v>
                </c:pt>
                <c:pt idx="72">
                  <c:v>36.180904135108001</c:v>
                </c:pt>
                <c:pt idx="73">
                  <c:v>36.68341669254</c:v>
                </c:pt>
                <c:pt idx="74">
                  <c:v>37.185929249972098</c:v>
                </c:pt>
                <c:pt idx="75">
                  <c:v>37.688441807404203</c:v>
                </c:pt>
                <c:pt idx="76">
                  <c:v>38.190954364836202</c:v>
                </c:pt>
                <c:pt idx="77">
                  <c:v>38.6934669222683</c:v>
                </c:pt>
                <c:pt idx="78">
                  <c:v>39.195979479700298</c:v>
                </c:pt>
                <c:pt idx="79">
                  <c:v>39.698492037132397</c:v>
                </c:pt>
                <c:pt idx="80">
                  <c:v>40.201004594564402</c:v>
                </c:pt>
                <c:pt idx="81">
                  <c:v>40.7035171519965</c:v>
                </c:pt>
                <c:pt idx="82">
                  <c:v>41.206029709428499</c:v>
                </c:pt>
                <c:pt idx="83">
                  <c:v>41.708542266860597</c:v>
                </c:pt>
                <c:pt idx="84">
                  <c:v>42.211054824292702</c:v>
                </c:pt>
                <c:pt idx="85">
                  <c:v>42.713567381724701</c:v>
                </c:pt>
                <c:pt idx="86">
                  <c:v>43.216079939156799</c:v>
                </c:pt>
                <c:pt idx="87">
                  <c:v>43.718592496588798</c:v>
                </c:pt>
                <c:pt idx="88">
                  <c:v>44.221105054020903</c:v>
                </c:pt>
                <c:pt idx="89">
                  <c:v>44.723617611452902</c:v>
                </c:pt>
                <c:pt idx="90">
                  <c:v>45.226130168885</c:v>
                </c:pt>
                <c:pt idx="91">
                  <c:v>45.728642726316998</c:v>
                </c:pt>
                <c:pt idx="92">
                  <c:v>46.231155283749104</c:v>
                </c:pt>
                <c:pt idx="93">
                  <c:v>46.733667841181202</c:v>
                </c:pt>
                <c:pt idx="94">
                  <c:v>47.2361803986132</c:v>
                </c:pt>
                <c:pt idx="95">
                  <c:v>47.738692956045298</c:v>
                </c:pt>
                <c:pt idx="96">
                  <c:v>48.241205513477297</c:v>
                </c:pt>
                <c:pt idx="97">
                  <c:v>48.743718070909402</c:v>
                </c:pt>
                <c:pt idx="98">
                  <c:v>49.246230628341401</c:v>
                </c:pt>
                <c:pt idx="99">
                  <c:v>49.748743185773499</c:v>
                </c:pt>
                <c:pt idx="100">
                  <c:v>50.251255743205498</c:v>
                </c:pt>
                <c:pt idx="101">
                  <c:v>50.753768300637603</c:v>
                </c:pt>
                <c:pt idx="102">
                  <c:v>51.256280858069701</c:v>
                </c:pt>
                <c:pt idx="103">
                  <c:v>51.7587934155017</c:v>
                </c:pt>
                <c:pt idx="104">
                  <c:v>52.261305972933798</c:v>
                </c:pt>
                <c:pt idx="105">
                  <c:v>52.763818530365803</c:v>
                </c:pt>
                <c:pt idx="106">
                  <c:v>53.266331087797901</c:v>
                </c:pt>
                <c:pt idx="107">
                  <c:v>53.7688436452299</c:v>
                </c:pt>
                <c:pt idx="108">
                  <c:v>54.271356202661998</c:v>
                </c:pt>
                <c:pt idx="109">
                  <c:v>54.773868760093997</c:v>
                </c:pt>
                <c:pt idx="110">
                  <c:v>55.276381317526102</c:v>
                </c:pt>
                <c:pt idx="111">
                  <c:v>55.7788938749582</c:v>
                </c:pt>
                <c:pt idx="112">
                  <c:v>56.281406432390199</c:v>
                </c:pt>
                <c:pt idx="113">
                  <c:v>56.783918989822297</c:v>
                </c:pt>
                <c:pt idx="114">
                  <c:v>57.286431547254303</c:v>
                </c:pt>
                <c:pt idx="115">
                  <c:v>57.788944104686401</c:v>
                </c:pt>
                <c:pt idx="116">
                  <c:v>58.291456662118399</c:v>
                </c:pt>
                <c:pt idx="117">
                  <c:v>58.793969219550497</c:v>
                </c:pt>
                <c:pt idx="118">
                  <c:v>59.296481776982503</c:v>
                </c:pt>
                <c:pt idx="119">
                  <c:v>59.798994334414601</c:v>
                </c:pt>
                <c:pt idx="120">
                  <c:v>60.301506891846699</c:v>
                </c:pt>
                <c:pt idx="121">
                  <c:v>60.804019449278698</c:v>
                </c:pt>
                <c:pt idx="122">
                  <c:v>61.306532006710803</c:v>
                </c:pt>
                <c:pt idx="123">
                  <c:v>61.809044564142802</c:v>
                </c:pt>
                <c:pt idx="124">
                  <c:v>62.3115571215749</c:v>
                </c:pt>
                <c:pt idx="125">
                  <c:v>62.814069679006899</c:v>
                </c:pt>
                <c:pt idx="126">
                  <c:v>63.316582236438997</c:v>
                </c:pt>
                <c:pt idx="127">
                  <c:v>63.819094793871002</c:v>
                </c:pt>
                <c:pt idx="128">
                  <c:v>64.321607351303101</c:v>
                </c:pt>
                <c:pt idx="129">
                  <c:v>64.824119908735199</c:v>
                </c:pt>
                <c:pt idx="130">
                  <c:v>65.326632466167197</c:v>
                </c:pt>
                <c:pt idx="131">
                  <c:v>65.829145023599295</c:v>
                </c:pt>
                <c:pt idx="132">
                  <c:v>66.331657581031294</c:v>
                </c:pt>
                <c:pt idx="133">
                  <c:v>66.834170138463406</c:v>
                </c:pt>
                <c:pt idx="134">
                  <c:v>67.336682695895405</c:v>
                </c:pt>
                <c:pt idx="135">
                  <c:v>67.839195253327503</c:v>
                </c:pt>
                <c:pt idx="136">
                  <c:v>68.341707810759502</c:v>
                </c:pt>
                <c:pt idx="137">
                  <c:v>68.8442203681916</c:v>
                </c:pt>
                <c:pt idx="138">
                  <c:v>69.346732925623698</c:v>
                </c:pt>
                <c:pt idx="139">
                  <c:v>69.849245483055697</c:v>
                </c:pt>
                <c:pt idx="140">
                  <c:v>70.351758040487795</c:v>
                </c:pt>
                <c:pt idx="141">
                  <c:v>70.854270597919793</c:v>
                </c:pt>
                <c:pt idx="142">
                  <c:v>71.356783155351906</c:v>
                </c:pt>
                <c:pt idx="143">
                  <c:v>71.859295712783904</c:v>
                </c:pt>
                <c:pt idx="144">
                  <c:v>72.361808270216002</c:v>
                </c:pt>
                <c:pt idx="145">
                  <c:v>72.864320827648001</c:v>
                </c:pt>
                <c:pt idx="146">
                  <c:v>73.366833385080099</c:v>
                </c:pt>
                <c:pt idx="147">
                  <c:v>73.869345942512197</c:v>
                </c:pt>
                <c:pt idx="148">
                  <c:v>74.371858499944196</c:v>
                </c:pt>
                <c:pt idx="149">
                  <c:v>74.874371057376294</c:v>
                </c:pt>
                <c:pt idx="150">
                  <c:v>75.376883614808307</c:v>
                </c:pt>
                <c:pt idx="151">
                  <c:v>75.879396172240405</c:v>
                </c:pt>
                <c:pt idx="152">
                  <c:v>76.381908729672404</c:v>
                </c:pt>
                <c:pt idx="153">
                  <c:v>76.884421287104502</c:v>
                </c:pt>
                <c:pt idx="154">
                  <c:v>77.3869338445365</c:v>
                </c:pt>
                <c:pt idx="155">
                  <c:v>77.889446401968598</c:v>
                </c:pt>
                <c:pt idx="156">
                  <c:v>78.391958959400696</c:v>
                </c:pt>
                <c:pt idx="157">
                  <c:v>78.894471516832695</c:v>
                </c:pt>
                <c:pt idx="158">
                  <c:v>79.396984074264793</c:v>
                </c:pt>
                <c:pt idx="159">
                  <c:v>79.899496631696806</c:v>
                </c:pt>
                <c:pt idx="160">
                  <c:v>80.402009189128904</c:v>
                </c:pt>
                <c:pt idx="161">
                  <c:v>80.904521746560903</c:v>
                </c:pt>
                <c:pt idx="162">
                  <c:v>81.407034303993001</c:v>
                </c:pt>
                <c:pt idx="163">
                  <c:v>81.909546861425</c:v>
                </c:pt>
                <c:pt idx="164">
                  <c:v>82.412059418857098</c:v>
                </c:pt>
                <c:pt idx="165">
                  <c:v>82.914571976289196</c:v>
                </c:pt>
                <c:pt idx="166">
                  <c:v>83.417084533721194</c:v>
                </c:pt>
                <c:pt idx="167">
                  <c:v>83.919597091153307</c:v>
                </c:pt>
                <c:pt idx="168">
                  <c:v>84.422109648585305</c:v>
                </c:pt>
                <c:pt idx="169">
                  <c:v>84.924622206017403</c:v>
                </c:pt>
                <c:pt idx="170">
                  <c:v>85.427134763449402</c:v>
                </c:pt>
                <c:pt idx="171">
                  <c:v>85.9296473208815</c:v>
                </c:pt>
                <c:pt idx="172">
                  <c:v>86.432159878313499</c:v>
                </c:pt>
                <c:pt idx="173">
                  <c:v>86.934672435745597</c:v>
                </c:pt>
                <c:pt idx="174">
                  <c:v>87.437184993177695</c:v>
                </c:pt>
                <c:pt idx="175">
                  <c:v>87.939697550609694</c:v>
                </c:pt>
                <c:pt idx="176">
                  <c:v>88.442210108041806</c:v>
                </c:pt>
                <c:pt idx="177">
                  <c:v>88.944722665473805</c:v>
                </c:pt>
                <c:pt idx="178">
                  <c:v>89.447235222905903</c:v>
                </c:pt>
                <c:pt idx="179">
                  <c:v>89.949747780337901</c:v>
                </c:pt>
                <c:pt idx="180">
                  <c:v>90.452260337769999</c:v>
                </c:pt>
                <c:pt idx="181">
                  <c:v>90.954772895201998</c:v>
                </c:pt>
                <c:pt idx="182">
                  <c:v>91.457285452634096</c:v>
                </c:pt>
                <c:pt idx="183">
                  <c:v>91.959798010066194</c:v>
                </c:pt>
                <c:pt idx="184">
                  <c:v>92.462310567498207</c:v>
                </c:pt>
                <c:pt idx="185">
                  <c:v>92.964823124930305</c:v>
                </c:pt>
                <c:pt idx="186">
                  <c:v>93.467335682362304</c:v>
                </c:pt>
                <c:pt idx="187">
                  <c:v>93.969848239794402</c:v>
                </c:pt>
                <c:pt idx="188">
                  <c:v>94.472360797226401</c:v>
                </c:pt>
                <c:pt idx="189">
                  <c:v>94.974873354658499</c:v>
                </c:pt>
                <c:pt idx="190">
                  <c:v>95.477385912090497</c:v>
                </c:pt>
                <c:pt idx="191">
                  <c:v>95.979898469522595</c:v>
                </c:pt>
                <c:pt idx="192">
                  <c:v>96.482411026954694</c:v>
                </c:pt>
                <c:pt idx="193">
                  <c:v>96.984923584386706</c:v>
                </c:pt>
                <c:pt idx="194">
                  <c:v>97.487436141818804</c:v>
                </c:pt>
                <c:pt idx="195">
                  <c:v>97.989948699250803</c:v>
                </c:pt>
                <c:pt idx="196">
                  <c:v>98.492461256682901</c:v>
                </c:pt>
                <c:pt idx="197">
                  <c:v>98.9949738141149</c:v>
                </c:pt>
                <c:pt idx="198">
                  <c:v>99.497486371546998</c:v>
                </c:pt>
                <c:pt idx="199">
                  <c:v>99.999998928978997</c:v>
                </c:pt>
              </c:numCache>
            </c:numRef>
          </c:xVal>
          <c:yVal>
            <c:numRef>
              <c:f>Sheet1!$B$2:$B$201</c:f>
              <c:numCache>
                <c:formatCode>General</c:formatCode>
                <c:ptCount val="200"/>
                <c:pt idx="0">
                  <c:v>3.7999999523162802</c:v>
                </c:pt>
                <c:pt idx="1">
                  <c:v>3.7999999523162802</c:v>
                </c:pt>
                <c:pt idx="2">
                  <c:v>3.7999999523162802</c:v>
                </c:pt>
                <c:pt idx="3">
                  <c:v>3.7999999523162802</c:v>
                </c:pt>
                <c:pt idx="4">
                  <c:v>3.7999999523162802</c:v>
                </c:pt>
                <c:pt idx="5">
                  <c:v>3.7999999523162802</c:v>
                </c:pt>
                <c:pt idx="6">
                  <c:v>3.7999999523162802</c:v>
                </c:pt>
                <c:pt idx="7">
                  <c:v>3.7999999523162802</c:v>
                </c:pt>
                <c:pt idx="8">
                  <c:v>3.7999999523162802</c:v>
                </c:pt>
                <c:pt idx="9">
                  <c:v>3.7999999523162802</c:v>
                </c:pt>
                <c:pt idx="10">
                  <c:v>3.7999999523162802</c:v>
                </c:pt>
                <c:pt idx="11">
                  <c:v>3.7999999523162802</c:v>
                </c:pt>
                <c:pt idx="12">
                  <c:v>3.7999999523162802</c:v>
                </c:pt>
                <c:pt idx="13">
                  <c:v>3.7999999523162802</c:v>
                </c:pt>
                <c:pt idx="14">
                  <c:v>3.7999999523162802</c:v>
                </c:pt>
                <c:pt idx="15">
                  <c:v>3.7999999523162802</c:v>
                </c:pt>
                <c:pt idx="16">
                  <c:v>3.7999999523162802</c:v>
                </c:pt>
                <c:pt idx="17">
                  <c:v>3.7999999523162802</c:v>
                </c:pt>
                <c:pt idx="18">
                  <c:v>3.7999999523162802</c:v>
                </c:pt>
                <c:pt idx="19">
                  <c:v>3.7999999523162802</c:v>
                </c:pt>
                <c:pt idx="20">
                  <c:v>3.7999999523162802</c:v>
                </c:pt>
                <c:pt idx="21">
                  <c:v>3.7999999523162802</c:v>
                </c:pt>
                <c:pt idx="22">
                  <c:v>3.7999999523162802</c:v>
                </c:pt>
                <c:pt idx="23">
                  <c:v>3.7999999523162802</c:v>
                </c:pt>
                <c:pt idx="24">
                  <c:v>3.7999999523162802</c:v>
                </c:pt>
                <c:pt idx="25">
                  <c:v>3.7999999523162802</c:v>
                </c:pt>
                <c:pt idx="26">
                  <c:v>3.7999999523162802</c:v>
                </c:pt>
                <c:pt idx="27">
                  <c:v>3.7999999523162802</c:v>
                </c:pt>
                <c:pt idx="28">
                  <c:v>3.7999999523162802</c:v>
                </c:pt>
                <c:pt idx="29">
                  <c:v>3.7999999523162802</c:v>
                </c:pt>
                <c:pt idx="30">
                  <c:v>3.7999999523162802</c:v>
                </c:pt>
                <c:pt idx="31">
                  <c:v>3.7999999523162802</c:v>
                </c:pt>
                <c:pt idx="32">
                  <c:v>3.7999999523162802</c:v>
                </c:pt>
                <c:pt idx="33">
                  <c:v>3.7999999523162802</c:v>
                </c:pt>
                <c:pt idx="34">
                  <c:v>3.7999999523162802</c:v>
                </c:pt>
                <c:pt idx="35">
                  <c:v>3.7999999523162802</c:v>
                </c:pt>
                <c:pt idx="36">
                  <c:v>3.7999999523162802</c:v>
                </c:pt>
                <c:pt idx="37">
                  <c:v>3.7999999523162802</c:v>
                </c:pt>
                <c:pt idx="38">
                  <c:v>3.7999999523162802</c:v>
                </c:pt>
                <c:pt idx="39">
                  <c:v>3.7999999523162802</c:v>
                </c:pt>
                <c:pt idx="40">
                  <c:v>3.7999999523162802</c:v>
                </c:pt>
                <c:pt idx="41">
                  <c:v>3.7999999523162802</c:v>
                </c:pt>
                <c:pt idx="42">
                  <c:v>3.7999999523162802</c:v>
                </c:pt>
                <c:pt idx="43">
                  <c:v>3.7999999523162802</c:v>
                </c:pt>
                <c:pt idx="44">
                  <c:v>3.7999999523162802</c:v>
                </c:pt>
                <c:pt idx="45">
                  <c:v>3.7999999523162802</c:v>
                </c:pt>
                <c:pt idx="46">
                  <c:v>3.7999999523162802</c:v>
                </c:pt>
                <c:pt idx="47">
                  <c:v>3.7999999523162802</c:v>
                </c:pt>
                <c:pt idx="48">
                  <c:v>3.7999999523162802</c:v>
                </c:pt>
                <c:pt idx="49">
                  <c:v>3.7999999523162802</c:v>
                </c:pt>
                <c:pt idx="50">
                  <c:v>3.7999999523162802</c:v>
                </c:pt>
                <c:pt idx="51">
                  <c:v>3.7999999523162802</c:v>
                </c:pt>
                <c:pt idx="52">
                  <c:v>3.7999999523162802</c:v>
                </c:pt>
                <c:pt idx="53">
                  <c:v>3.7999999523162802</c:v>
                </c:pt>
                <c:pt idx="54">
                  <c:v>3.7999999523162802</c:v>
                </c:pt>
                <c:pt idx="55">
                  <c:v>3.7999999523162802</c:v>
                </c:pt>
                <c:pt idx="56">
                  <c:v>3.7999999523162802</c:v>
                </c:pt>
                <c:pt idx="57">
                  <c:v>3.7999999523162802</c:v>
                </c:pt>
                <c:pt idx="58">
                  <c:v>3.7999999523162802</c:v>
                </c:pt>
                <c:pt idx="59">
                  <c:v>3.7999999523162802</c:v>
                </c:pt>
                <c:pt idx="60">
                  <c:v>3.7999999523162802</c:v>
                </c:pt>
                <c:pt idx="61">
                  <c:v>3.7999999523162802</c:v>
                </c:pt>
                <c:pt idx="62">
                  <c:v>3.7999999523162802</c:v>
                </c:pt>
                <c:pt idx="63">
                  <c:v>3.7999999523162802</c:v>
                </c:pt>
                <c:pt idx="64">
                  <c:v>3.7999999523162802</c:v>
                </c:pt>
                <c:pt idx="65">
                  <c:v>3.7999999523162802</c:v>
                </c:pt>
                <c:pt idx="66">
                  <c:v>3.7999999523162802</c:v>
                </c:pt>
                <c:pt idx="67">
                  <c:v>3.7999999523162802</c:v>
                </c:pt>
                <c:pt idx="68">
                  <c:v>3.7999999523162802</c:v>
                </c:pt>
                <c:pt idx="69">
                  <c:v>3.7999999523162802</c:v>
                </c:pt>
                <c:pt idx="70">
                  <c:v>3.7999999523162802</c:v>
                </c:pt>
                <c:pt idx="71">
                  <c:v>3.7999999523162802</c:v>
                </c:pt>
                <c:pt idx="72">
                  <c:v>3.7999999523162802</c:v>
                </c:pt>
                <c:pt idx="73">
                  <c:v>3.7999999523162802</c:v>
                </c:pt>
                <c:pt idx="74">
                  <c:v>3.7999999523162802</c:v>
                </c:pt>
                <c:pt idx="75">
                  <c:v>3.7999999523162802</c:v>
                </c:pt>
                <c:pt idx="76">
                  <c:v>3.7999999523162802</c:v>
                </c:pt>
                <c:pt idx="77">
                  <c:v>3.7999999523162802</c:v>
                </c:pt>
                <c:pt idx="78">
                  <c:v>3.7999999523162802</c:v>
                </c:pt>
                <c:pt idx="79">
                  <c:v>3.7999999523162802</c:v>
                </c:pt>
                <c:pt idx="80">
                  <c:v>3.7999999523162802</c:v>
                </c:pt>
                <c:pt idx="81">
                  <c:v>3.7999999523162802</c:v>
                </c:pt>
                <c:pt idx="82">
                  <c:v>3.7999999523162802</c:v>
                </c:pt>
                <c:pt idx="83">
                  <c:v>3.7999999523162802</c:v>
                </c:pt>
                <c:pt idx="84">
                  <c:v>3.7999999523162802</c:v>
                </c:pt>
                <c:pt idx="85">
                  <c:v>3.7999999523162802</c:v>
                </c:pt>
                <c:pt idx="86">
                  <c:v>3.7999999523162802</c:v>
                </c:pt>
                <c:pt idx="87">
                  <c:v>3.7999999523162802</c:v>
                </c:pt>
                <c:pt idx="88">
                  <c:v>3.7999999523162802</c:v>
                </c:pt>
                <c:pt idx="89">
                  <c:v>3.7999999523162802</c:v>
                </c:pt>
                <c:pt idx="90">
                  <c:v>3.7999999523162802</c:v>
                </c:pt>
                <c:pt idx="91">
                  <c:v>3.7999999523162802</c:v>
                </c:pt>
                <c:pt idx="92">
                  <c:v>3.7999999523162802</c:v>
                </c:pt>
                <c:pt idx="93">
                  <c:v>3.7999999523162802</c:v>
                </c:pt>
                <c:pt idx="94">
                  <c:v>3.7999999523162802</c:v>
                </c:pt>
                <c:pt idx="95">
                  <c:v>3.7999999523162802</c:v>
                </c:pt>
                <c:pt idx="96">
                  <c:v>3.79999995231627</c:v>
                </c:pt>
                <c:pt idx="97">
                  <c:v>3.7999999523114898</c:v>
                </c:pt>
                <c:pt idx="98">
                  <c:v>3.7999999511192102</c:v>
                </c:pt>
                <c:pt idx="99">
                  <c:v>3.7999975770354801</c:v>
                </c:pt>
                <c:pt idx="100" formatCode="0.00E+00">
                  <c:v>5.2360102318991299E-5</c:v>
                </c:pt>
                <c:pt idx="101" formatCode="0.00E+00">
                  <c:v>5.00691973896319E-5</c:v>
                </c:pt>
                <c:pt idx="102" formatCode="0.00E+00">
                  <c:v>5.00691969296232E-5</c:v>
                </c:pt>
                <c:pt idx="103" formatCode="0.00E+00">
                  <c:v>5.0069196929582597E-5</c:v>
                </c:pt>
                <c:pt idx="104" formatCode="0.00E+00">
                  <c:v>5.0069196929582502E-5</c:v>
                </c:pt>
                <c:pt idx="105" formatCode="0.00E+00">
                  <c:v>5.0069196929582502E-5</c:v>
                </c:pt>
                <c:pt idx="106" formatCode="0.00E+00">
                  <c:v>5.0069196929582502E-5</c:v>
                </c:pt>
                <c:pt idx="107" formatCode="0.00E+00">
                  <c:v>5.0069196929582502E-5</c:v>
                </c:pt>
                <c:pt idx="108" formatCode="0.00E+00">
                  <c:v>5.0069196929582502E-5</c:v>
                </c:pt>
                <c:pt idx="109" formatCode="0.00E+00">
                  <c:v>5.0069196929582502E-5</c:v>
                </c:pt>
                <c:pt idx="110" formatCode="0.00E+00">
                  <c:v>5.0069196929582502E-5</c:v>
                </c:pt>
                <c:pt idx="111" formatCode="0.00E+00">
                  <c:v>5.0069196929582502E-5</c:v>
                </c:pt>
                <c:pt idx="112" formatCode="0.00E+00">
                  <c:v>5.0069196929582502E-5</c:v>
                </c:pt>
                <c:pt idx="113" formatCode="0.00E+00">
                  <c:v>5.0069196929582502E-5</c:v>
                </c:pt>
                <c:pt idx="114" formatCode="0.00E+00">
                  <c:v>5.0069196929582502E-5</c:v>
                </c:pt>
                <c:pt idx="115" formatCode="0.00E+00">
                  <c:v>5.0069196929582502E-5</c:v>
                </c:pt>
                <c:pt idx="116" formatCode="0.00E+00">
                  <c:v>5.0069196929582502E-5</c:v>
                </c:pt>
                <c:pt idx="117" formatCode="0.00E+00">
                  <c:v>5.0069196929582502E-5</c:v>
                </c:pt>
                <c:pt idx="118" formatCode="0.00E+00">
                  <c:v>5.0069196929582502E-5</c:v>
                </c:pt>
                <c:pt idx="119" formatCode="0.00E+00">
                  <c:v>5.0069196929582502E-5</c:v>
                </c:pt>
                <c:pt idx="120" formatCode="0.00E+00">
                  <c:v>5.0069196929582502E-5</c:v>
                </c:pt>
                <c:pt idx="121" formatCode="0.00E+00">
                  <c:v>5.0069196929582502E-5</c:v>
                </c:pt>
                <c:pt idx="122" formatCode="0.00E+00">
                  <c:v>5.0069196929582502E-5</c:v>
                </c:pt>
                <c:pt idx="123" formatCode="0.00E+00">
                  <c:v>5.0069196929582502E-5</c:v>
                </c:pt>
                <c:pt idx="124" formatCode="0.00E+00">
                  <c:v>5.0069196929582502E-5</c:v>
                </c:pt>
                <c:pt idx="125" formatCode="0.00E+00">
                  <c:v>5.0069196929582502E-5</c:v>
                </c:pt>
                <c:pt idx="126" formatCode="0.00E+00">
                  <c:v>5.0069196929582502E-5</c:v>
                </c:pt>
                <c:pt idx="127" formatCode="0.00E+00">
                  <c:v>5.0069196929582502E-5</c:v>
                </c:pt>
                <c:pt idx="128" formatCode="0.00E+00">
                  <c:v>5.0069196929582502E-5</c:v>
                </c:pt>
                <c:pt idx="129" formatCode="0.00E+00">
                  <c:v>5.0069196929582502E-5</c:v>
                </c:pt>
                <c:pt idx="130" formatCode="0.00E+00">
                  <c:v>5.0069196929582502E-5</c:v>
                </c:pt>
                <c:pt idx="131" formatCode="0.00E+00">
                  <c:v>5.0069196929582502E-5</c:v>
                </c:pt>
                <c:pt idx="132" formatCode="0.00E+00">
                  <c:v>5.0069196929582502E-5</c:v>
                </c:pt>
                <c:pt idx="133" formatCode="0.00E+00">
                  <c:v>5.0069196929582502E-5</c:v>
                </c:pt>
                <c:pt idx="134" formatCode="0.00E+00">
                  <c:v>5.0069196929582502E-5</c:v>
                </c:pt>
                <c:pt idx="135" formatCode="0.00E+00">
                  <c:v>5.0069196929582502E-5</c:v>
                </c:pt>
                <c:pt idx="136" formatCode="0.00E+00">
                  <c:v>5.0069196929582502E-5</c:v>
                </c:pt>
                <c:pt idx="137" formatCode="0.00E+00">
                  <c:v>5.0069196929582502E-5</c:v>
                </c:pt>
                <c:pt idx="138" formatCode="0.00E+00">
                  <c:v>5.0069196929582502E-5</c:v>
                </c:pt>
                <c:pt idx="139" formatCode="0.00E+00">
                  <c:v>5.0069196929582502E-5</c:v>
                </c:pt>
                <c:pt idx="140" formatCode="0.00E+00">
                  <c:v>5.0069196929582502E-5</c:v>
                </c:pt>
                <c:pt idx="141" formatCode="0.00E+00">
                  <c:v>5.0069196929582502E-5</c:v>
                </c:pt>
                <c:pt idx="142" formatCode="0.00E+00">
                  <c:v>5.0069196929582502E-5</c:v>
                </c:pt>
                <c:pt idx="143" formatCode="0.00E+00">
                  <c:v>5.0069196929582502E-5</c:v>
                </c:pt>
                <c:pt idx="144" formatCode="0.00E+00">
                  <c:v>5.0069196929582502E-5</c:v>
                </c:pt>
                <c:pt idx="145" formatCode="0.00E+00">
                  <c:v>5.0069196929582502E-5</c:v>
                </c:pt>
                <c:pt idx="146" formatCode="0.00E+00">
                  <c:v>5.0069196929582502E-5</c:v>
                </c:pt>
                <c:pt idx="147" formatCode="0.00E+00">
                  <c:v>5.0069196929582502E-5</c:v>
                </c:pt>
                <c:pt idx="148" formatCode="0.00E+00">
                  <c:v>5.0069196929582502E-5</c:v>
                </c:pt>
                <c:pt idx="149" formatCode="0.00E+00">
                  <c:v>5.0069196929582502E-5</c:v>
                </c:pt>
                <c:pt idx="150" formatCode="0.00E+00">
                  <c:v>5.0069196929582502E-5</c:v>
                </c:pt>
                <c:pt idx="151" formatCode="0.00E+00">
                  <c:v>5.0069196929582502E-5</c:v>
                </c:pt>
                <c:pt idx="152" formatCode="0.00E+00">
                  <c:v>5.0069196929582502E-5</c:v>
                </c:pt>
                <c:pt idx="153" formatCode="0.00E+00">
                  <c:v>5.0069196929582502E-5</c:v>
                </c:pt>
                <c:pt idx="154" formatCode="0.00E+00">
                  <c:v>5.0069196929582502E-5</c:v>
                </c:pt>
                <c:pt idx="155" formatCode="0.00E+00">
                  <c:v>5.0069196929582502E-5</c:v>
                </c:pt>
                <c:pt idx="156" formatCode="0.00E+00">
                  <c:v>5.0069196929582502E-5</c:v>
                </c:pt>
                <c:pt idx="157" formatCode="0.00E+00">
                  <c:v>5.0069196929582502E-5</c:v>
                </c:pt>
                <c:pt idx="158" formatCode="0.00E+00">
                  <c:v>5.0069196929582502E-5</c:v>
                </c:pt>
                <c:pt idx="159" formatCode="0.00E+00">
                  <c:v>5.0069196929582502E-5</c:v>
                </c:pt>
                <c:pt idx="160" formatCode="0.00E+00">
                  <c:v>5.0069196929582502E-5</c:v>
                </c:pt>
                <c:pt idx="161" formatCode="0.00E+00">
                  <c:v>5.0069196929582502E-5</c:v>
                </c:pt>
                <c:pt idx="162" formatCode="0.00E+00">
                  <c:v>5.0069196929582502E-5</c:v>
                </c:pt>
                <c:pt idx="163" formatCode="0.00E+00">
                  <c:v>5.0069196929582502E-5</c:v>
                </c:pt>
                <c:pt idx="164" formatCode="0.00E+00">
                  <c:v>5.0069196929582502E-5</c:v>
                </c:pt>
                <c:pt idx="165" formatCode="0.00E+00">
                  <c:v>5.0069196929582502E-5</c:v>
                </c:pt>
                <c:pt idx="166" formatCode="0.00E+00">
                  <c:v>5.0069196929582502E-5</c:v>
                </c:pt>
                <c:pt idx="167" formatCode="0.00E+00">
                  <c:v>5.0069196929582502E-5</c:v>
                </c:pt>
                <c:pt idx="168" formatCode="0.00E+00">
                  <c:v>5.0069196929582502E-5</c:v>
                </c:pt>
                <c:pt idx="169" formatCode="0.00E+00">
                  <c:v>5.0069196929582502E-5</c:v>
                </c:pt>
                <c:pt idx="170" formatCode="0.00E+00">
                  <c:v>5.0069196929582502E-5</c:v>
                </c:pt>
                <c:pt idx="171" formatCode="0.00E+00">
                  <c:v>5.0069196929582502E-5</c:v>
                </c:pt>
                <c:pt idx="172" formatCode="0.00E+00">
                  <c:v>5.0069196929582502E-5</c:v>
                </c:pt>
                <c:pt idx="173" formatCode="0.00E+00">
                  <c:v>5.0069196929582502E-5</c:v>
                </c:pt>
                <c:pt idx="174" formatCode="0.00E+00">
                  <c:v>5.0069196929582502E-5</c:v>
                </c:pt>
                <c:pt idx="175" formatCode="0.00E+00">
                  <c:v>5.0069196929582502E-5</c:v>
                </c:pt>
                <c:pt idx="176" formatCode="0.00E+00">
                  <c:v>5.0069196929582502E-5</c:v>
                </c:pt>
                <c:pt idx="177" formatCode="0.00E+00">
                  <c:v>5.0069196929582502E-5</c:v>
                </c:pt>
                <c:pt idx="178" formatCode="0.00E+00">
                  <c:v>5.0069196929582502E-5</c:v>
                </c:pt>
                <c:pt idx="179" formatCode="0.00E+00">
                  <c:v>5.0069196929582502E-5</c:v>
                </c:pt>
                <c:pt idx="180" formatCode="0.00E+00">
                  <c:v>5.0069196929582502E-5</c:v>
                </c:pt>
                <c:pt idx="181" formatCode="0.00E+00">
                  <c:v>5.0069196929582502E-5</c:v>
                </c:pt>
                <c:pt idx="182" formatCode="0.00E+00">
                  <c:v>5.0069196929582502E-5</c:v>
                </c:pt>
                <c:pt idx="183" formatCode="0.00E+00">
                  <c:v>5.0069196929582502E-5</c:v>
                </c:pt>
                <c:pt idx="184" formatCode="0.00E+00">
                  <c:v>5.0069196929582502E-5</c:v>
                </c:pt>
                <c:pt idx="185" formatCode="0.00E+00">
                  <c:v>5.0069196929582502E-5</c:v>
                </c:pt>
                <c:pt idx="186" formatCode="0.00E+00">
                  <c:v>5.0069196929582502E-5</c:v>
                </c:pt>
                <c:pt idx="187" formatCode="0.00E+00">
                  <c:v>5.0069196929582502E-5</c:v>
                </c:pt>
                <c:pt idx="188" formatCode="0.00E+00">
                  <c:v>5.0069196929582502E-5</c:v>
                </c:pt>
                <c:pt idx="189" formatCode="0.00E+00">
                  <c:v>5.0069196929582502E-5</c:v>
                </c:pt>
                <c:pt idx="190" formatCode="0.00E+00">
                  <c:v>5.0069196929582502E-5</c:v>
                </c:pt>
                <c:pt idx="191" formatCode="0.00E+00">
                  <c:v>5.0069196929582502E-5</c:v>
                </c:pt>
                <c:pt idx="192" formatCode="0.00E+00">
                  <c:v>5.0069196929582502E-5</c:v>
                </c:pt>
                <c:pt idx="193" formatCode="0.00E+00">
                  <c:v>5.0069196929582502E-5</c:v>
                </c:pt>
                <c:pt idx="194" formatCode="0.00E+00">
                  <c:v>5.0069196929582502E-5</c:v>
                </c:pt>
                <c:pt idx="195" formatCode="0.00E+00">
                  <c:v>5.0069196929582502E-5</c:v>
                </c:pt>
                <c:pt idx="196" formatCode="0.00E+00">
                  <c:v>5.0069196929582502E-5</c:v>
                </c:pt>
                <c:pt idx="197" formatCode="0.00E+00">
                  <c:v>5.0069196929582502E-5</c:v>
                </c:pt>
                <c:pt idx="198" formatCode="0.00E+00">
                  <c:v>5.0069196929582502E-5</c:v>
                </c:pt>
                <c:pt idx="199" formatCode="0.00E+00">
                  <c:v>5.0069196929582502E-5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E2E-46BD-B7CC-E4A247B4F7E3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10mins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Sheet1!$E$2:$E$201</c:f>
              <c:numCache>
                <c:formatCode>General</c:formatCode>
                <c:ptCount val="200"/>
                <c:pt idx="0" formatCode="0.00E+00">
                  <c:v>0</c:v>
                </c:pt>
                <c:pt idx="1">
                  <c:v>0.50251255743205503</c:v>
                </c:pt>
                <c:pt idx="2">
                  <c:v>1.0050251148641101</c:v>
                </c:pt>
                <c:pt idx="3">
                  <c:v>1.50753767229617</c:v>
                </c:pt>
                <c:pt idx="4">
                  <c:v>2.0100502297282201</c:v>
                </c:pt>
                <c:pt idx="5">
                  <c:v>2.51256278716028</c:v>
                </c:pt>
                <c:pt idx="6">
                  <c:v>3.0150753445923302</c:v>
                </c:pt>
                <c:pt idx="7">
                  <c:v>3.5175879020243901</c:v>
                </c:pt>
                <c:pt idx="8">
                  <c:v>4.0201004594564402</c:v>
                </c:pt>
                <c:pt idx="9">
                  <c:v>4.5226130168885001</c:v>
                </c:pt>
                <c:pt idx="10">
                  <c:v>5.0251255743205503</c:v>
                </c:pt>
                <c:pt idx="11">
                  <c:v>5.5276381317526102</c:v>
                </c:pt>
                <c:pt idx="12">
                  <c:v>6.0301506891846701</c:v>
                </c:pt>
                <c:pt idx="13">
                  <c:v>6.5326632466167203</c:v>
                </c:pt>
                <c:pt idx="14">
                  <c:v>7.0351758040487802</c:v>
                </c:pt>
                <c:pt idx="15">
                  <c:v>7.5376883614808303</c:v>
                </c:pt>
                <c:pt idx="16">
                  <c:v>8.0402009189128893</c:v>
                </c:pt>
                <c:pt idx="17">
                  <c:v>8.5427134763449395</c:v>
                </c:pt>
                <c:pt idx="18">
                  <c:v>9.0452260337770003</c:v>
                </c:pt>
                <c:pt idx="19">
                  <c:v>9.5477385912090504</c:v>
                </c:pt>
                <c:pt idx="20">
                  <c:v>10.050251148641101</c:v>
                </c:pt>
                <c:pt idx="21">
                  <c:v>10.5527637060732</c:v>
                </c:pt>
                <c:pt idx="22">
                  <c:v>11.055276263505201</c:v>
                </c:pt>
                <c:pt idx="23">
                  <c:v>11.557788820937301</c:v>
                </c:pt>
                <c:pt idx="24">
                  <c:v>12.060301378369299</c:v>
                </c:pt>
                <c:pt idx="25">
                  <c:v>12.562813935801399</c:v>
                </c:pt>
                <c:pt idx="26">
                  <c:v>13.0653264932334</c:v>
                </c:pt>
                <c:pt idx="27">
                  <c:v>13.5678390506655</c:v>
                </c:pt>
                <c:pt idx="28">
                  <c:v>14.070351608097599</c:v>
                </c:pt>
                <c:pt idx="29">
                  <c:v>14.5728641655296</c:v>
                </c:pt>
                <c:pt idx="30">
                  <c:v>15.0753767229617</c:v>
                </c:pt>
                <c:pt idx="31">
                  <c:v>15.5778892803937</c:v>
                </c:pt>
                <c:pt idx="32">
                  <c:v>16.0804018378258</c:v>
                </c:pt>
                <c:pt idx="33">
                  <c:v>16.582914395257799</c:v>
                </c:pt>
                <c:pt idx="34">
                  <c:v>17.0854269526899</c:v>
                </c:pt>
                <c:pt idx="35">
                  <c:v>17.587939510121899</c:v>
                </c:pt>
                <c:pt idx="36">
                  <c:v>18.090452067554001</c:v>
                </c:pt>
                <c:pt idx="37">
                  <c:v>18.592964624986099</c:v>
                </c:pt>
                <c:pt idx="38">
                  <c:v>19.095477182418101</c:v>
                </c:pt>
                <c:pt idx="39">
                  <c:v>19.597989739850199</c:v>
                </c:pt>
                <c:pt idx="40">
                  <c:v>20.100502297282201</c:v>
                </c:pt>
                <c:pt idx="41">
                  <c:v>20.603014854714299</c:v>
                </c:pt>
                <c:pt idx="42">
                  <c:v>21.105527412146301</c:v>
                </c:pt>
                <c:pt idx="43">
                  <c:v>21.6080399695784</c:v>
                </c:pt>
                <c:pt idx="44">
                  <c:v>22.110552527010402</c:v>
                </c:pt>
                <c:pt idx="45">
                  <c:v>22.6130650844425</c:v>
                </c:pt>
                <c:pt idx="46">
                  <c:v>23.115577641874602</c:v>
                </c:pt>
                <c:pt idx="47">
                  <c:v>23.6180901993066</c:v>
                </c:pt>
                <c:pt idx="48">
                  <c:v>24.120602756738698</c:v>
                </c:pt>
                <c:pt idx="49">
                  <c:v>24.6231153141707</c:v>
                </c:pt>
                <c:pt idx="50">
                  <c:v>25.125627871602799</c:v>
                </c:pt>
                <c:pt idx="51">
                  <c:v>25.628140429034801</c:v>
                </c:pt>
                <c:pt idx="52">
                  <c:v>26.130652986466899</c:v>
                </c:pt>
                <c:pt idx="53">
                  <c:v>26.633165543898901</c:v>
                </c:pt>
                <c:pt idx="54">
                  <c:v>27.135678101330999</c:v>
                </c:pt>
                <c:pt idx="55">
                  <c:v>27.638190658763101</c:v>
                </c:pt>
                <c:pt idx="56">
                  <c:v>28.140703216195099</c:v>
                </c:pt>
                <c:pt idx="57">
                  <c:v>28.643215773627201</c:v>
                </c:pt>
                <c:pt idx="58">
                  <c:v>29.1457283310592</c:v>
                </c:pt>
                <c:pt idx="59">
                  <c:v>29.648240888491301</c:v>
                </c:pt>
                <c:pt idx="60">
                  <c:v>30.1507534459233</c:v>
                </c:pt>
                <c:pt idx="61">
                  <c:v>30.653266003355402</c:v>
                </c:pt>
                <c:pt idx="62">
                  <c:v>31.1557785607874</c:v>
                </c:pt>
                <c:pt idx="63">
                  <c:v>31.658291118219498</c:v>
                </c:pt>
                <c:pt idx="64">
                  <c:v>32.1608036756516</c:v>
                </c:pt>
                <c:pt idx="65">
                  <c:v>32.663316233083599</c:v>
                </c:pt>
                <c:pt idx="66">
                  <c:v>33.165828790515697</c:v>
                </c:pt>
                <c:pt idx="67">
                  <c:v>33.668341347947703</c:v>
                </c:pt>
                <c:pt idx="68">
                  <c:v>34.170853905379801</c:v>
                </c:pt>
                <c:pt idx="69">
                  <c:v>34.673366462811799</c:v>
                </c:pt>
                <c:pt idx="70">
                  <c:v>35.175879020243897</c:v>
                </c:pt>
                <c:pt idx="71">
                  <c:v>35.678391577675903</c:v>
                </c:pt>
                <c:pt idx="72">
                  <c:v>36.180904135108001</c:v>
                </c:pt>
                <c:pt idx="73">
                  <c:v>36.68341669254</c:v>
                </c:pt>
                <c:pt idx="74">
                  <c:v>37.185929249972098</c:v>
                </c:pt>
                <c:pt idx="75">
                  <c:v>37.688441807404203</c:v>
                </c:pt>
                <c:pt idx="76">
                  <c:v>38.190954364836202</c:v>
                </c:pt>
                <c:pt idx="77">
                  <c:v>38.6934669222683</c:v>
                </c:pt>
                <c:pt idx="78">
                  <c:v>39.195979479700298</c:v>
                </c:pt>
                <c:pt idx="79">
                  <c:v>39.698492037132397</c:v>
                </c:pt>
                <c:pt idx="80">
                  <c:v>40.201004594564402</c:v>
                </c:pt>
                <c:pt idx="81">
                  <c:v>40.7035171519965</c:v>
                </c:pt>
                <c:pt idx="82">
                  <c:v>41.206029709428499</c:v>
                </c:pt>
                <c:pt idx="83">
                  <c:v>41.708542266860597</c:v>
                </c:pt>
                <c:pt idx="84">
                  <c:v>42.211054824292702</c:v>
                </c:pt>
                <c:pt idx="85">
                  <c:v>42.713567381724701</c:v>
                </c:pt>
                <c:pt idx="86">
                  <c:v>43.216079939156799</c:v>
                </c:pt>
                <c:pt idx="87">
                  <c:v>43.718592496588798</c:v>
                </c:pt>
                <c:pt idx="88">
                  <c:v>44.221105054020903</c:v>
                </c:pt>
                <c:pt idx="89">
                  <c:v>44.723617611452902</c:v>
                </c:pt>
                <c:pt idx="90">
                  <c:v>45.226130168885</c:v>
                </c:pt>
                <c:pt idx="91">
                  <c:v>45.728642726316998</c:v>
                </c:pt>
                <c:pt idx="92">
                  <c:v>46.231155283749104</c:v>
                </c:pt>
                <c:pt idx="93">
                  <c:v>46.733667841181202</c:v>
                </c:pt>
                <c:pt idx="94">
                  <c:v>47.2361803986132</c:v>
                </c:pt>
                <c:pt idx="95">
                  <c:v>47.738692956045298</c:v>
                </c:pt>
                <c:pt idx="96">
                  <c:v>48.241205513477297</c:v>
                </c:pt>
                <c:pt idx="97">
                  <c:v>48.743718070909402</c:v>
                </c:pt>
                <c:pt idx="98">
                  <c:v>49.246230628341401</c:v>
                </c:pt>
                <c:pt idx="99">
                  <c:v>49.748743185773499</c:v>
                </c:pt>
                <c:pt idx="100">
                  <c:v>50.251255743205498</c:v>
                </c:pt>
                <c:pt idx="101">
                  <c:v>50.753768300637603</c:v>
                </c:pt>
                <c:pt idx="102">
                  <c:v>51.256280858069701</c:v>
                </c:pt>
                <c:pt idx="103">
                  <c:v>51.7587934155017</c:v>
                </c:pt>
                <c:pt idx="104">
                  <c:v>52.261305972933798</c:v>
                </c:pt>
                <c:pt idx="105">
                  <c:v>52.763818530365803</c:v>
                </c:pt>
                <c:pt idx="106">
                  <c:v>53.266331087797901</c:v>
                </c:pt>
                <c:pt idx="107">
                  <c:v>53.7688436452299</c:v>
                </c:pt>
                <c:pt idx="108">
                  <c:v>54.271356202661998</c:v>
                </c:pt>
                <c:pt idx="109">
                  <c:v>54.773868760093997</c:v>
                </c:pt>
                <c:pt idx="110">
                  <c:v>55.276381317526102</c:v>
                </c:pt>
                <c:pt idx="111">
                  <c:v>55.7788938749582</c:v>
                </c:pt>
                <c:pt idx="112">
                  <c:v>56.281406432390199</c:v>
                </c:pt>
                <c:pt idx="113">
                  <c:v>56.783918989822297</c:v>
                </c:pt>
                <c:pt idx="114">
                  <c:v>57.286431547254303</c:v>
                </c:pt>
                <c:pt idx="115">
                  <c:v>57.788944104686401</c:v>
                </c:pt>
                <c:pt idx="116">
                  <c:v>58.291456662118399</c:v>
                </c:pt>
                <c:pt idx="117">
                  <c:v>58.793969219550497</c:v>
                </c:pt>
                <c:pt idx="118">
                  <c:v>59.296481776982503</c:v>
                </c:pt>
                <c:pt idx="119">
                  <c:v>59.798994334414601</c:v>
                </c:pt>
                <c:pt idx="120">
                  <c:v>60.301506891846699</c:v>
                </c:pt>
                <c:pt idx="121">
                  <c:v>60.804019449278698</c:v>
                </c:pt>
                <c:pt idx="122">
                  <c:v>61.306532006710803</c:v>
                </c:pt>
                <c:pt idx="123">
                  <c:v>61.809044564142802</c:v>
                </c:pt>
                <c:pt idx="124">
                  <c:v>62.3115571215749</c:v>
                </c:pt>
                <c:pt idx="125">
                  <c:v>62.814069679006899</c:v>
                </c:pt>
                <c:pt idx="126">
                  <c:v>63.316582236438997</c:v>
                </c:pt>
                <c:pt idx="127">
                  <c:v>63.819094793871002</c:v>
                </c:pt>
                <c:pt idx="128">
                  <c:v>64.321607351303101</c:v>
                </c:pt>
                <c:pt idx="129">
                  <c:v>64.824119908735199</c:v>
                </c:pt>
                <c:pt idx="130">
                  <c:v>65.326632466167197</c:v>
                </c:pt>
                <c:pt idx="131">
                  <c:v>65.829145023599295</c:v>
                </c:pt>
                <c:pt idx="132">
                  <c:v>66.331657581031294</c:v>
                </c:pt>
                <c:pt idx="133">
                  <c:v>66.834170138463406</c:v>
                </c:pt>
                <c:pt idx="134">
                  <c:v>67.336682695895405</c:v>
                </c:pt>
                <c:pt idx="135">
                  <c:v>67.839195253327503</c:v>
                </c:pt>
                <c:pt idx="136">
                  <c:v>68.341707810759502</c:v>
                </c:pt>
                <c:pt idx="137">
                  <c:v>68.8442203681916</c:v>
                </c:pt>
                <c:pt idx="138">
                  <c:v>69.346732925623698</c:v>
                </c:pt>
                <c:pt idx="139">
                  <c:v>69.849245483055697</c:v>
                </c:pt>
                <c:pt idx="140">
                  <c:v>70.351758040487795</c:v>
                </c:pt>
                <c:pt idx="141">
                  <c:v>70.854270597919793</c:v>
                </c:pt>
                <c:pt idx="142">
                  <c:v>71.356783155351906</c:v>
                </c:pt>
                <c:pt idx="143">
                  <c:v>71.859295712783904</c:v>
                </c:pt>
                <c:pt idx="144">
                  <c:v>72.361808270216002</c:v>
                </c:pt>
                <c:pt idx="145">
                  <c:v>72.864320827648001</c:v>
                </c:pt>
                <c:pt idx="146">
                  <c:v>73.366833385080099</c:v>
                </c:pt>
                <c:pt idx="147">
                  <c:v>73.869345942512197</c:v>
                </c:pt>
                <c:pt idx="148">
                  <c:v>74.371858499944196</c:v>
                </c:pt>
                <c:pt idx="149">
                  <c:v>74.874371057376294</c:v>
                </c:pt>
                <c:pt idx="150">
                  <c:v>75.376883614808307</c:v>
                </c:pt>
                <c:pt idx="151">
                  <c:v>75.879396172240405</c:v>
                </c:pt>
                <c:pt idx="152">
                  <c:v>76.381908729672404</c:v>
                </c:pt>
                <c:pt idx="153">
                  <c:v>76.884421287104502</c:v>
                </c:pt>
                <c:pt idx="154">
                  <c:v>77.3869338445365</c:v>
                </c:pt>
                <c:pt idx="155">
                  <c:v>77.889446401968598</c:v>
                </c:pt>
                <c:pt idx="156">
                  <c:v>78.391958959400696</c:v>
                </c:pt>
                <c:pt idx="157">
                  <c:v>78.894471516832695</c:v>
                </c:pt>
                <c:pt idx="158">
                  <c:v>79.396984074264793</c:v>
                </c:pt>
                <c:pt idx="159">
                  <c:v>79.899496631696806</c:v>
                </c:pt>
                <c:pt idx="160">
                  <c:v>80.402009189128904</c:v>
                </c:pt>
                <c:pt idx="161">
                  <c:v>80.904521746560903</c:v>
                </c:pt>
                <c:pt idx="162">
                  <c:v>81.407034303993001</c:v>
                </c:pt>
                <c:pt idx="163">
                  <c:v>81.909546861425</c:v>
                </c:pt>
                <c:pt idx="164">
                  <c:v>82.412059418857098</c:v>
                </c:pt>
                <c:pt idx="165">
                  <c:v>82.914571976289196</c:v>
                </c:pt>
                <c:pt idx="166">
                  <c:v>83.417084533721194</c:v>
                </c:pt>
                <c:pt idx="167">
                  <c:v>83.919597091153307</c:v>
                </c:pt>
                <c:pt idx="168">
                  <c:v>84.422109648585305</c:v>
                </c:pt>
                <c:pt idx="169">
                  <c:v>84.924622206017403</c:v>
                </c:pt>
                <c:pt idx="170">
                  <c:v>85.427134763449402</c:v>
                </c:pt>
                <c:pt idx="171">
                  <c:v>85.9296473208815</c:v>
                </c:pt>
                <c:pt idx="172">
                  <c:v>86.432159878313499</c:v>
                </c:pt>
                <c:pt idx="173">
                  <c:v>86.934672435745597</c:v>
                </c:pt>
                <c:pt idx="174">
                  <c:v>87.437184993177695</c:v>
                </c:pt>
                <c:pt idx="175">
                  <c:v>87.939697550609694</c:v>
                </c:pt>
                <c:pt idx="176">
                  <c:v>88.442210108041806</c:v>
                </c:pt>
                <c:pt idx="177">
                  <c:v>88.944722665473805</c:v>
                </c:pt>
                <c:pt idx="178">
                  <c:v>89.447235222905903</c:v>
                </c:pt>
                <c:pt idx="179">
                  <c:v>89.949747780337901</c:v>
                </c:pt>
                <c:pt idx="180">
                  <c:v>90.452260337769999</c:v>
                </c:pt>
                <c:pt idx="181">
                  <c:v>90.954772895201998</c:v>
                </c:pt>
                <c:pt idx="182">
                  <c:v>91.457285452634096</c:v>
                </c:pt>
                <c:pt idx="183">
                  <c:v>91.959798010066194</c:v>
                </c:pt>
                <c:pt idx="184">
                  <c:v>92.462310567498207</c:v>
                </c:pt>
                <c:pt idx="185">
                  <c:v>92.964823124930305</c:v>
                </c:pt>
                <c:pt idx="186">
                  <c:v>93.467335682362304</c:v>
                </c:pt>
                <c:pt idx="187">
                  <c:v>93.969848239794402</c:v>
                </c:pt>
                <c:pt idx="188">
                  <c:v>94.472360797226401</c:v>
                </c:pt>
                <c:pt idx="189">
                  <c:v>94.974873354658499</c:v>
                </c:pt>
                <c:pt idx="190">
                  <c:v>95.477385912090497</c:v>
                </c:pt>
                <c:pt idx="191">
                  <c:v>95.979898469522595</c:v>
                </c:pt>
                <c:pt idx="192">
                  <c:v>96.482411026954694</c:v>
                </c:pt>
                <c:pt idx="193">
                  <c:v>96.984923584386706</c:v>
                </c:pt>
                <c:pt idx="194">
                  <c:v>97.487436141818804</c:v>
                </c:pt>
                <c:pt idx="195">
                  <c:v>97.989948699250803</c:v>
                </c:pt>
                <c:pt idx="196">
                  <c:v>98.492461256682901</c:v>
                </c:pt>
                <c:pt idx="197">
                  <c:v>98.9949738141149</c:v>
                </c:pt>
                <c:pt idx="198">
                  <c:v>99.497486371546998</c:v>
                </c:pt>
                <c:pt idx="199">
                  <c:v>99.999998928978997</c:v>
                </c:pt>
              </c:numCache>
            </c:numRef>
          </c:xVal>
          <c:yVal>
            <c:numRef>
              <c:f>Sheet1!$F$2:$F$201</c:f>
              <c:numCache>
                <c:formatCode>General</c:formatCode>
                <c:ptCount val="200"/>
                <c:pt idx="0">
                  <c:v>3.7999999523162802</c:v>
                </c:pt>
                <c:pt idx="1">
                  <c:v>3.7999999523162802</c:v>
                </c:pt>
                <c:pt idx="2">
                  <c:v>3.7999999523162802</c:v>
                </c:pt>
                <c:pt idx="3">
                  <c:v>3.7999999523162802</c:v>
                </c:pt>
                <c:pt idx="4">
                  <c:v>3.7999999523162802</c:v>
                </c:pt>
                <c:pt idx="5">
                  <c:v>3.7999999523162802</c:v>
                </c:pt>
                <c:pt idx="6">
                  <c:v>3.7999999523162802</c:v>
                </c:pt>
                <c:pt idx="7">
                  <c:v>3.7999999523162802</c:v>
                </c:pt>
                <c:pt idx="8">
                  <c:v>3.7999999523162802</c:v>
                </c:pt>
                <c:pt idx="9">
                  <c:v>3.7999999523162802</c:v>
                </c:pt>
                <c:pt idx="10">
                  <c:v>3.7999999523162802</c:v>
                </c:pt>
                <c:pt idx="11">
                  <c:v>3.7999999523162802</c:v>
                </c:pt>
                <c:pt idx="12">
                  <c:v>3.7999999523162802</c:v>
                </c:pt>
                <c:pt idx="13">
                  <c:v>3.7999999523162802</c:v>
                </c:pt>
                <c:pt idx="14">
                  <c:v>3.7999999523162802</c:v>
                </c:pt>
                <c:pt idx="15">
                  <c:v>3.7999999523162802</c:v>
                </c:pt>
                <c:pt idx="16">
                  <c:v>3.7999999523162802</c:v>
                </c:pt>
                <c:pt idx="17">
                  <c:v>3.7999999523162802</c:v>
                </c:pt>
                <c:pt idx="18">
                  <c:v>3.7999999523162802</c:v>
                </c:pt>
                <c:pt idx="19">
                  <c:v>3.7999999523162802</c:v>
                </c:pt>
                <c:pt idx="20">
                  <c:v>3.7999999523162802</c:v>
                </c:pt>
                <c:pt idx="21">
                  <c:v>3.7999999523162802</c:v>
                </c:pt>
                <c:pt idx="22">
                  <c:v>3.7999999523162802</c:v>
                </c:pt>
                <c:pt idx="23">
                  <c:v>3.7999999523162802</c:v>
                </c:pt>
                <c:pt idx="24">
                  <c:v>3.7999999523162802</c:v>
                </c:pt>
                <c:pt idx="25">
                  <c:v>3.7999999523162802</c:v>
                </c:pt>
                <c:pt idx="26">
                  <c:v>3.7999999523162802</c:v>
                </c:pt>
                <c:pt idx="27">
                  <c:v>3.7999999523162802</c:v>
                </c:pt>
                <c:pt idx="28">
                  <c:v>3.7999999523162802</c:v>
                </c:pt>
                <c:pt idx="29">
                  <c:v>3.7999999523162802</c:v>
                </c:pt>
                <c:pt idx="30">
                  <c:v>3.7999999523162802</c:v>
                </c:pt>
                <c:pt idx="31">
                  <c:v>3.7999999523162802</c:v>
                </c:pt>
                <c:pt idx="32">
                  <c:v>3.7999999523162802</c:v>
                </c:pt>
                <c:pt idx="33">
                  <c:v>3.7999999523162802</c:v>
                </c:pt>
                <c:pt idx="34">
                  <c:v>3.7999999523162802</c:v>
                </c:pt>
                <c:pt idx="35">
                  <c:v>3.7999999523162802</c:v>
                </c:pt>
                <c:pt idx="36">
                  <c:v>3.7999999523162802</c:v>
                </c:pt>
                <c:pt idx="37">
                  <c:v>3.7999999523162802</c:v>
                </c:pt>
                <c:pt idx="38">
                  <c:v>3.7999999523162802</c:v>
                </c:pt>
                <c:pt idx="39">
                  <c:v>3.7999999523162802</c:v>
                </c:pt>
                <c:pt idx="40">
                  <c:v>3.7999999523162802</c:v>
                </c:pt>
                <c:pt idx="41">
                  <c:v>3.7999999523162802</c:v>
                </c:pt>
                <c:pt idx="42">
                  <c:v>3.7999999523162802</c:v>
                </c:pt>
                <c:pt idx="43">
                  <c:v>3.7999999523162802</c:v>
                </c:pt>
                <c:pt idx="44">
                  <c:v>3.7999999523162802</c:v>
                </c:pt>
                <c:pt idx="45">
                  <c:v>3.7999999523162802</c:v>
                </c:pt>
                <c:pt idx="46">
                  <c:v>3.7999999523162802</c:v>
                </c:pt>
                <c:pt idx="47">
                  <c:v>3.7999999523162802</c:v>
                </c:pt>
                <c:pt idx="48">
                  <c:v>3.7999999523162802</c:v>
                </c:pt>
                <c:pt idx="49">
                  <c:v>3.7999999523162802</c:v>
                </c:pt>
                <c:pt idx="50">
                  <c:v>3.7999999523162802</c:v>
                </c:pt>
                <c:pt idx="51">
                  <c:v>3.7999999523162802</c:v>
                </c:pt>
                <c:pt idx="52">
                  <c:v>3.7999999523162802</c:v>
                </c:pt>
                <c:pt idx="53">
                  <c:v>3.7999999523162802</c:v>
                </c:pt>
                <c:pt idx="54">
                  <c:v>3.7999999523162802</c:v>
                </c:pt>
                <c:pt idx="55">
                  <c:v>3.7999999523162802</c:v>
                </c:pt>
                <c:pt idx="56">
                  <c:v>3.7999999523162802</c:v>
                </c:pt>
                <c:pt idx="57">
                  <c:v>3.7999999523162802</c:v>
                </c:pt>
                <c:pt idx="58">
                  <c:v>3.7999999523162802</c:v>
                </c:pt>
                <c:pt idx="59">
                  <c:v>3.7999999523162802</c:v>
                </c:pt>
                <c:pt idx="60">
                  <c:v>3.7999999523162802</c:v>
                </c:pt>
                <c:pt idx="61">
                  <c:v>3.7999999523162802</c:v>
                </c:pt>
                <c:pt idx="62">
                  <c:v>3.7999999523162802</c:v>
                </c:pt>
                <c:pt idx="63">
                  <c:v>3.7999999523162802</c:v>
                </c:pt>
                <c:pt idx="64">
                  <c:v>3.7999999523162802</c:v>
                </c:pt>
                <c:pt idx="65">
                  <c:v>3.7999999523162802</c:v>
                </c:pt>
                <c:pt idx="66">
                  <c:v>3.7999999523162802</c:v>
                </c:pt>
                <c:pt idx="67">
                  <c:v>3.7999999523162802</c:v>
                </c:pt>
                <c:pt idx="68">
                  <c:v>3.7999999523162802</c:v>
                </c:pt>
                <c:pt idx="69">
                  <c:v>3.7999999523162802</c:v>
                </c:pt>
                <c:pt idx="70">
                  <c:v>3.7999999523162802</c:v>
                </c:pt>
                <c:pt idx="71">
                  <c:v>3.7999999523162802</c:v>
                </c:pt>
                <c:pt idx="72">
                  <c:v>3.7999999523162802</c:v>
                </c:pt>
                <c:pt idx="73">
                  <c:v>3.7999999523162802</c:v>
                </c:pt>
                <c:pt idx="74">
                  <c:v>3.7999999523162802</c:v>
                </c:pt>
                <c:pt idx="75">
                  <c:v>3.7999999523162802</c:v>
                </c:pt>
                <c:pt idx="76">
                  <c:v>3.7999999523162802</c:v>
                </c:pt>
                <c:pt idx="77">
                  <c:v>3.7999999523162802</c:v>
                </c:pt>
                <c:pt idx="78">
                  <c:v>3.7999999523162802</c:v>
                </c:pt>
                <c:pt idx="79">
                  <c:v>3.7999999523162802</c:v>
                </c:pt>
                <c:pt idx="80">
                  <c:v>3.7999999523162802</c:v>
                </c:pt>
                <c:pt idx="81">
                  <c:v>3.7999999523162802</c:v>
                </c:pt>
                <c:pt idx="82">
                  <c:v>3.7999999523162802</c:v>
                </c:pt>
                <c:pt idx="83">
                  <c:v>3.7999999523162802</c:v>
                </c:pt>
                <c:pt idx="84">
                  <c:v>3.7999999523162802</c:v>
                </c:pt>
                <c:pt idx="85">
                  <c:v>3.7999999523162802</c:v>
                </c:pt>
                <c:pt idx="86">
                  <c:v>3.7999999523162802</c:v>
                </c:pt>
                <c:pt idx="87">
                  <c:v>3.7999999523162802</c:v>
                </c:pt>
                <c:pt idx="88">
                  <c:v>3.7999999523162802</c:v>
                </c:pt>
                <c:pt idx="89">
                  <c:v>3.7999999523162802</c:v>
                </c:pt>
                <c:pt idx="90">
                  <c:v>3.7999999523162802</c:v>
                </c:pt>
                <c:pt idx="91">
                  <c:v>3.7999999523162802</c:v>
                </c:pt>
                <c:pt idx="92">
                  <c:v>3.7999999523162802</c:v>
                </c:pt>
                <c:pt idx="93">
                  <c:v>3.7999999523162802</c:v>
                </c:pt>
                <c:pt idx="94">
                  <c:v>3.7999999523162402</c:v>
                </c:pt>
                <c:pt idx="95">
                  <c:v>3.79999995231316</c:v>
                </c:pt>
                <c:pt idx="96">
                  <c:v>3.7999999521893901</c:v>
                </c:pt>
                <c:pt idx="97">
                  <c:v>3.7999999481988902</c:v>
                </c:pt>
                <c:pt idx="98">
                  <c:v>3.7999998509858499</c:v>
                </c:pt>
                <c:pt idx="99">
                  <c:v>3.7999762955397798</c:v>
                </c:pt>
                <c:pt idx="100" formatCode="0.00E+00">
                  <c:v>7.2975825317729006E-5</c:v>
                </c:pt>
                <c:pt idx="101" formatCode="0.00E+00">
                  <c:v>5.0069243573087797E-5</c:v>
                </c:pt>
                <c:pt idx="102" formatCode="0.00E+00">
                  <c:v>5.0069196965090903E-5</c:v>
                </c:pt>
                <c:pt idx="103" formatCode="0.00E+00">
                  <c:v>5.0069196930662801E-5</c:v>
                </c:pt>
                <c:pt idx="104" formatCode="0.00E+00">
                  <c:v>5.0069196929608699E-5</c:v>
                </c:pt>
                <c:pt idx="105" formatCode="0.00E+00">
                  <c:v>5.0069196929582502E-5</c:v>
                </c:pt>
                <c:pt idx="106" formatCode="0.00E+00">
                  <c:v>5.0069196929582502E-5</c:v>
                </c:pt>
                <c:pt idx="107" formatCode="0.00E+00">
                  <c:v>5.0069196929582502E-5</c:v>
                </c:pt>
                <c:pt idx="108" formatCode="0.00E+00">
                  <c:v>5.0069196929582502E-5</c:v>
                </c:pt>
                <c:pt idx="109" formatCode="0.00E+00">
                  <c:v>5.0069196929582502E-5</c:v>
                </c:pt>
                <c:pt idx="110" formatCode="0.00E+00">
                  <c:v>5.0069196929582502E-5</c:v>
                </c:pt>
                <c:pt idx="111" formatCode="0.00E+00">
                  <c:v>5.0069196929582502E-5</c:v>
                </c:pt>
                <c:pt idx="112" formatCode="0.00E+00">
                  <c:v>5.0069196929582502E-5</c:v>
                </c:pt>
                <c:pt idx="113" formatCode="0.00E+00">
                  <c:v>5.0069196929582502E-5</c:v>
                </c:pt>
                <c:pt idx="114" formatCode="0.00E+00">
                  <c:v>5.0069196929582502E-5</c:v>
                </c:pt>
                <c:pt idx="115" formatCode="0.00E+00">
                  <c:v>5.0069196929582502E-5</c:v>
                </c:pt>
                <c:pt idx="116" formatCode="0.00E+00">
                  <c:v>5.0069196929582502E-5</c:v>
                </c:pt>
                <c:pt idx="117" formatCode="0.00E+00">
                  <c:v>5.0069196929582502E-5</c:v>
                </c:pt>
                <c:pt idx="118" formatCode="0.00E+00">
                  <c:v>5.0069196929582502E-5</c:v>
                </c:pt>
                <c:pt idx="119" formatCode="0.00E+00">
                  <c:v>5.0069196929582502E-5</c:v>
                </c:pt>
                <c:pt idx="120" formatCode="0.00E+00">
                  <c:v>5.0069196929582502E-5</c:v>
                </c:pt>
                <c:pt idx="121" formatCode="0.00E+00">
                  <c:v>5.0069196929582502E-5</c:v>
                </c:pt>
                <c:pt idx="122" formatCode="0.00E+00">
                  <c:v>5.0069196929582502E-5</c:v>
                </c:pt>
                <c:pt idx="123" formatCode="0.00E+00">
                  <c:v>5.0069196929582502E-5</c:v>
                </c:pt>
                <c:pt idx="124" formatCode="0.00E+00">
                  <c:v>5.0069196929582502E-5</c:v>
                </c:pt>
                <c:pt idx="125" formatCode="0.00E+00">
                  <c:v>5.0069196929582502E-5</c:v>
                </c:pt>
                <c:pt idx="126" formatCode="0.00E+00">
                  <c:v>5.0069196929582502E-5</c:v>
                </c:pt>
                <c:pt idx="127" formatCode="0.00E+00">
                  <c:v>5.0069196929582502E-5</c:v>
                </c:pt>
                <c:pt idx="128" formatCode="0.00E+00">
                  <c:v>5.0069196929582502E-5</c:v>
                </c:pt>
                <c:pt idx="129" formatCode="0.00E+00">
                  <c:v>5.0069196929582502E-5</c:v>
                </c:pt>
                <c:pt idx="130" formatCode="0.00E+00">
                  <c:v>5.0069196929582502E-5</c:v>
                </c:pt>
                <c:pt idx="131" formatCode="0.00E+00">
                  <c:v>5.0069196929582502E-5</c:v>
                </c:pt>
                <c:pt idx="132" formatCode="0.00E+00">
                  <c:v>5.0069196929582502E-5</c:v>
                </c:pt>
                <c:pt idx="133" formatCode="0.00E+00">
                  <c:v>5.0069196929582502E-5</c:v>
                </c:pt>
                <c:pt idx="134" formatCode="0.00E+00">
                  <c:v>5.0069196929582502E-5</c:v>
                </c:pt>
                <c:pt idx="135" formatCode="0.00E+00">
                  <c:v>5.0069196929582502E-5</c:v>
                </c:pt>
                <c:pt idx="136" formatCode="0.00E+00">
                  <c:v>5.0069196929582502E-5</c:v>
                </c:pt>
                <c:pt idx="137" formatCode="0.00E+00">
                  <c:v>5.0069196929582502E-5</c:v>
                </c:pt>
                <c:pt idx="138" formatCode="0.00E+00">
                  <c:v>5.0069196929582502E-5</c:v>
                </c:pt>
                <c:pt idx="139" formatCode="0.00E+00">
                  <c:v>5.0069196929582502E-5</c:v>
                </c:pt>
                <c:pt idx="140" formatCode="0.00E+00">
                  <c:v>5.0069196929582502E-5</c:v>
                </c:pt>
                <c:pt idx="141" formatCode="0.00E+00">
                  <c:v>5.0069196929582502E-5</c:v>
                </c:pt>
                <c:pt idx="142" formatCode="0.00E+00">
                  <c:v>5.0069196929582502E-5</c:v>
                </c:pt>
                <c:pt idx="143" formatCode="0.00E+00">
                  <c:v>5.0069196929582502E-5</c:v>
                </c:pt>
                <c:pt idx="144" formatCode="0.00E+00">
                  <c:v>5.0069196929582502E-5</c:v>
                </c:pt>
                <c:pt idx="145" formatCode="0.00E+00">
                  <c:v>5.0069196929582502E-5</c:v>
                </c:pt>
                <c:pt idx="146" formatCode="0.00E+00">
                  <c:v>5.0069196929582502E-5</c:v>
                </c:pt>
                <c:pt idx="147" formatCode="0.00E+00">
                  <c:v>5.0069196929582502E-5</c:v>
                </c:pt>
                <c:pt idx="148" formatCode="0.00E+00">
                  <c:v>5.0069196929582502E-5</c:v>
                </c:pt>
                <c:pt idx="149" formatCode="0.00E+00">
                  <c:v>5.0069196929582502E-5</c:v>
                </c:pt>
                <c:pt idx="150" formatCode="0.00E+00">
                  <c:v>5.0069196929582502E-5</c:v>
                </c:pt>
                <c:pt idx="151" formatCode="0.00E+00">
                  <c:v>5.0069196929582502E-5</c:v>
                </c:pt>
                <c:pt idx="152" formatCode="0.00E+00">
                  <c:v>5.0069196929582502E-5</c:v>
                </c:pt>
                <c:pt idx="153" formatCode="0.00E+00">
                  <c:v>5.0069196929582502E-5</c:v>
                </c:pt>
                <c:pt idx="154" formatCode="0.00E+00">
                  <c:v>5.0069196929582502E-5</c:v>
                </c:pt>
                <c:pt idx="155" formatCode="0.00E+00">
                  <c:v>5.0069196929582502E-5</c:v>
                </c:pt>
                <c:pt idx="156" formatCode="0.00E+00">
                  <c:v>5.0069196929582502E-5</c:v>
                </c:pt>
                <c:pt idx="157" formatCode="0.00E+00">
                  <c:v>5.0069196929582502E-5</c:v>
                </c:pt>
                <c:pt idx="158" formatCode="0.00E+00">
                  <c:v>5.0069196929582502E-5</c:v>
                </c:pt>
                <c:pt idx="159" formatCode="0.00E+00">
                  <c:v>5.0069196929582502E-5</c:v>
                </c:pt>
                <c:pt idx="160" formatCode="0.00E+00">
                  <c:v>5.0069196929582502E-5</c:v>
                </c:pt>
                <c:pt idx="161" formatCode="0.00E+00">
                  <c:v>5.0069196929582502E-5</c:v>
                </c:pt>
                <c:pt idx="162" formatCode="0.00E+00">
                  <c:v>5.0069196929582502E-5</c:v>
                </c:pt>
                <c:pt idx="163" formatCode="0.00E+00">
                  <c:v>5.0069196929582502E-5</c:v>
                </c:pt>
                <c:pt idx="164" formatCode="0.00E+00">
                  <c:v>5.0069196929582502E-5</c:v>
                </c:pt>
                <c:pt idx="165" formatCode="0.00E+00">
                  <c:v>5.0069196929582502E-5</c:v>
                </c:pt>
                <c:pt idx="166" formatCode="0.00E+00">
                  <c:v>5.0069196929582502E-5</c:v>
                </c:pt>
                <c:pt idx="167" formatCode="0.00E+00">
                  <c:v>5.0069196929582502E-5</c:v>
                </c:pt>
                <c:pt idx="168" formatCode="0.00E+00">
                  <c:v>5.0069196929582502E-5</c:v>
                </c:pt>
                <c:pt idx="169" formatCode="0.00E+00">
                  <c:v>5.0069196929582502E-5</c:v>
                </c:pt>
                <c:pt idx="170" formatCode="0.00E+00">
                  <c:v>5.0069196929582502E-5</c:v>
                </c:pt>
                <c:pt idx="171" formatCode="0.00E+00">
                  <c:v>5.0069196929582502E-5</c:v>
                </c:pt>
                <c:pt idx="172" formatCode="0.00E+00">
                  <c:v>5.0069196929582502E-5</c:v>
                </c:pt>
                <c:pt idx="173" formatCode="0.00E+00">
                  <c:v>5.0069196929582502E-5</c:v>
                </c:pt>
                <c:pt idx="174" formatCode="0.00E+00">
                  <c:v>5.0069196929582502E-5</c:v>
                </c:pt>
                <c:pt idx="175" formatCode="0.00E+00">
                  <c:v>5.0069196929582502E-5</c:v>
                </c:pt>
                <c:pt idx="176" formatCode="0.00E+00">
                  <c:v>5.0069196929582502E-5</c:v>
                </c:pt>
                <c:pt idx="177" formatCode="0.00E+00">
                  <c:v>5.0069196929582502E-5</c:v>
                </c:pt>
                <c:pt idx="178" formatCode="0.00E+00">
                  <c:v>5.0069196929582502E-5</c:v>
                </c:pt>
                <c:pt idx="179" formatCode="0.00E+00">
                  <c:v>5.0069196929582502E-5</c:v>
                </c:pt>
                <c:pt idx="180" formatCode="0.00E+00">
                  <c:v>5.0069196929582502E-5</c:v>
                </c:pt>
                <c:pt idx="181" formatCode="0.00E+00">
                  <c:v>5.0069196929582502E-5</c:v>
                </c:pt>
                <c:pt idx="182" formatCode="0.00E+00">
                  <c:v>5.0069196929582502E-5</c:v>
                </c:pt>
                <c:pt idx="183" formatCode="0.00E+00">
                  <c:v>5.0069196929582502E-5</c:v>
                </c:pt>
                <c:pt idx="184" formatCode="0.00E+00">
                  <c:v>5.0069196929582502E-5</c:v>
                </c:pt>
                <c:pt idx="185" formatCode="0.00E+00">
                  <c:v>5.0069196929582502E-5</c:v>
                </c:pt>
                <c:pt idx="186" formatCode="0.00E+00">
                  <c:v>5.0069196929582502E-5</c:v>
                </c:pt>
                <c:pt idx="187" formatCode="0.00E+00">
                  <c:v>5.0069196929582502E-5</c:v>
                </c:pt>
                <c:pt idx="188" formatCode="0.00E+00">
                  <c:v>5.0069196929582502E-5</c:v>
                </c:pt>
                <c:pt idx="189" formatCode="0.00E+00">
                  <c:v>5.0069196929582502E-5</c:v>
                </c:pt>
                <c:pt idx="190" formatCode="0.00E+00">
                  <c:v>5.0069196929582502E-5</c:v>
                </c:pt>
                <c:pt idx="191" formatCode="0.00E+00">
                  <c:v>5.0069196929582502E-5</c:v>
                </c:pt>
                <c:pt idx="192" formatCode="0.00E+00">
                  <c:v>5.0069196929582502E-5</c:v>
                </c:pt>
                <c:pt idx="193" formatCode="0.00E+00">
                  <c:v>5.0069196929582502E-5</c:v>
                </c:pt>
                <c:pt idx="194" formatCode="0.00E+00">
                  <c:v>5.0069196929582502E-5</c:v>
                </c:pt>
                <c:pt idx="195" formatCode="0.00E+00">
                  <c:v>5.0069196929582502E-5</c:v>
                </c:pt>
                <c:pt idx="196" formatCode="0.00E+00">
                  <c:v>5.0069196929582502E-5</c:v>
                </c:pt>
                <c:pt idx="197" formatCode="0.00E+00">
                  <c:v>5.0069196929582502E-5</c:v>
                </c:pt>
                <c:pt idx="198" formatCode="0.00E+00">
                  <c:v>5.0069196929582502E-5</c:v>
                </c:pt>
                <c:pt idx="199" formatCode="0.00E+00">
                  <c:v>5.0069196929582502E-5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E2E-46BD-B7CC-E4A247B4F7E3}"/>
            </c:ext>
          </c:extLst>
        </c:ser>
        <c:ser>
          <c:idx val="2"/>
          <c:order val="2"/>
          <c:tx>
            <c:strRef>
              <c:f>Sheet1!$I$1</c:f>
              <c:strCache>
                <c:ptCount val="1"/>
                <c:pt idx="0">
                  <c:v>1hr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Sheet1!$I$2:$I$201</c:f>
              <c:numCache>
                <c:formatCode>General</c:formatCode>
                <c:ptCount val="200"/>
                <c:pt idx="0" formatCode="0.00E+00">
                  <c:v>0</c:v>
                </c:pt>
                <c:pt idx="1">
                  <c:v>0.50251255743205503</c:v>
                </c:pt>
                <c:pt idx="2">
                  <c:v>1.0050251148641101</c:v>
                </c:pt>
                <c:pt idx="3">
                  <c:v>1.50753767229617</c:v>
                </c:pt>
                <c:pt idx="4">
                  <c:v>2.0100502297282201</c:v>
                </c:pt>
                <c:pt idx="5">
                  <c:v>2.51256278716028</c:v>
                </c:pt>
                <c:pt idx="6">
                  <c:v>3.0150753445923302</c:v>
                </c:pt>
                <c:pt idx="7">
                  <c:v>3.5175879020243901</c:v>
                </c:pt>
                <c:pt idx="8">
                  <c:v>4.0201004594564402</c:v>
                </c:pt>
                <c:pt idx="9">
                  <c:v>4.5226130168885001</c:v>
                </c:pt>
                <c:pt idx="10">
                  <c:v>5.0251255743205503</c:v>
                </c:pt>
                <c:pt idx="11">
                  <c:v>5.5276381317526102</c:v>
                </c:pt>
                <c:pt idx="12">
                  <c:v>6.0301506891846701</c:v>
                </c:pt>
                <c:pt idx="13">
                  <c:v>6.5326632466167203</c:v>
                </c:pt>
                <c:pt idx="14">
                  <c:v>7.0351758040487802</c:v>
                </c:pt>
                <c:pt idx="15">
                  <c:v>7.5376883614808303</c:v>
                </c:pt>
                <c:pt idx="16">
                  <c:v>8.0402009189128893</c:v>
                </c:pt>
                <c:pt idx="17">
                  <c:v>8.5427134763449395</c:v>
                </c:pt>
                <c:pt idx="18">
                  <c:v>9.0452260337770003</c:v>
                </c:pt>
                <c:pt idx="19">
                  <c:v>9.5477385912090504</c:v>
                </c:pt>
                <c:pt idx="20">
                  <c:v>10.050251148641101</c:v>
                </c:pt>
                <c:pt idx="21">
                  <c:v>10.5527637060732</c:v>
                </c:pt>
                <c:pt idx="22">
                  <c:v>11.055276263505201</c:v>
                </c:pt>
                <c:pt idx="23">
                  <c:v>11.557788820937301</c:v>
                </c:pt>
                <c:pt idx="24">
                  <c:v>12.060301378369299</c:v>
                </c:pt>
                <c:pt idx="25">
                  <c:v>12.562813935801399</c:v>
                </c:pt>
                <c:pt idx="26">
                  <c:v>13.0653264932334</c:v>
                </c:pt>
                <c:pt idx="27">
                  <c:v>13.5678390506655</c:v>
                </c:pt>
                <c:pt idx="28">
                  <c:v>14.070351608097599</c:v>
                </c:pt>
                <c:pt idx="29">
                  <c:v>14.5728641655296</c:v>
                </c:pt>
                <c:pt idx="30">
                  <c:v>15.0753767229617</c:v>
                </c:pt>
                <c:pt idx="31">
                  <c:v>15.5778892803937</c:v>
                </c:pt>
                <c:pt idx="32">
                  <c:v>16.0804018378258</c:v>
                </c:pt>
                <c:pt idx="33">
                  <c:v>16.582914395257799</c:v>
                </c:pt>
                <c:pt idx="34">
                  <c:v>17.0854269526899</c:v>
                </c:pt>
                <c:pt idx="35">
                  <c:v>17.587939510121899</c:v>
                </c:pt>
                <c:pt idx="36">
                  <c:v>18.090452067554001</c:v>
                </c:pt>
                <c:pt idx="37">
                  <c:v>18.592964624986099</c:v>
                </c:pt>
                <c:pt idx="38">
                  <c:v>19.095477182418101</c:v>
                </c:pt>
                <c:pt idx="39">
                  <c:v>19.597989739850199</c:v>
                </c:pt>
                <c:pt idx="40">
                  <c:v>20.100502297282201</c:v>
                </c:pt>
                <c:pt idx="41">
                  <c:v>20.603014854714299</c:v>
                </c:pt>
                <c:pt idx="42">
                  <c:v>21.105527412146301</c:v>
                </c:pt>
                <c:pt idx="43">
                  <c:v>21.6080399695784</c:v>
                </c:pt>
                <c:pt idx="44">
                  <c:v>22.110552527010402</c:v>
                </c:pt>
                <c:pt idx="45">
                  <c:v>22.6130650844425</c:v>
                </c:pt>
                <c:pt idx="46">
                  <c:v>23.115577641874602</c:v>
                </c:pt>
                <c:pt idx="47">
                  <c:v>23.6180901993066</c:v>
                </c:pt>
                <c:pt idx="48">
                  <c:v>24.120602756738698</c:v>
                </c:pt>
                <c:pt idx="49">
                  <c:v>24.6231153141707</c:v>
                </c:pt>
                <c:pt idx="50">
                  <c:v>25.125627871602799</c:v>
                </c:pt>
                <c:pt idx="51">
                  <c:v>25.628140429034801</c:v>
                </c:pt>
                <c:pt idx="52">
                  <c:v>26.130652986466899</c:v>
                </c:pt>
                <c:pt idx="53">
                  <c:v>26.633165543898901</c:v>
                </c:pt>
                <c:pt idx="54">
                  <c:v>27.135678101330999</c:v>
                </c:pt>
                <c:pt idx="55">
                  <c:v>27.638190658763101</c:v>
                </c:pt>
                <c:pt idx="56">
                  <c:v>28.140703216195099</c:v>
                </c:pt>
                <c:pt idx="57">
                  <c:v>28.643215773627201</c:v>
                </c:pt>
                <c:pt idx="58">
                  <c:v>29.1457283310592</c:v>
                </c:pt>
                <c:pt idx="59">
                  <c:v>29.648240888491301</c:v>
                </c:pt>
                <c:pt idx="60">
                  <c:v>30.1507534459233</c:v>
                </c:pt>
                <c:pt idx="61">
                  <c:v>30.653266003355402</c:v>
                </c:pt>
                <c:pt idx="62">
                  <c:v>31.1557785607874</c:v>
                </c:pt>
                <c:pt idx="63">
                  <c:v>31.658291118219498</c:v>
                </c:pt>
                <c:pt idx="64">
                  <c:v>32.1608036756516</c:v>
                </c:pt>
                <c:pt idx="65">
                  <c:v>32.663316233083599</c:v>
                </c:pt>
                <c:pt idx="66">
                  <c:v>33.165828790515697</c:v>
                </c:pt>
                <c:pt idx="67">
                  <c:v>33.668341347947703</c:v>
                </c:pt>
                <c:pt idx="68">
                  <c:v>34.170853905379801</c:v>
                </c:pt>
                <c:pt idx="69">
                  <c:v>34.673366462811799</c:v>
                </c:pt>
                <c:pt idx="70">
                  <c:v>35.175879020243897</c:v>
                </c:pt>
                <c:pt idx="71">
                  <c:v>35.678391577675903</c:v>
                </c:pt>
                <c:pt idx="72">
                  <c:v>36.180904135108001</c:v>
                </c:pt>
                <c:pt idx="73">
                  <c:v>36.68341669254</c:v>
                </c:pt>
                <c:pt idx="74">
                  <c:v>37.185929249972098</c:v>
                </c:pt>
                <c:pt idx="75">
                  <c:v>37.688441807404203</c:v>
                </c:pt>
                <c:pt idx="76">
                  <c:v>38.190954364836202</c:v>
                </c:pt>
                <c:pt idx="77">
                  <c:v>38.6934669222683</c:v>
                </c:pt>
                <c:pt idx="78">
                  <c:v>39.195979479700298</c:v>
                </c:pt>
                <c:pt idx="79">
                  <c:v>39.698492037132397</c:v>
                </c:pt>
                <c:pt idx="80">
                  <c:v>40.201004594564402</c:v>
                </c:pt>
                <c:pt idx="81">
                  <c:v>40.7035171519965</c:v>
                </c:pt>
                <c:pt idx="82">
                  <c:v>41.206029709428499</c:v>
                </c:pt>
                <c:pt idx="83">
                  <c:v>41.708542266860597</c:v>
                </c:pt>
                <c:pt idx="84">
                  <c:v>42.211054824292702</c:v>
                </c:pt>
                <c:pt idx="85">
                  <c:v>42.713567381724701</c:v>
                </c:pt>
                <c:pt idx="86">
                  <c:v>43.216079939156799</c:v>
                </c:pt>
                <c:pt idx="87">
                  <c:v>43.718592496588798</c:v>
                </c:pt>
                <c:pt idx="88">
                  <c:v>44.221105054020903</c:v>
                </c:pt>
                <c:pt idx="89">
                  <c:v>44.723617611452902</c:v>
                </c:pt>
                <c:pt idx="90">
                  <c:v>45.226130168885</c:v>
                </c:pt>
                <c:pt idx="91">
                  <c:v>45.728642726316998</c:v>
                </c:pt>
                <c:pt idx="92">
                  <c:v>46.231155283749104</c:v>
                </c:pt>
                <c:pt idx="93">
                  <c:v>46.733667841181202</c:v>
                </c:pt>
                <c:pt idx="94">
                  <c:v>47.2361803986132</c:v>
                </c:pt>
                <c:pt idx="95">
                  <c:v>47.738692956045298</c:v>
                </c:pt>
                <c:pt idx="96">
                  <c:v>48.241205513477297</c:v>
                </c:pt>
                <c:pt idx="97">
                  <c:v>48.743718070909402</c:v>
                </c:pt>
                <c:pt idx="98">
                  <c:v>49.246230628341401</c:v>
                </c:pt>
                <c:pt idx="99">
                  <c:v>49.748743185773499</c:v>
                </c:pt>
                <c:pt idx="100">
                  <c:v>50.251255743205498</c:v>
                </c:pt>
                <c:pt idx="101">
                  <c:v>50.753768300637603</c:v>
                </c:pt>
                <c:pt idx="102">
                  <c:v>51.256280858069701</c:v>
                </c:pt>
                <c:pt idx="103">
                  <c:v>51.7587934155017</c:v>
                </c:pt>
                <c:pt idx="104">
                  <c:v>52.261305972933798</c:v>
                </c:pt>
                <c:pt idx="105">
                  <c:v>52.763818530365803</c:v>
                </c:pt>
                <c:pt idx="106">
                  <c:v>53.266331087797901</c:v>
                </c:pt>
                <c:pt idx="107">
                  <c:v>53.7688436452299</c:v>
                </c:pt>
                <c:pt idx="108">
                  <c:v>54.271356202661998</c:v>
                </c:pt>
                <c:pt idx="109">
                  <c:v>54.773868760093997</c:v>
                </c:pt>
                <c:pt idx="110">
                  <c:v>55.276381317526102</c:v>
                </c:pt>
                <c:pt idx="111">
                  <c:v>55.7788938749582</c:v>
                </c:pt>
                <c:pt idx="112">
                  <c:v>56.281406432390199</c:v>
                </c:pt>
                <c:pt idx="113">
                  <c:v>56.783918989822297</c:v>
                </c:pt>
                <c:pt idx="114">
                  <c:v>57.286431547254303</c:v>
                </c:pt>
                <c:pt idx="115">
                  <c:v>57.788944104686401</c:v>
                </c:pt>
                <c:pt idx="116">
                  <c:v>58.291456662118399</c:v>
                </c:pt>
                <c:pt idx="117">
                  <c:v>58.793969219550497</c:v>
                </c:pt>
                <c:pt idx="118">
                  <c:v>59.296481776982503</c:v>
                </c:pt>
                <c:pt idx="119">
                  <c:v>59.798994334414601</c:v>
                </c:pt>
                <c:pt idx="120">
                  <c:v>60.301506891846699</c:v>
                </c:pt>
                <c:pt idx="121">
                  <c:v>60.804019449278698</c:v>
                </c:pt>
                <c:pt idx="122">
                  <c:v>61.306532006710803</c:v>
                </c:pt>
                <c:pt idx="123">
                  <c:v>61.809044564142802</c:v>
                </c:pt>
                <c:pt idx="124">
                  <c:v>62.3115571215749</c:v>
                </c:pt>
                <c:pt idx="125">
                  <c:v>62.814069679006899</c:v>
                </c:pt>
                <c:pt idx="126">
                  <c:v>63.316582236438997</c:v>
                </c:pt>
                <c:pt idx="127">
                  <c:v>63.819094793871002</c:v>
                </c:pt>
                <c:pt idx="128">
                  <c:v>64.321607351303101</c:v>
                </c:pt>
                <c:pt idx="129">
                  <c:v>64.824119908735199</c:v>
                </c:pt>
                <c:pt idx="130">
                  <c:v>65.326632466167197</c:v>
                </c:pt>
                <c:pt idx="131">
                  <c:v>65.829145023599295</c:v>
                </c:pt>
                <c:pt idx="132">
                  <c:v>66.331657581031294</c:v>
                </c:pt>
                <c:pt idx="133">
                  <c:v>66.834170138463406</c:v>
                </c:pt>
                <c:pt idx="134">
                  <c:v>67.336682695895405</c:v>
                </c:pt>
                <c:pt idx="135">
                  <c:v>67.839195253327503</c:v>
                </c:pt>
                <c:pt idx="136">
                  <c:v>68.341707810759502</c:v>
                </c:pt>
                <c:pt idx="137">
                  <c:v>68.8442203681916</c:v>
                </c:pt>
                <c:pt idx="138">
                  <c:v>69.346732925623698</c:v>
                </c:pt>
                <c:pt idx="139">
                  <c:v>69.849245483055697</c:v>
                </c:pt>
                <c:pt idx="140">
                  <c:v>70.351758040487795</c:v>
                </c:pt>
                <c:pt idx="141">
                  <c:v>70.854270597919793</c:v>
                </c:pt>
                <c:pt idx="142">
                  <c:v>71.356783155351906</c:v>
                </c:pt>
                <c:pt idx="143">
                  <c:v>71.859295712783904</c:v>
                </c:pt>
                <c:pt idx="144">
                  <c:v>72.361808270216002</c:v>
                </c:pt>
                <c:pt idx="145">
                  <c:v>72.864320827648001</c:v>
                </c:pt>
                <c:pt idx="146">
                  <c:v>73.366833385080099</c:v>
                </c:pt>
                <c:pt idx="147">
                  <c:v>73.869345942512197</c:v>
                </c:pt>
                <c:pt idx="148">
                  <c:v>74.371858499944196</c:v>
                </c:pt>
                <c:pt idx="149">
                  <c:v>74.874371057376294</c:v>
                </c:pt>
                <c:pt idx="150">
                  <c:v>75.376883614808307</c:v>
                </c:pt>
                <c:pt idx="151">
                  <c:v>75.879396172240405</c:v>
                </c:pt>
                <c:pt idx="152">
                  <c:v>76.381908729672404</c:v>
                </c:pt>
                <c:pt idx="153">
                  <c:v>76.884421287104502</c:v>
                </c:pt>
                <c:pt idx="154">
                  <c:v>77.3869338445365</c:v>
                </c:pt>
                <c:pt idx="155">
                  <c:v>77.889446401968598</c:v>
                </c:pt>
                <c:pt idx="156">
                  <c:v>78.391958959400696</c:v>
                </c:pt>
                <c:pt idx="157">
                  <c:v>78.894471516832695</c:v>
                </c:pt>
                <c:pt idx="158">
                  <c:v>79.396984074264793</c:v>
                </c:pt>
                <c:pt idx="159">
                  <c:v>79.899496631696806</c:v>
                </c:pt>
                <c:pt idx="160">
                  <c:v>80.402009189128904</c:v>
                </c:pt>
                <c:pt idx="161">
                  <c:v>80.904521746560903</c:v>
                </c:pt>
                <c:pt idx="162">
                  <c:v>81.407034303993001</c:v>
                </c:pt>
                <c:pt idx="163">
                  <c:v>81.909546861425</c:v>
                </c:pt>
                <c:pt idx="164">
                  <c:v>82.412059418857098</c:v>
                </c:pt>
                <c:pt idx="165">
                  <c:v>82.914571976289196</c:v>
                </c:pt>
                <c:pt idx="166">
                  <c:v>83.417084533721194</c:v>
                </c:pt>
                <c:pt idx="167">
                  <c:v>83.919597091153307</c:v>
                </c:pt>
                <c:pt idx="168">
                  <c:v>84.422109648585305</c:v>
                </c:pt>
                <c:pt idx="169">
                  <c:v>84.924622206017403</c:v>
                </c:pt>
                <c:pt idx="170">
                  <c:v>85.427134763449402</c:v>
                </c:pt>
                <c:pt idx="171">
                  <c:v>85.9296473208815</c:v>
                </c:pt>
                <c:pt idx="172">
                  <c:v>86.432159878313499</c:v>
                </c:pt>
                <c:pt idx="173">
                  <c:v>86.934672435745597</c:v>
                </c:pt>
                <c:pt idx="174">
                  <c:v>87.437184993177695</c:v>
                </c:pt>
                <c:pt idx="175">
                  <c:v>87.939697550609694</c:v>
                </c:pt>
                <c:pt idx="176">
                  <c:v>88.442210108041806</c:v>
                </c:pt>
                <c:pt idx="177">
                  <c:v>88.944722665473805</c:v>
                </c:pt>
                <c:pt idx="178">
                  <c:v>89.447235222905903</c:v>
                </c:pt>
                <c:pt idx="179">
                  <c:v>89.949747780337901</c:v>
                </c:pt>
                <c:pt idx="180">
                  <c:v>90.452260337769999</c:v>
                </c:pt>
                <c:pt idx="181">
                  <c:v>90.954772895201998</c:v>
                </c:pt>
                <c:pt idx="182">
                  <c:v>91.457285452634096</c:v>
                </c:pt>
                <c:pt idx="183">
                  <c:v>91.959798010066194</c:v>
                </c:pt>
                <c:pt idx="184">
                  <c:v>92.462310567498207</c:v>
                </c:pt>
                <c:pt idx="185">
                  <c:v>92.964823124930305</c:v>
                </c:pt>
                <c:pt idx="186">
                  <c:v>93.467335682362304</c:v>
                </c:pt>
                <c:pt idx="187">
                  <c:v>93.969848239794402</c:v>
                </c:pt>
                <c:pt idx="188">
                  <c:v>94.472360797226401</c:v>
                </c:pt>
                <c:pt idx="189">
                  <c:v>94.974873354658499</c:v>
                </c:pt>
                <c:pt idx="190">
                  <c:v>95.477385912090497</c:v>
                </c:pt>
                <c:pt idx="191">
                  <c:v>95.979898469522595</c:v>
                </c:pt>
                <c:pt idx="192">
                  <c:v>96.482411026954694</c:v>
                </c:pt>
                <c:pt idx="193">
                  <c:v>96.984923584386706</c:v>
                </c:pt>
                <c:pt idx="194">
                  <c:v>97.487436141818804</c:v>
                </c:pt>
                <c:pt idx="195">
                  <c:v>97.989948699250803</c:v>
                </c:pt>
                <c:pt idx="196">
                  <c:v>98.492461256682901</c:v>
                </c:pt>
                <c:pt idx="197">
                  <c:v>98.9949738141149</c:v>
                </c:pt>
                <c:pt idx="198">
                  <c:v>99.497486371546998</c:v>
                </c:pt>
                <c:pt idx="199">
                  <c:v>99.999998928978997</c:v>
                </c:pt>
              </c:numCache>
            </c:numRef>
          </c:xVal>
          <c:yVal>
            <c:numRef>
              <c:f>Sheet1!$J$2:$J$201</c:f>
              <c:numCache>
                <c:formatCode>General</c:formatCode>
                <c:ptCount val="200"/>
                <c:pt idx="0">
                  <c:v>3.7999999523162802</c:v>
                </c:pt>
                <c:pt idx="1">
                  <c:v>3.7999999523162802</c:v>
                </c:pt>
                <c:pt idx="2">
                  <c:v>3.7999999523162802</c:v>
                </c:pt>
                <c:pt idx="3">
                  <c:v>3.7999999523162802</c:v>
                </c:pt>
                <c:pt idx="4">
                  <c:v>3.7999999523162802</c:v>
                </c:pt>
                <c:pt idx="5">
                  <c:v>3.7999999523162802</c:v>
                </c:pt>
                <c:pt idx="6">
                  <c:v>3.7999999523162802</c:v>
                </c:pt>
                <c:pt idx="7">
                  <c:v>3.7999999523162802</c:v>
                </c:pt>
                <c:pt idx="8">
                  <c:v>3.7999999523162802</c:v>
                </c:pt>
                <c:pt idx="9">
                  <c:v>3.7999999523162802</c:v>
                </c:pt>
                <c:pt idx="10">
                  <c:v>3.7999999523162802</c:v>
                </c:pt>
                <c:pt idx="11">
                  <c:v>3.7999999523162802</c:v>
                </c:pt>
                <c:pt idx="12">
                  <c:v>3.7999999523162802</c:v>
                </c:pt>
                <c:pt idx="13">
                  <c:v>3.7999999523162802</c:v>
                </c:pt>
                <c:pt idx="14">
                  <c:v>3.7999999523162802</c:v>
                </c:pt>
                <c:pt idx="15">
                  <c:v>3.7999999523162802</c:v>
                </c:pt>
                <c:pt idx="16">
                  <c:v>3.7999999523162802</c:v>
                </c:pt>
                <c:pt idx="17">
                  <c:v>3.7999999523162802</c:v>
                </c:pt>
                <c:pt idx="18">
                  <c:v>3.7999999523162802</c:v>
                </c:pt>
                <c:pt idx="19">
                  <c:v>3.7999999523162802</c:v>
                </c:pt>
                <c:pt idx="20">
                  <c:v>3.7999999523162802</c:v>
                </c:pt>
                <c:pt idx="21">
                  <c:v>3.7999999523162802</c:v>
                </c:pt>
                <c:pt idx="22">
                  <c:v>3.7999999523162802</c:v>
                </c:pt>
                <c:pt idx="23">
                  <c:v>3.7999999523162802</c:v>
                </c:pt>
                <c:pt idx="24">
                  <c:v>3.7999999523162802</c:v>
                </c:pt>
                <c:pt idx="25">
                  <c:v>3.7999999523162802</c:v>
                </c:pt>
                <c:pt idx="26">
                  <c:v>3.7999999523162802</c:v>
                </c:pt>
                <c:pt idx="27">
                  <c:v>3.7999999523162802</c:v>
                </c:pt>
                <c:pt idx="28">
                  <c:v>3.7999999523162802</c:v>
                </c:pt>
                <c:pt idx="29">
                  <c:v>3.7999999523162802</c:v>
                </c:pt>
                <c:pt idx="30">
                  <c:v>3.7999999523162802</c:v>
                </c:pt>
                <c:pt idx="31">
                  <c:v>3.7999999523162802</c:v>
                </c:pt>
                <c:pt idx="32">
                  <c:v>3.7999999523162802</c:v>
                </c:pt>
                <c:pt idx="33">
                  <c:v>3.7999999523162802</c:v>
                </c:pt>
                <c:pt idx="34">
                  <c:v>3.7999999523162802</c:v>
                </c:pt>
                <c:pt idx="35">
                  <c:v>3.7999999523162802</c:v>
                </c:pt>
                <c:pt idx="36">
                  <c:v>3.7999999523162802</c:v>
                </c:pt>
                <c:pt idx="37">
                  <c:v>3.7999999523162802</c:v>
                </c:pt>
                <c:pt idx="38">
                  <c:v>3.7999999523162802</c:v>
                </c:pt>
                <c:pt idx="39">
                  <c:v>3.7999999523162802</c:v>
                </c:pt>
                <c:pt idx="40">
                  <c:v>3.7999999523162802</c:v>
                </c:pt>
                <c:pt idx="41">
                  <c:v>3.7999999523162802</c:v>
                </c:pt>
                <c:pt idx="42">
                  <c:v>3.7999999523162802</c:v>
                </c:pt>
                <c:pt idx="43">
                  <c:v>3.7999999523162802</c:v>
                </c:pt>
                <c:pt idx="44">
                  <c:v>3.7999999523162802</c:v>
                </c:pt>
                <c:pt idx="45">
                  <c:v>3.7999999523162802</c:v>
                </c:pt>
                <c:pt idx="46">
                  <c:v>3.7999999523162802</c:v>
                </c:pt>
                <c:pt idx="47">
                  <c:v>3.7999999523162802</c:v>
                </c:pt>
                <c:pt idx="48">
                  <c:v>3.7999999523162802</c:v>
                </c:pt>
                <c:pt idx="49">
                  <c:v>3.7999999523162802</c:v>
                </c:pt>
                <c:pt idx="50">
                  <c:v>3.7999999523162802</c:v>
                </c:pt>
                <c:pt idx="51">
                  <c:v>3.7999999523162802</c:v>
                </c:pt>
                <c:pt idx="52">
                  <c:v>3.7999999523162802</c:v>
                </c:pt>
                <c:pt idx="53">
                  <c:v>3.7999999523162802</c:v>
                </c:pt>
                <c:pt idx="54">
                  <c:v>3.7999999523162802</c:v>
                </c:pt>
                <c:pt idx="55">
                  <c:v>3.7999999523162802</c:v>
                </c:pt>
                <c:pt idx="56">
                  <c:v>3.7999999523162802</c:v>
                </c:pt>
                <c:pt idx="57">
                  <c:v>3.7999999523162802</c:v>
                </c:pt>
                <c:pt idx="58">
                  <c:v>3.7999999523162802</c:v>
                </c:pt>
                <c:pt idx="59">
                  <c:v>3.7999999523162802</c:v>
                </c:pt>
                <c:pt idx="60">
                  <c:v>3.7999999523162802</c:v>
                </c:pt>
                <c:pt idx="61">
                  <c:v>3.7999999523162802</c:v>
                </c:pt>
                <c:pt idx="62">
                  <c:v>3.7999999523162802</c:v>
                </c:pt>
                <c:pt idx="63">
                  <c:v>3.7999999523162802</c:v>
                </c:pt>
                <c:pt idx="64">
                  <c:v>3.7999999523162802</c:v>
                </c:pt>
                <c:pt idx="65">
                  <c:v>3.7999999523162802</c:v>
                </c:pt>
                <c:pt idx="66">
                  <c:v>3.7999999523162802</c:v>
                </c:pt>
                <c:pt idx="67">
                  <c:v>3.7999999523162802</c:v>
                </c:pt>
                <c:pt idx="68">
                  <c:v>3.7999999523162802</c:v>
                </c:pt>
                <c:pt idx="69">
                  <c:v>3.7999999523162802</c:v>
                </c:pt>
                <c:pt idx="70">
                  <c:v>3.7999999523162802</c:v>
                </c:pt>
                <c:pt idx="71">
                  <c:v>3.7999999523162802</c:v>
                </c:pt>
                <c:pt idx="72">
                  <c:v>3.7999999523162802</c:v>
                </c:pt>
                <c:pt idx="73">
                  <c:v>3.7999999523162802</c:v>
                </c:pt>
                <c:pt idx="74">
                  <c:v>3.7999999523162802</c:v>
                </c:pt>
                <c:pt idx="75">
                  <c:v>3.7999999523162802</c:v>
                </c:pt>
                <c:pt idx="76">
                  <c:v>3.7999999523162802</c:v>
                </c:pt>
                <c:pt idx="77">
                  <c:v>3.7999999523162802</c:v>
                </c:pt>
                <c:pt idx="78">
                  <c:v>3.7999999523162802</c:v>
                </c:pt>
                <c:pt idx="79">
                  <c:v>3.7999999523162802</c:v>
                </c:pt>
                <c:pt idx="80">
                  <c:v>3.7999999523162802</c:v>
                </c:pt>
                <c:pt idx="81">
                  <c:v>3.7999999523162802</c:v>
                </c:pt>
                <c:pt idx="82">
                  <c:v>3.7999999523162802</c:v>
                </c:pt>
                <c:pt idx="83">
                  <c:v>3.7999999523162802</c:v>
                </c:pt>
                <c:pt idx="84">
                  <c:v>3.7999999523162802</c:v>
                </c:pt>
                <c:pt idx="85">
                  <c:v>3.7999999523162802</c:v>
                </c:pt>
                <c:pt idx="86">
                  <c:v>3.7999999523162802</c:v>
                </c:pt>
                <c:pt idx="87">
                  <c:v>3.7999999523162802</c:v>
                </c:pt>
                <c:pt idx="88">
                  <c:v>3.7999999523162802</c:v>
                </c:pt>
                <c:pt idx="89">
                  <c:v>3.7999999523162802</c:v>
                </c:pt>
                <c:pt idx="90">
                  <c:v>3.7999999523162802</c:v>
                </c:pt>
                <c:pt idx="91">
                  <c:v>3.7999999523155701</c:v>
                </c:pt>
                <c:pt idx="92">
                  <c:v>3.79999995230652</c:v>
                </c:pt>
                <c:pt idx="93">
                  <c:v>3.7999999522093701</c:v>
                </c:pt>
                <c:pt idx="94">
                  <c:v>3.79999995129221</c:v>
                </c:pt>
                <c:pt idx="95">
                  <c:v>3.7999999438507701</c:v>
                </c:pt>
                <c:pt idx="96">
                  <c:v>3.7999998932602099</c:v>
                </c:pt>
                <c:pt idx="97">
                  <c:v>3.7999996136109502</c:v>
                </c:pt>
                <c:pt idx="98">
                  <c:v>3.7999983890051001</c:v>
                </c:pt>
                <c:pt idx="99">
                  <c:v>3.79985940324968</c:v>
                </c:pt>
                <c:pt idx="100" formatCode="0.00E+00">
                  <c:v>1.87455153445157E-4</c:v>
                </c:pt>
                <c:pt idx="101" formatCode="0.00E+00">
                  <c:v>5.0070865381202E-5</c:v>
                </c:pt>
                <c:pt idx="102" formatCode="0.00E+00">
                  <c:v>5.0069199966513398E-5</c:v>
                </c:pt>
                <c:pt idx="103" formatCode="0.00E+00">
                  <c:v>5.00691974575576E-5</c:v>
                </c:pt>
                <c:pt idx="104" formatCode="0.00E+00">
                  <c:v>5.0069197004339902E-5</c:v>
                </c:pt>
                <c:pt idx="105" formatCode="0.00E+00">
                  <c:v>5.0069196938500099E-5</c:v>
                </c:pt>
                <c:pt idx="106" formatCode="0.00E+00">
                  <c:v>5.0069196930500699E-5</c:v>
                </c:pt>
                <c:pt idx="107" formatCode="0.00E+00">
                  <c:v>5.00691969296648E-5</c:v>
                </c:pt>
                <c:pt idx="108" formatCode="0.00E+00">
                  <c:v>5.0069196929587801E-5</c:v>
                </c:pt>
                <c:pt idx="109" formatCode="0.00E+00">
                  <c:v>5.0069196929582502E-5</c:v>
                </c:pt>
                <c:pt idx="110" formatCode="0.00E+00">
                  <c:v>5.0069196929582502E-5</c:v>
                </c:pt>
                <c:pt idx="111" formatCode="0.00E+00">
                  <c:v>5.0069196929582502E-5</c:v>
                </c:pt>
                <c:pt idx="112" formatCode="0.00E+00">
                  <c:v>5.0069196929582502E-5</c:v>
                </c:pt>
                <c:pt idx="113" formatCode="0.00E+00">
                  <c:v>5.0069196929582502E-5</c:v>
                </c:pt>
                <c:pt idx="114" formatCode="0.00E+00">
                  <c:v>5.0069196929582502E-5</c:v>
                </c:pt>
                <c:pt idx="115" formatCode="0.00E+00">
                  <c:v>5.0069196929582502E-5</c:v>
                </c:pt>
                <c:pt idx="116" formatCode="0.00E+00">
                  <c:v>5.0069196929582502E-5</c:v>
                </c:pt>
                <c:pt idx="117" formatCode="0.00E+00">
                  <c:v>5.0069196929582502E-5</c:v>
                </c:pt>
                <c:pt idx="118" formatCode="0.00E+00">
                  <c:v>5.0069196929582502E-5</c:v>
                </c:pt>
                <c:pt idx="119" formatCode="0.00E+00">
                  <c:v>5.0069196929582502E-5</c:v>
                </c:pt>
                <c:pt idx="120" formatCode="0.00E+00">
                  <c:v>5.0069196929582502E-5</c:v>
                </c:pt>
                <c:pt idx="121" formatCode="0.00E+00">
                  <c:v>5.0069196929582502E-5</c:v>
                </c:pt>
                <c:pt idx="122" formatCode="0.00E+00">
                  <c:v>5.0069196929582502E-5</c:v>
                </c:pt>
                <c:pt idx="123" formatCode="0.00E+00">
                  <c:v>5.0069196929582502E-5</c:v>
                </c:pt>
                <c:pt idx="124" formatCode="0.00E+00">
                  <c:v>5.0069196929582502E-5</c:v>
                </c:pt>
                <c:pt idx="125" formatCode="0.00E+00">
                  <c:v>5.0069196929582502E-5</c:v>
                </c:pt>
                <c:pt idx="126" formatCode="0.00E+00">
                  <c:v>5.0069196929582502E-5</c:v>
                </c:pt>
                <c:pt idx="127" formatCode="0.00E+00">
                  <c:v>5.0069196929582502E-5</c:v>
                </c:pt>
                <c:pt idx="128" formatCode="0.00E+00">
                  <c:v>5.0069196929582502E-5</c:v>
                </c:pt>
                <c:pt idx="129" formatCode="0.00E+00">
                  <c:v>5.0069196929582502E-5</c:v>
                </c:pt>
                <c:pt idx="130" formatCode="0.00E+00">
                  <c:v>5.0069196929582502E-5</c:v>
                </c:pt>
                <c:pt idx="131" formatCode="0.00E+00">
                  <c:v>5.0069196929582502E-5</c:v>
                </c:pt>
                <c:pt idx="132" formatCode="0.00E+00">
                  <c:v>5.0069196929582502E-5</c:v>
                </c:pt>
                <c:pt idx="133" formatCode="0.00E+00">
                  <c:v>5.0069196929582502E-5</c:v>
                </c:pt>
                <c:pt idx="134" formatCode="0.00E+00">
                  <c:v>5.0069196929582502E-5</c:v>
                </c:pt>
                <c:pt idx="135" formatCode="0.00E+00">
                  <c:v>5.0069196929582502E-5</c:v>
                </c:pt>
                <c:pt idx="136" formatCode="0.00E+00">
                  <c:v>5.0069196929582502E-5</c:v>
                </c:pt>
                <c:pt idx="137" formatCode="0.00E+00">
                  <c:v>5.0069196929582502E-5</c:v>
                </c:pt>
                <c:pt idx="138" formatCode="0.00E+00">
                  <c:v>5.0069196929582502E-5</c:v>
                </c:pt>
                <c:pt idx="139" formatCode="0.00E+00">
                  <c:v>5.0069196929582502E-5</c:v>
                </c:pt>
                <c:pt idx="140" formatCode="0.00E+00">
                  <c:v>5.0069196929582502E-5</c:v>
                </c:pt>
                <c:pt idx="141" formatCode="0.00E+00">
                  <c:v>5.0069196929582502E-5</c:v>
                </c:pt>
                <c:pt idx="142" formatCode="0.00E+00">
                  <c:v>5.0069196929582502E-5</c:v>
                </c:pt>
                <c:pt idx="143" formatCode="0.00E+00">
                  <c:v>5.0069196929582502E-5</c:v>
                </c:pt>
                <c:pt idx="144" formatCode="0.00E+00">
                  <c:v>5.0069196929582502E-5</c:v>
                </c:pt>
                <c:pt idx="145" formatCode="0.00E+00">
                  <c:v>5.0069196929582502E-5</c:v>
                </c:pt>
                <c:pt idx="146" formatCode="0.00E+00">
                  <c:v>5.0069196929582502E-5</c:v>
                </c:pt>
                <c:pt idx="147" formatCode="0.00E+00">
                  <c:v>5.0069196929582502E-5</c:v>
                </c:pt>
                <c:pt idx="148" formatCode="0.00E+00">
                  <c:v>5.0069196929582502E-5</c:v>
                </c:pt>
                <c:pt idx="149" formatCode="0.00E+00">
                  <c:v>5.0069196929582502E-5</c:v>
                </c:pt>
                <c:pt idx="150" formatCode="0.00E+00">
                  <c:v>5.0069196929582502E-5</c:v>
                </c:pt>
                <c:pt idx="151" formatCode="0.00E+00">
                  <c:v>5.0069196929582502E-5</c:v>
                </c:pt>
                <c:pt idx="152" formatCode="0.00E+00">
                  <c:v>5.0069196929582502E-5</c:v>
                </c:pt>
                <c:pt idx="153" formatCode="0.00E+00">
                  <c:v>5.0069196929582502E-5</c:v>
                </c:pt>
                <c:pt idx="154" formatCode="0.00E+00">
                  <c:v>5.0069196929582502E-5</c:v>
                </c:pt>
                <c:pt idx="155" formatCode="0.00E+00">
                  <c:v>5.0069196929582502E-5</c:v>
                </c:pt>
                <c:pt idx="156" formatCode="0.00E+00">
                  <c:v>5.0069196929582502E-5</c:v>
                </c:pt>
                <c:pt idx="157" formatCode="0.00E+00">
                  <c:v>5.0069196929582502E-5</c:v>
                </c:pt>
                <c:pt idx="158" formatCode="0.00E+00">
                  <c:v>5.0069196929582502E-5</c:v>
                </c:pt>
                <c:pt idx="159" formatCode="0.00E+00">
                  <c:v>5.0069196929582502E-5</c:v>
                </c:pt>
                <c:pt idx="160" formatCode="0.00E+00">
                  <c:v>5.0069196929582502E-5</c:v>
                </c:pt>
                <c:pt idx="161" formatCode="0.00E+00">
                  <c:v>5.0069196929582502E-5</c:v>
                </c:pt>
                <c:pt idx="162" formatCode="0.00E+00">
                  <c:v>5.0069196929582502E-5</c:v>
                </c:pt>
                <c:pt idx="163" formatCode="0.00E+00">
                  <c:v>5.0069196929582502E-5</c:v>
                </c:pt>
                <c:pt idx="164" formatCode="0.00E+00">
                  <c:v>5.0069196929582502E-5</c:v>
                </c:pt>
                <c:pt idx="165" formatCode="0.00E+00">
                  <c:v>5.0069196929582502E-5</c:v>
                </c:pt>
                <c:pt idx="166" formatCode="0.00E+00">
                  <c:v>5.0069196929582502E-5</c:v>
                </c:pt>
                <c:pt idx="167" formatCode="0.00E+00">
                  <c:v>5.0069196929582502E-5</c:v>
                </c:pt>
                <c:pt idx="168" formatCode="0.00E+00">
                  <c:v>5.0069196929582502E-5</c:v>
                </c:pt>
                <c:pt idx="169" formatCode="0.00E+00">
                  <c:v>5.0069196929582502E-5</c:v>
                </c:pt>
                <c:pt idx="170" formatCode="0.00E+00">
                  <c:v>5.0069196929582502E-5</c:v>
                </c:pt>
                <c:pt idx="171" formatCode="0.00E+00">
                  <c:v>5.0069196929582502E-5</c:v>
                </c:pt>
                <c:pt idx="172" formatCode="0.00E+00">
                  <c:v>5.0069196929582502E-5</c:v>
                </c:pt>
                <c:pt idx="173" formatCode="0.00E+00">
                  <c:v>5.0069196929582502E-5</c:v>
                </c:pt>
                <c:pt idx="174" formatCode="0.00E+00">
                  <c:v>5.0069196929582502E-5</c:v>
                </c:pt>
                <c:pt idx="175" formatCode="0.00E+00">
                  <c:v>5.0069196929582502E-5</c:v>
                </c:pt>
                <c:pt idx="176" formatCode="0.00E+00">
                  <c:v>5.0069196929582502E-5</c:v>
                </c:pt>
                <c:pt idx="177" formatCode="0.00E+00">
                  <c:v>5.0069196929582502E-5</c:v>
                </c:pt>
                <c:pt idx="178" formatCode="0.00E+00">
                  <c:v>5.0069196929582502E-5</c:v>
                </c:pt>
                <c:pt idx="179" formatCode="0.00E+00">
                  <c:v>5.0069196929582502E-5</c:v>
                </c:pt>
                <c:pt idx="180" formatCode="0.00E+00">
                  <c:v>5.0069196929582502E-5</c:v>
                </c:pt>
                <c:pt idx="181" formatCode="0.00E+00">
                  <c:v>5.0069196929582502E-5</c:v>
                </c:pt>
                <c:pt idx="182" formatCode="0.00E+00">
                  <c:v>5.0069196929582502E-5</c:v>
                </c:pt>
                <c:pt idx="183" formatCode="0.00E+00">
                  <c:v>5.0069196929582502E-5</c:v>
                </c:pt>
                <c:pt idx="184" formatCode="0.00E+00">
                  <c:v>5.0069196929582502E-5</c:v>
                </c:pt>
                <c:pt idx="185" formatCode="0.00E+00">
                  <c:v>5.0069196929582502E-5</c:v>
                </c:pt>
                <c:pt idx="186" formatCode="0.00E+00">
                  <c:v>5.0069196929582502E-5</c:v>
                </c:pt>
                <c:pt idx="187" formatCode="0.00E+00">
                  <c:v>5.0069196929582502E-5</c:v>
                </c:pt>
                <c:pt idx="188" formatCode="0.00E+00">
                  <c:v>5.0069196929582502E-5</c:v>
                </c:pt>
                <c:pt idx="189" formatCode="0.00E+00">
                  <c:v>5.0069196929582502E-5</c:v>
                </c:pt>
                <c:pt idx="190" formatCode="0.00E+00">
                  <c:v>5.0069196929582502E-5</c:v>
                </c:pt>
                <c:pt idx="191" formatCode="0.00E+00">
                  <c:v>5.0069196929582502E-5</c:v>
                </c:pt>
                <c:pt idx="192" formatCode="0.00E+00">
                  <c:v>5.0069196929582502E-5</c:v>
                </c:pt>
                <c:pt idx="193" formatCode="0.00E+00">
                  <c:v>5.0069196929582502E-5</c:v>
                </c:pt>
                <c:pt idx="194" formatCode="0.00E+00">
                  <c:v>5.0069196929582502E-5</c:v>
                </c:pt>
                <c:pt idx="195" formatCode="0.00E+00">
                  <c:v>5.0069196929582502E-5</c:v>
                </c:pt>
                <c:pt idx="196" formatCode="0.00E+00">
                  <c:v>5.0069196929582502E-5</c:v>
                </c:pt>
                <c:pt idx="197" formatCode="0.00E+00">
                  <c:v>5.0069196929582502E-5</c:v>
                </c:pt>
                <c:pt idx="198" formatCode="0.00E+00">
                  <c:v>5.0069196929582502E-5</c:v>
                </c:pt>
                <c:pt idx="199" formatCode="0.00E+00">
                  <c:v>5.0069196929582502E-5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E2E-46BD-B7CC-E4A247B4F7E3}"/>
            </c:ext>
          </c:extLst>
        </c:ser>
        <c:ser>
          <c:idx val="3"/>
          <c:order val="3"/>
          <c:tx>
            <c:strRef>
              <c:f>Sheet1!$M$1</c:f>
              <c:strCache>
                <c:ptCount val="1"/>
                <c:pt idx="0">
                  <c:v>1day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Sheet1!$M$2:$M$201</c:f>
              <c:numCache>
                <c:formatCode>General</c:formatCode>
                <c:ptCount val="200"/>
                <c:pt idx="0" formatCode="0.00E+00">
                  <c:v>0</c:v>
                </c:pt>
                <c:pt idx="1">
                  <c:v>0.50251255743205503</c:v>
                </c:pt>
                <c:pt idx="2">
                  <c:v>1.0050251148641101</c:v>
                </c:pt>
                <c:pt idx="3">
                  <c:v>1.50753767229617</c:v>
                </c:pt>
                <c:pt idx="4">
                  <c:v>2.0100502297282201</c:v>
                </c:pt>
                <c:pt idx="5">
                  <c:v>2.51256278716028</c:v>
                </c:pt>
                <c:pt idx="6">
                  <c:v>3.0150753445923302</c:v>
                </c:pt>
                <c:pt idx="7">
                  <c:v>3.5175879020243901</c:v>
                </c:pt>
                <c:pt idx="8">
                  <c:v>4.0201004594564402</c:v>
                </c:pt>
                <c:pt idx="9">
                  <c:v>4.5226130168885001</c:v>
                </c:pt>
                <c:pt idx="10">
                  <c:v>5.0251255743205503</c:v>
                </c:pt>
                <c:pt idx="11">
                  <c:v>5.5276381317526102</c:v>
                </c:pt>
                <c:pt idx="12">
                  <c:v>6.0301506891846701</c:v>
                </c:pt>
                <c:pt idx="13">
                  <c:v>6.5326632466167203</c:v>
                </c:pt>
                <c:pt idx="14">
                  <c:v>7.0351758040487802</c:v>
                </c:pt>
                <c:pt idx="15">
                  <c:v>7.5376883614808303</c:v>
                </c:pt>
                <c:pt idx="16">
                  <c:v>8.0402009189128893</c:v>
                </c:pt>
                <c:pt idx="17">
                  <c:v>8.5427134763449395</c:v>
                </c:pt>
                <c:pt idx="18">
                  <c:v>9.0452260337770003</c:v>
                </c:pt>
                <c:pt idx="19">
                  <c:v>9.5477385912090504</c:v>
                </c:pt>
                <c:pt idx="20">
                  <c:v>10.050251148641101</c:v>
                </c:pt>
                <c:pt idx="21">
                  <c:v>10.5527637060732</c:v>
                </c:pt>
                <c:pt idx="22">
                  <c:v>11.055276263505201</c:v>
                </c:pt>
                <c:pt idx="23">
                  <c:v>11.557788820937301</c:v>
                </c:pt>
                <c:pt idx="24">
                  <c:v>12.060301378369299</c:v>
                </c:pt>
                <c:pt idx="25">
                  <c:v>12.562813935801399</c:v>
                </c:pt>
                <c:pt idx="26">
                  <c:v>13.0653264932334</c:v>
                </c:pt>
                <c:pt idx="27">
                  <c:v>13.5678390506655</c:v>
                </c:pt>
                <c:pt idx="28">
                  <c:v>14.070351608097599</c:v>
                </c:pt>
                <c:pt idx="29">
                  <c:v>14.5728641655296</c:v>
                </c:pt>
                <c:pt idx="30">
                  <c:v>15.0753767229617</c:v>
                </c:pt>
                <c:pt idx="31">
                  <c:v>15.5778892803937</c:v>
                </c:pt>
                <c:pt idx="32">
                  <c:v>16.0804018378258</c:v>
                </c:pt>
                <c:pt idx="33">
                  <c:v>16.582914395257799</c:v>
                </c:pt>
                <c:pt idx="34">
                  <c:v>17.0854269526899</c:v>
                </c:pt>
                <c:pt idx="35">
                  <c:v>17.587939510121899</c:v>
                </c:pt>
                <c:pt idx="36">
                  <c:v>18.090452067554001</c:v>
                </c:pt>
                <c:pt idx="37">
                  <c:v>18.592964624986099</c:v>
                </c:pt>
                <c:pt idx="38">
                  <c:v>19.095477182418101</c:v>
                </c:pt>
                <c:pt idx="39">
                  <c:v>19.597989739850199</c:v>
                </c:pt>
                <c:pt idx="40">
                  <c:v>20.100502297282201</c:v>
                </c:pt>
                <c:pt idx="41">
                  <c:v>20.603014854714299</c:v>
                </c:pt>
                <c:pt idx="42">
                  <c:v>21.105527412146301</c:v>
                </c:pt>
                <c:pt idx="43">
                  <c:v>21.6080399695784</c:v>
                </c:pt>
                <c:pt idx="44">
                  <c:v>22.110552527010402</c:v>
                </c:pt>
                <c:pt idx="45">
                  <c:v>22.6130650844425</c:v>
                </c:pt>
                <c:pt idx="46">
                  <c:v>23.115577641874602</c:v>
                </c:pt>
                <c:pt idx="47">
                  <c:v>23.6180901993066</c:v>
                </c:pt>
                <c:pt idx="48">
                  <c:v>24.120602756738698</c:v>
                </c:pt>
                <c:pt idx="49">
                  <c:v>24.6231153141707</c:v>
                </c:pt>
                <c:pt idx="50">
                  <c:v>25.125627871602799</c:v>
                </c:pt>
                <c:pt idx="51">
                  <c:v>25.628140429034801</c:v>
                </c:pt>
                <c:pt idx="52">
                  <c:v>26.130652986466899</c:v>
                </c:pt>
                <c:pt idx="53">
                  <c:v>26.633165543898901</c:v>
                </c:pt>
                <c:pt idx="54">
                  <c:v>27.135678101330999</c:v>
                </c:pt>
                <c:pt idx="55">
                  <c:v>27.638190658763101</c:v>
                </c:pt>
                <c:pt idx="56">
                  <c:v>28.140703216195099</c:v>
                </c:pt>
                <c:pt idx="57">
                  <c:v>28.643215773627201</c:v>
                </c:pt>
                <c:pt idx="58">
                  <c:v>29.1457283310592</c:v>
                </c:pt>
                <c:pt idx="59">
                  <c:v>29.648240888491301</c:v>
                </c:pt>
                <c:pt idx="60">
                  <c:v>30.1507534459233</c:v>
                </c:pt>
                <c:pt idx="61">
                  <c:v>30.653266003355402</c:v>
                </c:pt>
                <c:pt idx="62">
                  <c:v>31.1557785607874</c:v>
                </c:pt>
                <c:pt idx="63">
                  <c:v>31.658291118219498</c:v>
                </c:pt>
                <c:pt idx="64">
                  <c:v>32.1608036756516</c:v>
                </c:pt>
                <c:pt idx="65">
                  <c:v>32.663316233083599</c:v>
                </c:pt>
                <c:pt idx="66">
                  <c:v>33.165828790515697</c:v>
                </c:pt>
                <c:pt idx="67">
                  <c:v>33.668341347947703</c:v>
                </c:pt>
                <c:pt idx="68">
                  <c:v>34.170853905379801</c:v>
                </c:pt>
                <c:pt idx="69">
                  <c:v>34.673366462811799</c:v>
                </c:pt>
                <c:pt idx="70">
                  <c:v>35.175879020243897</c:v>
                </c:pt>
                <c:pt idx="71">
                  <c:v>35.678391577675903</c:v>
                </c:pt>
                <c:pt idx="72">
                  <c:v>36.180904135108001</c:v>
                </c:pt>
                <c:pt idx="73">
                  <c:v>36.68341669254</c:v>
                </c:pt>
                <c:pt idx="74">
                  <c:v>37.185929249972098</c:v>
                </c:pt>
                <c:pt idx="75">
                  <c:v>37.688441807404203</c:v>
                </c:pt>
                <c:pt idx="76">
                  <c:v>38.190954364836202</c:v>
                </c:pt>
                <c:pt idx="77">
                  <c:v>38.6934669222683</c:v>
                </c:pt>
                <c:pt idx="78">
                  <c:v>39.195979479700298</c:v>
                </c:pt>
                <c:pt idx="79">
                  <c:v>39.698492037132397</c:v>
                </c:pt>
                <c:pt idx="80">
                  <c:v>40.201004594564402</c:v>
                </c:pt>
                <c:pt idx="81">
                  <c:v>40.7035171519965</c:v>
                </c:pt>
                <c:pt idx="82">
                  <c:v>41.206029709428499</c:v>
                </c:pt>
                <c:pt idx="83">
                  <c:v>41.708542266860597</c:v>
                </c:pt>
                <c:pt idx="84">
                  <c:v>42.211054824292702</c:v>
                </c:pt>
                <c:pt idx="85">
                  <c:v>42.713567381724701</c:v>
                </c:pt>
                <c:pt idx="86">
                  <c:v>43.216079939156799</c:v>
                </c:pt>
                <c:pt idx="87">
                  <c:v>43.718592496588798</c:v>
                </c:pt>
                <c:pt idx="88">
                  <c:v>44.221105054020903</c:v>
                </c:pt>
                <c:pt idx="89">
                  <c:v>44.723617611452902</c:v>
                </c:pt>
                <c:pt idx="90">
                  <c:v>45.226130168885</c:v>
                </c:pt>
                <c:pt idx="91">
                  <c:v>45.728642726316998</c:v>
                </c:pt>
                <c:pt idx="92">
                  <c:v>46.231155283749104</c:v>
                </c:pt>
                <c:pt idx="93">
                  <c:v>46.733667841181202</c:v>
                </c:pt>
                <c:pt idx="94">
                  <c:v>47.2361803986132</c:v>
                </c:pt>
                <c:pt idx="95">
                  <c:v>47.738692956045298</c:v>
                </c:pt>
                <c:pt idx="96">
                  <c:v>48.241205513477297</c:v>
                </c:pt>
                <c:pt idx="97">
                  <c:v>48.743718070909402</c:v>
                </c:pt>
                <c:pt idx="98">
                  <c:v>49.246230628341401</c:v>
                </c:pt>
                <c:pt idx="99">
                  <c:v>49.748743185773499</c:v>
                </c:pt>
                <c:pt idx="100">
                  <c:v>50.251255743205498</c:v>
                </c:pt>
                <c:pt idx="101">
                  <c:v>50.753768300637603</c:v>
                </c:pt>
                <c:pt idx="102">
                  <c:v>51.256280858069701</c:v>
                </c:pt>
                <c:pt idx="103">
                  <c:v>51.7587934155017</c:v>
                </c:pt>
                <c:pt idx="104">
                  <c:v>52.261305972933798</c:v>
                </c:pt>
                <c:pt idx="105">
                  <c:v>52.763818530365803</c:v>
                </c:pt>
                <c:pt idx="106">
                  <c:v>53.266331087797901</c:v>
                </c:pt>
                <c:pt idx="107">
                  <c:v>53.7688436452299</c:v>
                </c:pt>
                <c:pt idx="108">
                  <c:v>54.271356202661998</c:v>
                </c:pt>
                <c:pt idx="109">
                  <c:v>54.773868760093997</c:v>
                </c:pt>
                <c:pt idx="110">
                  <c:v>55.276381317526102</c:v>
                </c:pt>
                <c:pt idx="111">
                  <c:v>55.7788938749582</c:v>
                </c:pt>
                <c:pt idx="112">
                  <c:v>56.281406432390199</c:v>
                </c:pt>
                <c:pt idx="113">
                  <c:v>56.783918989822297</c:v>
                </c:pt>
                <c:pt idx="114">
                  <c:v>57.286431547254303</c:v>
                </c:pt>
                <c:pt idx="115">
                  <c:v>57.788944104686401</c:v>
                </c:pt>
                <c:pt idx="116">
                  <c:v>58.291456662118399</c:v>
                </c:pt>
                <c:pt idx="117">
                  <c:v>58.793969219550497</c:v>
                </c:pt>
                <c:pt idx="118">
                  <c:v>59.296481776982503</c:v>
                </c:pt>
                <c:pt idx="119">
                  <c:v>59.798994334414601</c:v>
                </c:pt>
                <c:pt idx="120">
                  <c:v>60.301506891846699</c:v>
                </c:pt>
                <c:pt idx="121">
                  <c:v>60.804019449278698</c:v>
                </c:pt>
                <c:pt idx="122">
                  <c:v>61.306532006710803</c:v>
                </c:pt>
                <c:pt idx="123">
                  <c:v>61.809044564142802</c:v>
                </c:pt>
                <c:pt idx="124">
                  <c:v>62.3115571215749</c:v>
                </c:pt>
                <c:pt idx="125">
                  <c:v>62.814069679006899</c:v>
                </c:pt>
                <c:pt idx="126">
                  <c:v>63.316582236438997</c:v>
                </c:pt>
                <c:pt idx="127">
                  <c:v>63.819094793871002</c:v>
                </c:pt>
                <c:pt idx="128">
                  <c:v>64.321607351303101</c:v>
                </c:pt>
                <c:pt idx="129">
                  <c:v>64.824119908735199</c:v>
                </c:pt>
                <c:pt idx="130">
                  <c:v>65.326632466167197</c:v>
                </c:pt>
                <c:pt idx="131">
                  <c:v>65.829145023599295</c:v>
                </c:pt>
                <c:pt idx="132">
                  <c:v>66.331657581031294</c:v>
                </c:pt>
                <c:pt idx="133">
                  <c:v>66.834170138463406</c:v>
                </c:pt>
                <c:pt idx="134">
                  <c:v>67.336682695895405</c:v>
                </c:pt>
                <c:pt idx="135">
                  <c:v>67.839195253327503</c:v>
                </c:pt>
                <c:pt idx="136">
                  <c:v>68.341707810759502</c:v>
                </c:pt>
                <c:pt idx="137">
                  <c:v>68.8442203681916</c:v>
                </c:pt>
                <c:pt idx="138">
                  <c:v>69.346732925623698</c:v>
                </c:pt>
                <c:pt idx="139">
                  <c:v>69.849245483055697</c:v>
                </c:pt>
                <c:pt idx="140">
                  <c:v>70.351758040487795</c:v>
                </c:pt>
                <c:pt idx="141">
                  <c:v>70.854270597919793</c:v>
                </c:pt>
                <c:pt idx="142">
                  <c:v>71.356783155351906</c:v>
                </c:pt>
                <c:pt idx="143">
                  <c:v>71.859295712783904</c:v>
                </c:pt>
                <c:pt idx="144">
                  <c:v>72.361808270216002</c:v>
                </c:pt>
                <c:pt idx="145">
                  <c:v>72.864320827648001</c:v>
                </c:pt>
                <c:pt idx="146">
                  <c:v>73.366833385080099</c:v>
                </c:pt>
                <c:pt idx="147">
                  <c:v>73.869345942512197</c:v>
                </c:pt>
                <c:pt idx="148">
                  <c:v>74.371858499944196</c:v>
                </c:pt>
                <c:pt idx="149">
                  <c:v>74.874371057376294</c:v>
                </c:pt>
                <c:pt idx="150">
                  <c:v>75.376883614808307</c:v>
                </c:pt>
                <c:pt idx="151">
                  <c:v>75.879396172240405</c:v>
                </c:pt>
                <c:pt idx="152">
                  <c:v>76.381908729672404</c:v>
                </c:pt>
                <c:pt idx="153">
                  <c:v>76.884421287104502</c:v>
                </c:pt>
                <c:pt idx="154">
                  <c:v>77.3869338445365</c:v>
                </c:pt>
                <c:pt idx="155">
                  <c:v>77.889446401968598</c:v>
                </c:pt>
                <c:pt idx="156">
                  <c:v>78.391958959400696</c:v>
                </c:pt>
                <c:pt idx="157">
                  <c:v>78.894471516832695</c:v>
                </c:pt>
                <c:pt idx="158">
                  <c:v>79.396984074264793</c:v>
                </c:pt>
                <c:pt idx="159">
                  <c:v>79.899496631696806</c:v>
                </c:pt>
                <c:pt idx="160">
                  <c:v>80.402009189128904</c:v>
                </c:pt>
                <c:pt idx="161">
                  <c:v>80.904521746560903</c:v>
                </c:pt>
                <c:pt idx="162">
                  <c:v>81.407034303993001</c:v>
                </c:pt>
                <c:pt idx="163">
                  <c:v>81.909546861425</c:v>
                </c:pt>
                <c:pt idx="164">
                  <c:v>82.412059418857098</c:v>
                </c:pt>
                <c:pt idx="165">
                  <c:v>82.914571976289196</c:v>
                </c:pt>
                <c:pt idx="166">
                  <c:v>83.417084533721194</c:v>
                </c:pt>
                <c:pt idx="167">
                  <c:v>83.919597091153307</c:v>
                </c:pt>
                <c:pt idx="168">
                  <c:v>84.422109648585305</c:v>
                </c:pt>
                <c:pt idx="169">
                  <c:v>84.924622206017403</c:v>
                </c:pt>
                <c:pt idx="170">
                  <c:v>85.427134763449402</c:v>
                </c:pt>
                <c:pt idx="171">
                  <c:v>85.9296473208815</c:v>
                </c:pt>
                <c:pt idx="172">
                  <c:v>86.432159878313499</c:v>
                </c:pt>
                <c:pt idx="173">
                  <c:v>86.934672435745597</c:v>
                </c:pt>
                <c:pt idx="174">
                  <c:v>87.437184993177695</c:v>
                </c:pt>
                <c:pt idx="175">
                  <c:v>87.939697550609694</c:v>
                </c:pt>
                <c:pt idx="176">
                  <c:v>88.442210108041806</c:v>
                </c:pt>
                <c:pt idx="177">
                  <c:v>88.944722665473805</c:v>
                </c:pt>
                <c:pt idx="178">
                  <c:v>89.447235222905903</c:v>
                </c:pt>
                <c:pt idx="179">
                  <c:v>89.949747780337901</c:v>
                </c:pt>
                <c:pt idx="180">
                  <c:v>90.452260337769999</c:v>
                </c:pt>
                <c:pt idx="181">
                  <c:v>90.954772895201998</c:v>
                </c:pt>
                <c:pt idx="182">
                  <c:v>91.457285452634096</c:v>
                </c:pt>
                <c:pt idx="183">
                  <c:v>91.959798010066194</c:v>
                </c:pt>
                <c:pt idx="184">
                  <c:v>92.462310567498207</c:v>
                </c:pt>
                <c:pt idx="185">
                  <c:v>92.964823124930305</c:v>
                </c:pt>
                <c:pt idx="186">
                  <c:v>93.467335682362304</c:v>
                </c:pt>
                <c:pt idx="187">
                  <c:v>93.969848239794402</c:v>
                </c:pt>
                <c:pt idx="188">
                  <c:v>94.472360797226401</c:v>
                </c:pt>
                <c:pt idx="189">
                  <c:v>94.974873354658499</c:v>
                </c:pt>
                <c:pt idx="190">
                  <c:v>95.477385912090497</c:v>
                </c:pt>
                <c:pt idx="191">
                  <c:v>95.979898469522595</c:v>
                </c:pt>
                <c:pt idx="192">
                  <c:v>96.482411026954694</c:v>
                </c:pt>
                <c:pt idx="193">
                  <c:v>96.984923584386706</c:v>
                </c:pt>
                <c:pt idx="194">
                  <c:v>97.487436141818804</c:v>
                </c:pt>
                <c:pt idx="195">
                  <c:v>97.989948699250803</c:v>
                </c:pt>
                <c:pt idx="196">
                  <c:v>98.492461256682901</c:v>
                </c:pt>
                <c:pt idx="197">
                  <c:v>98.9949738141149</c:v>
                </c:pt>
                <c:pt idx="198">
                  <c:v>99.497486371546998</c:v>
                </c:pt>
                <c:pt idx="199">
                  <c:v>99.999998928978997</c:v>
                </c:pt>
              </c:numCache>
            </c:numRef>
          </c:xVal>
          <c:yVal>
            <c:numRef>
              <c:f>Sheet1!$N$2:$N$201</c:f>
              <c:numCache>
                <c:formatCode>General</c:formatCode>
                <c:ptCount val="200"/>
                <c:pt idx="0">
                  <c:v>3.7999999523162802</c:v>
                </c:pt>
                <c:pt idx="1">
                  <c:v>3.7999999523162802</c:v>
                </c:pt>
                <c:pt idx="2">
                  <c:v>3.7999999523162802</c:v>
                </c:pt>
                <c:pt idx="3">
                  <c:v>3.7999999523162802</c:v>
                </c:pt>
                <c:pt idx="4">
                  <c:v>3.7999999523162802</c:v>
                </c:pt>
                <c:pt idx="5">
                  <c:v>3.7999999523162802</c:v>
                </c:pt>
                <c:pt idx="6">
                  <c:v>3.7999999523162802</c:v>
                </c:pt>
                <c:pt idx="7">
                  <c:v>3.7999999523162802</c:v>
                </c:pt>
                <c:pt idx="8">
                  <c:v>3.7999999523162802</c:v>
                </c:pt>
                <c:pt idx="9">
                  <c:v>3.7999999523162802</c:v>
                </c:pt>
                <c:pt idx="10">
                  <c:v>3.7999999523162802</c:v>
                </c:pt>
                <c:pt idx="11">
                  <c:v>3.7999999523162802</c:v>
                </c:pt>
                <c:pt idx="12">
                  <c:v>3.7999999523162802</c:v>
                </c:pt>
                <c:pt idx="13">
                  <c:v>3.7999999523162802</c:v>
                </c:pt>
                <c:pt idx="14">
                  <c:v>3.7999999523162802</c:v>
                </c:pt>
                <c:pt idx="15">
                  <c:v>3.7999999523162802</c:v>
                </c:pt>
                <c:pt idx="16">
                  <c:v>3.7999999523162802</c:v>
                </c:pt>
                <c:pt idx="17">
                  <c:v>3.7999999523162802</c:v>
                </c:pt>
                <c:pt idx="18">
                  <c:v>3.7999999523162802</c:v>
                </c:pt>
                <c:pt idx="19">
                  <c:v>3.7999999523162802</c:v>
                </c:pt>
                <c:pt idx="20">
                  <c:v>3.7999999523162802</c:v>
                </c:pt>
                <c:pt idx="21">
                  <c:v>3.7999999523162802</c:v>
                </c:pt>
                <c:pt idx="22">
                  <c:v>3.7999999523162802</c:v>
                </c:pt>
                <c:pt idx="23">
                  <c:v>3.7999999523162802</c:v>
                </c:pt>
                <c:pt idx="24">
                  <c:v>3.7999999523162802</c:v>
                </c:pt>
                <c:pt idx="25">
                  <c:v>3.7999999523162802</c:v>
                </c:pt>
                <c:pt idx="26">
                  <c:v>3.7999999523162802</c:v>
                </c:pt>
                <c:pt idx="27">
                  <c:v>3.7999999523162802</c:v>
                </c:pt>
                <c:pt idx="28">
                  <c:v>3.7999999523162802</c:v>
                </c:pt>
                <c:pt idx="29">
                  <c:v>3.7999999523162802</c:v>
                </c:pt>
                <c:pt idx="30">
                  <c:v>3.7999999523162802</c:v>
                </c:pt>
                <c:pt idx="31">
                  <c:v>3.7999999523162802</c:v>
                </c:pt>
                <c:pt idx="32">
                  <c:v>3.7999999523162802</c:v>
                </c:pt>
                <c:pt idx="33">
                  <c:v>3.7999999523162802</c:v>
                </c:pt>
                <c:pt idx="34">
                  <c:v>3.7999999523162802</c:v>
                </c:pt>
                <c:pt idx="35">
                  <c:v>3.7999999523162802</c:v>
                </c:pt>
                <c:pt idx="36">
                  <c:v>3.7999999523162802</c:v>
                </c:pt>
                <c:pt idx="37">
                  <c:v>3.7999999523162802</c:v>
                </c:pt>
                <c:pt idx="38">
                  <c:v>3.7999999523162802</c:v>
                </c:pt>
                <c:pt idx="39">
                  <c:v>3.7999999523162802</c:v>
                </c:pt>
                <c:pt idx="40">
                  <c:v>3.7999999523162802</c:v>
                </c:pt>
                <c:pt idx="41">
                  <c:v>3.7999999523162802</c:v>
                </c:pt>
                <c:pt idx="42">
                  <c:v>3.7999999523162802</c:v>
                </c:pt>
                <c:pt idx="43">
                  <c:v>3.7999999523162802</c:v>
                </c:pt>
                <c:pt idx="44">
                  <c:v>3.7999999523162802</c:v>
                </c:pt>
                <c:pt idx="45">
                  <c:v>3.7999999523162802</c:v>
                </c:pt>
                <c:pt idx="46">
                  <c:v>3.7999999523162802</c:v>
                </c:pt>
                <c:pt idx="47">
                  <c:v>3.7999999523162802</c:v>
                </c:pt>
                <c:pt idx="48">
                  <c:v>3.7999999523162802</c:v>
                </c:pt>
                <c:pt idx="49">
                  <c:v>3.7999999523162802</c:v>
                </c:pt>
                <c:pt idx="50">
                  <c:v>3.7999999523162802</c:v>
                </c:pt>
                <c:pt idx="51">
                  <c:v>3.7999999523162802</c:v>
                </c:pt>
                <c:pt idx="52">
                  <c:v>3.7999999523162802</c:v>
                </c:pt>
                <c:pt idx="53">
                  <c:v>3.7999999523162802</c:v>
                </c:pt>
                <c:pt idx="54">
                  <c:v>3.7999999523162802</c:v>
                </c:pt>
                <c:pt idx="55">
                  <c:v>3.7999999523162802</c:v>
                </c:pt>
                <c:pt idx="56">
                  <c:v>3.7999999523162802</c:v>
                </c:pt>
                <c:pt idx="57">
                  <c:v>3.7999999523162802</c:v>
                </c:pt>
                <c:pt idx="58">
                  <c:v>3.7999999523162802</c:v>
                </c:pt>
                <c:pt idx="59">
                  <c:v>3.7999999523162802</c:v>
                </c:pt>
                <c:pt idx="60">
                  <c:v>3.7999999523162802</c:v>
                </c:pt>
                <c:pt idx="61">
                  <c:v>3.7999999523162802</c:v>
                </c:pt>
                <c:pt idx="62">
                  <c:v>3.7999999523162802</c:v>
                </c:pt>
                <c:pt idx="63">
                  <c:v>3.7999999523162802</c:v>
                </c:pt>
                <c:pt idx="64">
                  <c:v>3.7999999523162802</c:v>
                </c:pt>
                <c:pt idx="65">
                  <c:v>3.7999999523162802</c:v>
                </c:pt>
                <c:pt idx="66">
                  <c:v>3.7999999523162802</c:v>
                </c:pt>
                <c:pt idx="67">
                  <c:v>3.7999999523162802</c:v>
                </c:pt>
                <c:pt idx="68">
                  <c:v>3.7999999523162802</c:v>
                </c:pt>
                <c:pt idx="69">
                  <c:v>3.7999999523128798</c:v>
                </c:pt>
                <c:pt idx="70">
                  <c:v>3.7999999523071502</c:v>
                </c:pt>
                <c:pt idx="71">
                  <c:v>3.7999999522949302</c:v>
                </c:pt>
                <c:pt idx="72">
                  <c:v>3.7999999522695198</c:v>
                </c:pt>
                <c:pt idx="73">
                  <c:v>3.7999999522176302</c:v>
                </c:pt>
                <c:pt idx="74">
                  <c:v>3.7999999521144301</c:v>
                </c:pt>
                <c:pt idx="75">
                  <c:v>3.7999999519134602</c:v>
                </c:pt>
                <c:pt idx="76">
                  <c:v>3.7999999515308498</c:v>
                </c:pt>
                <c:pt idx="77">
                  <c:v>3.7999999508192102</c:v>
                </c:pt>
                <c:pt idx="78">
                  <c:v>3.7999999495262702</c:v>
                </c:pt>
                <c:pt idx="79">
                  <c:v>3.7999999472325698</c:v>
                </c:pt>
                <c:pt idx="80">
                  <c:v>3.7999999432604801</c:v>
                </c:pt>
                <c:pt idx="81">
                  <c:v>3.7999999365475099</c:v>
                </c:pt>
                <c:pt idx="82">
                  <c:v>3.7999999254780299</c:v>
                </c:pt>
                <c:pt idx="83">
                  <c:v>3.7999999076717201</c:v>
                </c:pt>
                <c:pt idx="84">
                  <c:v>3.7999998797329799</c:v>
                </c:pt>
                <c:pt idx="85">
                  <c:v>3.7999998369760801</c:v>
                </c:pt>
                <c:pt idx="86">
                  <c:v>3.79999977313906</c:v>
                </c:pt>
                <c:pt idx="87">
                  <c:v>3.7999996801809601</c:v>
                </c:pt>
                <c:pt idx="88">
                  <c:v>3.7999995480858999</c:v>
                </c:pt>
                <c:pt idx="89">
                  <c:v>3.7999993648339898</c:v>
                </c:pt>
                <c:pt idx="90">
                  <c:v>3.79999911649473</c:v>
                </c:pt>
                <c:pt idx="91">
                  <c:v>3.7999987876230601</c:v>
                </c:pt>
                <c:pt idx="92">
                  <c:v>3.7999983615803599</c:v>
                </c:pt>
                <c:pt idx="93">
                  <c:v>3.7999978213448502</c:v>
                </c:pt>
                <c:pt idx="94">
                  <c:v>3.7999971500364298</c:v>
                </c:pt>
                <c:pt idx="95">
                  <c:v>3.79999633142724</c:v>
                </c:pt>
                <c:pt idx="96">
                  <c:v>3.7999953493118999</c:v>
                </c:pt>
                <c:pt idx="97">
                  <c:v>3.7999941816065101</c:v>
                </c:pt>
                <c:pt idx="98">
                  <c:v>3.7999905367734899</c:v>
                </c:pt>
                <c:pt idx="99">
                  <c:v>3.79662062748063</c:v>
                </c:pt>
                <c:pt idx="100" formatCode="0.00E+00">
                  <c:v>3.3392181244272499E-3</c:v>
                </c:pt>
                <c:pt idx="101" formatCode="0.00E+00">
                  <c:v>5.10160107126158E-5</c:v>
                </c:pt>
                <c:pt idx="102" formatCode="0.00E+00">
                  <c:v>5.0069419478212099E-5</c:v>
                </c:pt>
                <c:pt idx="103" formatCode="0.00E+00">
                  <c:v>5.0069231524276697E-5</c:v>
                </c:pt>
                <c:pt idx="104" formatCode="0.00E+00">
                  <c:v>5.0069225634761998E-5</c:v>
                </c:pt>
                <c:pt idx="105" formatCode="0.00E+00">
                  <c:v>5.00692201558935E-5</c:v>
                </c:pt>
                <c:pt idx="106" formatCode="0.00E+00">
                  <c:v>5.0069215243993003E-5</c:v>
                </c:pt>
                <c:pt idx="107" formatCode="0.00E+00">
                  <c:v>5.0069211002040897E-5</c:v>
                </c:pt>
                <c:pt idx="108" formatCode="0.00E+00">
                  <c:v>5.0069207466069502E-5</c:v>
                </c:pt>
                <c:pt idx="109" formatCode="0.00E+00">
                  <c:v>5.0069204617513503E-5</c:v>
                </c:pt>
                <c:pt idx="110" formatCode="0.00E+00">
                  <c:v>5.0069202397213902E-5</c:v>
                </c:pt>
                <c:pt idx="111" formatCode="0.00E+00">
                  <c:v>5.00692007206472E-5</c:v>
                </c:pt>
                <c:pt idx="112" formatCode="0.00E+00">
                  <c:v>5.0069199493001902E-5</c:v>
                </c:pt>
                <c:pt idx="113" formatCode="0.00E+00">
                  <c:v>5.0069198620431E-5</c:v>
                </c:pt>
                <c:pt idx="114" formatCode="0.00E+00">
                  <c:v>5.0069198017871697E-5</c:v>
                </c:pt>
                <c:pt idx="115" formatCode="0.00E+00">
                  <c:v>5.0069197613273602E-5</c:v>
                </c:pt>
                <c:pt idx="116" formatCode="0.00E+00">
                  <c:v>5.0069197348920298E-5</c:v>
                </c:pt>
                <c:pt idx="117" formatCode="0.00E+00">
                  <c:v>5.0069197180748601E-5</c:v>
                </c:pt>
                <c:pt idx="118" formatCode="0.00E+00">
                  <c:v>5.0069197076524802E-5</c:v>
                </c:pt>
                <c:pt idx="119" formatCode="0.00E+00">
                  <c:v>5.0069197013569397E-5</c:v>
                </c:pt>
                <c:pt idx="120" formatCode="0.00E+00">
                  <c:v>5.0069196976489201E-5</c:v>
                </c:pt>
                <c:pt idx="121" formatCode="0.00E+00">
                  <c:v>5.0069196955185198E-5</c:v>
                </c:pt>
                <c:pt idx="122" formatCode="0.00E+00">
                  <c:v>5.0069196943241003E-5</c:v>
                </c:pt>
                <c:pt idx="123" formatCode="0.00E+00">
                  <c:v>5.00691969367038E-5</c:v>
                </c:pt>
                <c:pt idx="124" formatCode="0.00E+00">
                  <c:v>5.0069196933209301E-5</c:v>
                </c:pt>
                <c:pt idx="125" formatCode="0.00E+00">
                  <c:v>5.0069196931384697E-5</c:v>
                </c:pt>
                <c:pt idx="126" formatCode="0.00E+00">
                  <c:v>5.0069196930453903E-5</c:v>
                </c:pt>
                <c:pt idx="127" formatCode="0.00E+00">
                  <c:v>5.0069196929987397E-5</c:v>
                </c:pt>
                <c:pt idx="128" formatCode="0.00E+00">
                  <c:v>5.0069196929760698E-5</c:v>
                </c:pt>
                <c:pt idx="129" formatCode="0.00E+00">
                  <c:v>5.0069196929654398E-5</c:v>
                </c:pt>
                <c:pt idx="130" formatCode="0.00E+00">
                  <c:v>5.00691969295877E-5</c:v>
                </c:pt>
                <c:pt idx="131" formatCode="0.00E+00">
                  <c:v>5.0069196929582502E-5</c:v>
                </c:pt>
                <c:pt idx="132" formatCode="0.00E+00">
                  <c:v>5.0069196929582502E-5</c:v>
                </c:pt>
                <c:pt idx="133" formatCode="0.00E+00">
                  <c:v>5.0069196929582502E-5</c:v>
                </c:pt>
                <c:pt idx="134" formatCode="0.00E+00">
                  <c:v>5.0069196929582502E-5</c:v>
                </c:pt>
                <c:pt idx="135" formatCode="0.00E+00">
                  <c:v>5.0069196929582502E-5</c:v>
                </c:pt>
                <c:pt idx="136" formatCode="0.00E+00">
                  <c:v>5.0069196929582502E-5</c:v>
                </c:pt>
                <c:pt idx="137" formatCode="0.00E+00">
                  <c:v>5.0069196929582502E-5</c:v>
                </c:pt>
                <c:pt idx="138" formatCode="0.00E+00">
                  <c:v>5.0069196929582502E-5</c:v>
                </c:pt>
                <c:pt idx="139" formatCode="0.00E+00">
                  <c:v>5.0069196929582502E-5</c:v>
                </c:pt>
                <c:pt idx="140" formatCode="0.00E+00">
                  <c:v>5.0069196929582502E-5</c:v>
                </c:pt>
                <c:pt idx="141" formatCode="0.00E+00">
                  <c:v>5.0069196929582502E-5</c:v>
                </c:pt>
                <c:pt idx="142" formatCode="0.00E+00">
                  <c:v>5.0069196929582502E-5</c:v>
                </c:pt>
                <c:pt idx="143" formatCode="0.00E+00">
                  <c:v>5.0069196929582502E-5</c:v>
                </c:pt>
                <c:pt idx="144" formatCode="0.00E+00">
                  <c:v>5.0069196929582502E-5</c:v>
                </c:pt>
                <c:pt idx="145" formatCode="0.00E+00">
                  <c:v>5.0069196929582502E-5</c:v>
                </c:pt>
                <c:pt idx="146" formatCode="0.00E+00">
                  <c:v>5.0069196929582502E-5</c:v>
                </c:pt>
                <c:pt idx="147" formatCode="0.00E+00">
                  <c:v>5.0069196929582502E-5</c:v>
                </c:pt>
                <c:pt idx="148" formatCode="0.00E+00">
                  <c:v>5.0069196929582502E-5</c:v>
                </c:pt>
                <c:pt idx="149" formatCode="0.00E+00">
                  <c:v>5.0069196929582502E-5</c:v>
                </c:pt>
                <c:pt idx="150" formatCode="0.00E+00">
                  <c:v>5.0069196929582502E-5</c:v>
                </c:pt>
                <c:pt idx="151" formatCode="0.00E+00">
                  <c:v>5.0069196929582502E-5</c:v>
                </c:pt>
                <c:pt idx="152" formatCode="0.00E+00">
                  <c:v>5.0069196929582502E-5</c:v>
                </c:pt>
                <c:pt idx="153" formatCode="0.00E+00">
                  <c:v>5.0069196929582502E-5</c:v>
                </c:pt>
                <c:pt idx="154" formatCode="0.00E+00">
                  <c:v>5.0069196929582502E-5</c:v>
                </c:pt>
                <c:pt idx="155" formatCode="0.00E+00">
                  <c:v>5.0069196929582502E-5</c:v>
                </c:pt>
                <c:pt idx="156" formatCode="0.00E+00">
                  <c:v>5.0069196929582502E-5</c:v>
                </c:pt>
                <c:pt idx="157" formatCode="0.00E+00">
                  <c:v>5.0069196929582502E-5</c:v>
                </c:pt>
                <c:pt idx="158" formatCode="0.00E+00">
                  <c:v>5.0069196929582502E-5</c:v>
                </c:pt>
                <c:pt idx="159" formatCode="0.00E+00">
                  <c:v>5.0069196929582502E-5</c:v>
                </c:pt>
                <c:pt idx="160" formatCode="0.00E+00">
                  <c:v>5.0069196929582502E-5</c:v>
                </c:pt>
                <c:pt idx="161" formatCode="0.00E+00">
                  <c:v>5.0069196929582502E-5</c:v>
                </c:pt>
                <c:pt idx="162" formatCode="0.00E+00">
                  <c:v>5.0069196929582502E-5</c:v>
                </c:pt>
                <c:pt idx="163" formatCode="0.00E+00">
                  <c:v>5.0069196929582502E-5</c:v>
                </c:pt>
                <c:pt idx="164" formatCode="0.00E+00">
                  <c:v>5.0069196929582502E-5</c:v>
                </c:pt>
                <c:pt idx="165" formatCode="0.00E+00">
                  <c:v>5.0069196929582502E-5</c:v>
                </c:pt>
                <c:pt idx="166" formatCode="0.00E+00">
                  <c:v>5.0069196929582502E-5</c:v>
                </c:pt>
                <c:pt idx="167" formatCode="0.00E+00">
                  <c:v>5.0069196929582502E-5</c:v>
                </c:pt>
                <c:pt idx="168" formatCode="0.00E+00">
                  <c:v>5.0069196929582502E-5</c:v>
                </c:pt>
                <c:pt idx="169" formatCode="0.00E+00">
                  <c:v>5.0069196929582502E-5</c:v>
                </c:pt>
                <c:pt idx="170" formatCode="0.00E+00">
                  <c:v>5.0069196929582502E-5</c:v>
                </c:pt>
                <c:pt idx="171" formatCode="0.00E+00">
                  <c:v>5.0069196929582502E-5</c:v>
                </c:pt>
                <c:pt idx="172" formatCode="0.00E+00">
                  <c:v>5.0069196929582502E-5</c:v>
                </c:pt>
                <c:pt idx="173" formatCode="0.00E+00">
                  <c:v>5.0069196929582502E-5</c:v>
                </c:pt>
                <c:pt idx="174" formatCode="0.00E+00">
                  <c:v>5.0069196929582502E-5</c:v>
                </c:pt>
                <c:pt idx="175" formatCode="0.00E+00">
                  <c:v>5.0069196929582502E-5</c:v>
                </c:pt>
                <c:pt idx="176" formatCode="0.00E+00">
                  <c:v>5.0069196929582502E-5</c:v>
                </c:pt>
                <c:pt idx="177" formatCode="0.00E+00">
                  <c:v>5.0069196929582502E-5</c:v>
                </c:pt>
                <c:pt idx="178" formatCode="0.00E+00">
                  <c:v>5.0069196929582502E-5</c:v>
                </c:pt>
                <c:pt idx="179" formatCode="0.00E+00">
                  <c:v>5.0069196929582502E-5</c:v>
                </c:pt>
                <c:pt idx="180" formatCode="0.00E+00">
                  <c:v>5.0069196929582502E-5</c:v>
                </c:pt>
                <c:pt idx="181" formatCode="0.00E+00">
                  <c:v>5.0069196929582502E-5</c:v>
                </c:pt>
                <c:pt idx="182" formatCode="0.00E+00">
                  <c:v>5.0069196929582502E-5</c:v>
                </c:pt>
                <c:pt idx="183" formatCode="0.00E+00">
                  <c:v>5.0069196929582502E-5</c:v>
                </c:pt>
                <c:pt idx="184" formatCode="0.00E+00">
                  <c:v>5.0069196929582502E-5</c:v>
                </c:pt>
                <c:pt idx="185" formatCode="0.00E+00">
                  <c:v>5.0069196929582502E-5</c:v>
                </c:pt>
                <c:pt idx="186" formatCode="0.00E+00">
                  <c:v>5.0069196929582502E-5</c:v>
                </c:pt>
                <c:pt idx="187" formatCode="0.00E+00">
                  <c:v>5.0069196929582502E-5</c:v>
                </c:pt>
                <c:pt idx="188" formatCode="0.00E+00">
                  <c:v>5.0069196929582502E-5</c:v>
                </c:pt>
                <c:pt idx="189" formatCode="0.00E+00">
                  <c:v>5.0069196929582502E-5</c:v>
                </c:pt>
                <c:pt idx="190" formatCode="0.00E+00">
                  <c:v>5.0069196929582502E-5</c:v>
                </c:pt>
                <c:pt idx="191" formatCode="0.00E+00">
                  <c:v>5.0069196929582502E-5</c:v>
                </c:pt>
                <c:pt idx="192" formatCode="0.00E+00">
                  <c:v>5.0069196929582502E-5</c:v>
                </c:pt>
                <c:pt idx="193" formatCode="0.00E+00">
                  <c:v>5.0069196929582502E-5</c:v>
                </c:pt>
                <c:pt idx="194" formatCode="0.00E+00">
                  <c:v>5.0069196929582502E-5</c:v>
                </c:pt>
                <c:pt idx="195" formatCode="0.00E+00">
                  <c:v>5.0069196929582502E-5</c:v>
                </c:pt>
                <c:pt idx="196" formatCode="0.00E+00">
                  <c:v>5.0069196929582502E-5</c:v>
                </c:pt>
                <c:pt idx="197" formatCode="0.00E+00">
                  <c:v>5.0069196929582502E-5</c:v>
                </c:pt>
                <c:pt idx="198" formatCode="0.00E+00">
                  <c:v>5.0069196929582502E-5</c:v>
                </c:pt>
                <c:pt idx="199" formatCode="0.00E+00">
                  <c:v>5.0069196929582502E-5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E2E-46BD-B7CC-E4A247B4F7E3}"/>
            </c:ext>
          </c:extLst>
        </c:ser>
        <c:ser>
          <c:idx val="4"/>
          <c:order val="4"/>
          <c:tx>
            <c:strRef>
              <c:f>Sheet1!$Q$1</c:f>
              <c:strCache>
                <c:ptCount val="1"/>
                <c:pt idx="0">
                  <c:v>1week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Sheet1!$Q$2:$Q$201</c:f>
              <c:numCache>
                <c:formatCode>General</c:formatCode>
                <c:ptCount val="200"/>
                <c:pt idx="0" formatCode="0.00E+00">
                  <c:v>0</c:v>
                </c:pt>
                <c:pt idx="1">
                  <c:v>0.50251255743205503</c:v>
                </c:pt>
                <c:pt idx="2">
                  <c:v>1.0050251148641101</c:v>
                </c:pt>
                <c:pt idx="3">
                  <c:v>1.50753767229617</c:v>
                </c:pt>
                <c:pt idx="4">
                  <c:v>2.0100502297282201</c:v>
                </c:pt>
                <c:pt idx="5">
                  <c:v>2.51256278716028</c:v>
                </c:pt>
                <c:pt idx="6">
                  <c:v>3.0150753445923302</c:v>
                </c:pt>
                <c:pt idx="7">
                  <c:v>3.5175879020243901</c:v>
                </c:pt>
                <c:pt idx="8">
                  <c:v>4.0201004594564402</c:v>
                </c:pt>
                <c:pt idx="9">
                  <c:v>4.5226130168885001</c:v>
                </c:pt>
                <c:pt idx="10">
                  <c:v>5.0251255743205503</c:v>
                </c:pt>
                <c:pt idx="11">
                  <c:v>5.5276381317526102</c:v>
                </c:pt>
                <c:pt idx="12">
                  <c:v>6.0301506891846701</c:v>
                </c:pt>
                <c:pt idx="13">
                  <c:v>6.5326632466167203</c:v>
                </c:pt>
                <c:pt idx="14">
                  <c:v>7.0351758040487802</c:v>
                </c:pt>
                <c:pt idx="15">
                  <c:v>7.5376883614808303</c:v>
                </c:pt>
                <c:pt idx="16">
                  <c:v>8.0402009189128893</c:v>
                </c:pt>
                <c:pt idx="17">
                  <c:v>8.5427134763449395</c:v>
                </c:pt>
                <c:pt idx="18">
                  <c:v>9.0452260337770003</c:v>
                </c:pt>
                <c:pt idx="19">
                  <c:v>9.5477385912090504</c:v>
                </c:pt>
                <c:pt idx="20">
                  <c:v>10.050251148641101</c:v>
                </c:pt>
                <c:pt idx="21">
                  <c:v>10.5527637060732</c:v>
                </c:pt>
                <c:pt idx="22">
                  <c:v>11.055276263505201</c:v>
                </c:pt>
                <c:pt idx="23">
                  <c:v>11.557788820937301</c:v>
                </c:pt>
                <c:pt idx="24">
                  <c:v>12.060301378369299</c:v>
                </c:pt>
                <c:pt idx="25">
                  <c:v>12.562813935801399</c:v>
                </c:pt>
                <c:pt idx="26">
                  <c:v>13.0653264932334</c:v>
                </c:pt>
                <c:pt idx="27">
                  <c:v>13.5678390506655</c:v>
                </c:pt>
                <c:pt idx="28">
                  <c:v>14.070351608097599</c:v>
                </c:pt>
                <c:pt idx="29">
                  <c:v>14.5728641655296</c:v>
                </c:pt>
                <c:pt idx="30">
                  <c:v>15.0753767229617</c:v>
                </c:pt>
                <c:pt idx="31">
                  <c:v>15.5778892803937</c:v>
                </c:pt>
                <c:pt idx="32">
                  <c:v>16.0804018378258</c:v>
                </c:pt>
                <c:pt idx="33">
                  <c:v>16.582914395257799</c:v>
                </c:pt>
                <c:pt idx="34">
                  <c:v>17.0854269526899</c:v>
                </c:pt>
                <c:pt idx="35">
                  <c:v>17.587939510121899</c:v>
                </c:pt>
                <c:pt idx="36">
                  <c:v>18.090452067554001</c:v>
                </c:pt>
                <c:pt idx="37">
                  <c:v>18.592964624986099</c:v>
                </c:pt>
                <c:pt idx="38">
                  <c:v>19.095477182418101</c:v>
                </c:pt>
                <c:pt idx="39">
                  <c:v>19.597989739850199</c:v>
                </c:pt>
                <c:pt idx="40">
                  <c:v>20.100502297282201</c:v>
                </c:pt>
                <c:pt idx="41">
                  <c:v>20.603014854714299</c:v>
                </c:pt>
                <c:pt idx="42">
                  <c:v>21.105527412146301</c:v>
                </c:pt>
                <c:pt idx="43">
                  <c:v>21.6080399695784</c:v>
                </c:pt>
                <c:pt idx="44">
                  <c:v>22.110552527010402</c:v>
                </c:pt>
                <c:pt idx="45">
                  <c:v>22.6130650844425</c:v>
                </c:pt>
                <c:pt idx="46">
                  <c:v>23.115577641874602</c:v>
                </c:pt>
                <c:pt idx="47">
                  <c:v>23.6180901993066</c:v>
                </c:pt>
                <c:pt idx="48">
                  <c:v>24.120602756738698</c:v>
                </c:pt>
                <c:pt idx="49">
                  <c:v>24.6231153141707</c:v>
                </c:pt>
                <c:pt idx="50">
                  <c:v>25.125627871602799</c:v>
                </c:pt>
                <c:pt idx="51">
                  <c:v>25.628140429034801</c:v>
                </c:pt>
                <c:pt idx="52">
                  <c:v>26.130652986466899</c:v>
                </c:pt>
                <c:pt idx="53">
                  <c:v>26.633165543898901</c:v>
                </c:pt>
                <c:pt idx="54">
                  <c:v>27.135678101330999</c:v>
                </c:pt>
                <c:pt idx="55">
                  <c:v>27.638190658763101</c:v>
                </c:pt>
                <c:pt idx="56">
                  <c:v>28.140703216195099</c:v>
                </c:pt>
                <c:pt idx="57">
                  <c:v>28.643215773627201</c:v>
                </c:pt>
                <c:pt idx="58">
                  <c:v>29.1457283310592</c:v>
                </c:pt>
                <c:pt idx="59">
                  <c:v>29.648240888491301</c:v>
                </c:pt>
                <c:pt idx="60">
                  <c:v>30.1507534459233</c:v>
                </c:pt>
                <c:pt idx="61">
                  <c:v>30.653266003355402</c:v>
                </c:pt>
                <c:pt idx="62">
                  <c:v>31.1557785607874</c:v>
                </c:pt>
                <c:pt idx="63">
                  <c:v>31.658291118219498</c:v>
                </c:pt>
                <c:pt idx="64">
                  <c:v>32.1608036756516</c:v>
                </c:pt>
                <c:pt idx="65">
                  <c:v>32.663316233083599</c:v>
                </c:pt>
                <c:pt idx="66">
                  <c:v>33.165828790515697</c:v>
                </c:pt>
                <c:pt idx="67">
                  <c:v>33.668341347947703</c:v>
                </c:pt>
                <c:pt idx="68">
                  <c:v>34.170853905379801</c:v>
                </c:pt>
                <c:pt idx="69">
                  <c:v>34.673366462811799</c:v>
                </c:pt>
                <c:pt idx="70">
                  <c:v>35.175879020243897</c:v>
                </c:pt>
                <c:pt idx="71">
                  <c:v>35.678391577675903</c:v>
                </c:pt>
                <c:pt idx="72">
                  <c:v>36.180904135108001</c:v>
                </c:pt>
                <c:pt idx="73">
                  <c:v>36.68341669254</c:v>
                </c:pt>
                <c:pt idx="74">
                  <c:v>37.185929249972098</c:v>
                </c:pt>
                <c:pt idx="75">
                  <c:v>37.688441807404203</c:v>
                </c:pt>
                <c:pt idx="76">
                  <c:v>38.190954364836202</c:v>
                </c:pt>
                <c:pt idx="77">
                  <c:v>38.6934669222683</c:v>
                </c:pt>
                <c:pt idx="78">
                  <c:v>39.195979479700298</c:v>
                </c:pt>
                <c:pt idx="79">
                  <c:v>39.698492037132397</c:v>
                </c:pt>
                <c:pt idx="80">
                  <c:v>40.201004594564402</c:v>
                </c:pt>
                <c:pt idx="81">
                  <c:v>40.7035171519965</c:v>
                </c:pt>
                <c:pt idx="82">
                  <c:v>41.206029709428499</c:v>
                </c:pt>
                <c:pt idx="83">
                  <c:v>41.708542266860597</c:v>
                </c:pt>
                <c:pt idx="84">
                  <c:v>42.211054824292702</c:v>
                </c:pt>
                <c:pt idx="85">
                  <c:v>42.713567381724701</c:v>
                </c:pt>
                <c:pt idx="86">
                  <c:v>43.216079939156799</c:v>
                </c:pt>
                <c:pt idx="87">
                  <c:v>43.718592496588798</c:v>
                </c:pt>
                <c:pt idx="88">
                  <c:v>44.221105054020903</c:v>
                </c:pt>
                <c:pt idx="89">
                  <c:v>44.723617611452902</c:v>
                </c:pt>
                <c:pt idx="90">
                  <c:v>45.226130168885</c:v>
                </c:pt>
                <c:pt idx="91">
                  <c:v>45.728642726316998</c:v>
                </c:pt>
                <c:pt idx="92">
                  <c:v>46.231155283749104</c:v>
                </c:pt>
                <c:pt idx="93">
                  <c:v>46.733667841181202</c:v>
                </c:pt>
                <c:pt idx="94">
                  <c:v>47.2361803986132</c:v>
                </c:pt>
                <c:pt idx="95">
                  <c:v>47.738692956045298</c:v>
                </c:pt>
                <c:pt idx="96">
                  <c:v>48.241205513477297</c:v>
                </c:pt>
                <c:pt idx="97">
                  <c:v>48.743718070909402</c:v>
                </c:pt>
                <c:pt idx="98">
                  <c:v>49.246230628341401</c:v>
                </c:pt>
                <c:pt idx="99">
                  <c:v>49.748743185773499</c:v>
                </c:pt>
                <c:pt idx="100">
                  <c:v>50.251255743205498</c:v>
                </c:pt>
                <c:pt idx="101">
                  <c:v>50.753768300637603</c:v>
                </c:pt>
                <c:pt idx="102">
                  <c:v>51.256280858069701</c:v>
                </c:pt>
                <c:pt idx="103">
                  <c:v>51.7587934155017</c:v>
                </c:pt>
                <c:pt idx="104">
                  <c:v>52.261305972933798</c:v>
                </c:pt>
                <c:pt idx="105">
                  <c:v>52.763818530365803</c:v>
                </c:pt>
                <c:pt idx="106">
                  <c:v>53.266331087797901</c:v>
                </c:pt>
                <c:pt idx="107">
                  <c:v>53.7688436452299</c:v>
                </c:pt>
                <c:pt idx="108">
                  <c:v>54.271356202661998</c:v>
                </c:pt>
                <c:pt idx="109">
                  <c:v>54.773868760093997</c:v>
                </c:pt>
                <c:pt idx="110">
                  <c:v>55.276381317526102</c:v>
                </c:pt>
                <c:pt idx="111">
                  <c:v>55.7788938749582</c:v>
                </c:pt>
                <c:pt idx="112">
                  <c:v>56.281406432390199</c:v>
                </c:pt>
                <c:pt idx="113">
                  <c:v>56.783918989822297</c:v>
                </c:pt>
                <c:pt idx="114">
                  <c:v>57.286431547254303</c:v>
                </c:pt>
                <c:pt idx="115">
                  <c:v>57.788944104686401</c:v>
                </c:pt>
                <c:pt idx="116">
                  <c:v>58.291456662118399</c:v>
                </c:pt>
                <c:pt idx="117">
                  <c:v>58.793969219550497</c:v>
                </c:pt>
                <c:pt idx="118">
                  <c:v>59.296481776982503</c:v>
                </c:pt>
                <c:pt idx="119">
                  <c:v>59.798994334414601</c:v>
                </c:pt>
                <c:pt idx="120">
                  <c:v>60.301506891846699</c:v>
                </c:pt>
                <c:pt idx="121">
                  <c:v>60.804019449278698</c:v>
                </c:pt>
                <c:pt idx="122">
                  <c:v>61.306532006710803</c:v>
                </c:pt>
                <c:pt idx="123">
                  <c:v>61.809044564142802</c:v>
                </c:pt>
                <c:pt idx="124">
                  <c:v>62.3115571215749</c:v>
                </c:pt>
                <c:pt idx="125">
                  <c:v>62.814069679006899</c:v>
                </c:pt>
                <c:pt idx="126">
                  <c:v>63.316582236438997</c:v>
                </c:pt>
                <c:pt idx="127">
                  <c:v>63.819094793871002</c:v>
                </c:pt>
                <c:pt idx="128">
                  <c:v>64.321607351303101</c:v>
                </c:pt>
                <c:pt idx="129">
                  <c:v>64.824119908735199</c:v>
                </c:pt>
                <c:pt idx="130">
                  <c:v>65.326632466167197</c:v>
                </c:pt>
                <c:pt idx="131">
                  <c:v>65.829145023599295</c:v>
                </c:pt>
                <c:pt idx="132">
                  <c:v>66.331657581031294</c:v>
                </c:pt>
                <c:pt idx="133">
                  <c:v>66.834170138463406</c:v>
                </c:pt>
                <c:pt idx="134">
                  <c:v>67.336682695895405</c:v>
                </c:pt>
                <c:pt idx="135">
                  <c:v>67.839195253327503</c:v>
                </c:pt>
                <c:pt idx="136">
                  <c:v>68.341707810759502</c:v>
                </c:pt>
                <c:pt idx="137">
                  <c:v>68.8442203681916</c:v>
                </c:pt>
                <c:pt idx="138">
                  <c:v>69.346732925623698</c:v>
                </c:pt>
                <c:pt idx="139">
                  <c:v>69.849245483055697</c:v>
                </c:pt>
                <c:pt idx="140">
                  <c:v>70.351758040487795</c:v>
                </c:pt>
                <c:pt idx="141">
                  <c:v>70.854270597919793</c:v>
                </c:pt>
                <c:pt idx="142">
                  <c:v>71.356783155351906</c:v>
                </c:pt>
                <c:pt idx="143">
                  <c:v>71.859295712783904</c:v>
                </c:pt>
                <c:pt idx="144">
                  <c:v>72.361808270216002</c:v>
                </c:pt>
                <c:pt idx="145">
                  <c:v>72.864320827648001</c:v>
                </c:pt>
                <c:pt idx="146">
                  <c:v>73.366833385080099</c:v>
                </c:pt>
                <c:pt idx="147">
                  <c:v>73.869345942512197</c:v>
                </c:pt>
                <c:pt idx="148">
                  <c:v>74.371858499944196</c:v>
                </c:pt>
                <c:pt idx="149">
                  <c:v>74.874371057376294</c:v>
                </c:pt>
                <c:pt idx="150">
                  <c:v>75.376883614808307</c:v>
                </c:pt>
                <c:pt idx="151">
                  <c:v>75.879396172240405</c:v>
                </c:pt>
                <c:pt idx="152">
                  <c:v>76.381908729672404</c:v>
                </c:pt>
                <c:pt idx="153">
                  <c:v>76.884421287104502</c:v>
                </c:pt>
                <c:pt idx="154">
                  <c:v>77.3869338445365</c:v>
                </c:pt>
                <c:pt idx="155">
                  <c:v>77.889446401968598</c:v>
                </c:pt>
                <c:pt idx="156">
                  <c:v>78.391958959400696</c:v>
                </c:pt>
                <c:pt idx="157">
                  <c:v>78.894471516832695</c:v>
                </c:pt>
                <c:pt idx="158">
                  <c:v>79.396984074264793</c:v>
                </c:pt>
                <c:pt idx="159">
                  <c:v>79.899496631696806</c:v>
                </c:pt>
                <c:pt idx="160">
                  <c:v>80.402009189128904</c:v>
                </c:pt>
                <c:pt idx="161">
                  <c:v>80.904521746560903</c:v>
                </c:pt>
                <c:pt idx="162">
                  <c:v>81.407034303993001</c:v>
                </c:pt>
                <c:pt idx="163">
                  <c:v>81.909546861425</c:v>
                </c:pt>
                <c:pt idx="164">
                  <c:v>82.412059418857098</c:v>
                </c:pt>
                <c:pt idx="165">
                  <c:v>82.914571976289196</c:v>
                </c:pt>
                <c:pt idx="166">
                  <c:v>83.417084533721194</c:v>
                </c:pt>
                <c:pt idx="167">
                  <c:v>83.919597091153307</c:v>
                </c:pt>
                <c:pt idx="168">
                  <c:v>84.422109648585305</c:v>
                </c:pt>
                <c:pt idx="169">
                  <c:v>84.924622206017403</c:v>
                </c:pt>
                <c:pt idx="170">
                  <c:v>85.427134763449402</c:v>
                </c:pt>
                <c:pt idx="171">
                  <c:v>85.9296473208815</c:v>
                </c:pt>
                <c:pt idx="172">
                  <c:v>86.432159878313499</c:v>
                </c:pt>
                <c:pt idx="173">
                  <c:v>86.934672435745597</c:v>
                </c:pt>
                <c:pt idx="174">
                  <c:v>87.437184993177695</c:v>
                </c:pt>
                <c:pt idx="175">
                  <c:v>87.939697550609694</c:v>
                </c:pt>
                <c:pt idx="176">
                  <c:v>88.442210108041806</c:v>
                </c:pt>
                <c:pt idx="177">
                  <c:v>88.944722665473805</c:v>
                </c:pt>
                <c:pt idx="178">
                  <c:v>89.447235222905903</c:v>
                </c:pt>
                <c:pt idx="179">
                  <c:v>89.949747780337901</c:v>
                </c:pt>
                <c:pt idx="180">
                  <c:v>90.452260337769999</c:v>
                </c:pt>
                <c:pt idx="181">
                  <c:v>90.954772895201998</c:v>
                </c:pt>
                <c:pt idx="182">
                  <c:v>91.457285452634096</c:v>
                </c:pt>
                <c:pt idx="183">
                  <c:v>91.959798010066194</c:v>
                </c:pt>
                <c:pt idx="184">
                  <c:v>92.462310567498207</c:v>
                </c:pt>
                <c:pt idx="185">
                  <c:v>92.964823124930305</c:v>
                </c:pt>
                <c:pt idx="186">
                  <c:v>93.467335682362304</c:v>
                </c:pt>
                <c:pt idx="187">
                  <c:v>93.969848239794402</c:v>
                </c:pt>
                <c:pt idx="188">
                  <c:v>94.472360797226401</c:v>
                </c:pt>
                <c:pt idx="189">
                  <c:v>94.974873354658499</c:v>
                </c:pt>
                <c:pt idx="190">
                  <c:v>95.477385912090497</c:v>
                </c:pt>
                <c:pt idx="191">
                  <c:v>95.979898469522595</c:v>
                </c:pt>
                <c:pt idx="192">
                  <c:v>96.482411026954694</c:v>
                </c:pt>
                <c:pt idx="193">
                  <c:v>96.984923584386706</c:v>
                </c:pt>
                <c:pt idx="194">
                  <c:v>97.487436141818804</c:v>
                </c:pt>
                <c:pt idx="195">
                  <c:v>97.989948699250803</c:v>
                </c:pt>
                <c:pt idx="196">
                  <c:v>98.492461256682901</c:v>
                </c:pt>
                <c:pt idx="197">
                  <c:v>98.9949738141149</c:v>
                </c:pt>
                <c:pt idx="198">
                  <c:v>99.497486371546998</c:v>
                </c:pt>
                <c:pt idx="199">
                  <c:v>99.999998928978997</c:v>
                </c:pt>
              </c:numCache>
            </c:numRef>
          </c:xVal>
          <c:yVal>
            <c:numRef>
              <c:f>Sheet1!$R$2:$R$201</c:f>
              <c:numCache>
                <c:formatCode>General</c:formatCode>
                <c:ptCount val="200"/>
                <c:pt idx="0">
                  <c:v>3.7999999523162802</c:v>
                </c:pt>
                <c:pt idx="1">
                  <c:v>3.7999999523162802</c:v>
                </c:pt>
                <c:pt idx="2">
                  <c:v>3.7999999523162802</c:v>
                </c:pt>
                <c:pt idx="3">
                  <c:v>3.7999999523162802</c:v>
                </c:pt>
                <c:pt idx="4">
                  <c:v>3.7999999523162802</c:v>
                </c:pt>
                <c:pt idx="5">
                  <c:v>3.7999999523162802</c:v>
                </c:pt>
                <c:pt idx="6">
                  <c:v>3.7999999523162802</c:v>
                </c:pt>
                <c:pt idx="7">
                  <c:v>3.7999999523162802</c:v>
                </c:pt>
                <c:pt idx="8">
                  <c:v>3.7999999523162802</c:v>
                </c:pt>
                <c:pt idx="9">
                  <c:v>3.7999999523162802</c:v>
                </c:pt>
                <c:pt idx="10">
                  <c:v>3.7999999523162802</c:v>
                </c:pt>
                <c:pt idx="11">
                  <c:v>3.7999999523162802</c:v>
                </c:pt>
                <c:pt idx="12">
                  <c:v>3.7999999523162802</c:v>
                </c:pt>
                <c:pt idx="13">
                  <c:v>3.7999999523162802</c:v>
                </c:pt>
                <c:pt idx="14">
                  <c:v>3.7999999523162802</c:v>
                </c:pt>
                <c:pt idx="15">
                  <c:v>3.7999999523162802</c:v>
                </c:pt>
                <c:pt idx="16">
                  <c:v>3.7999999523162802</c:v>
                </c:pt>
                <c:pt idx="17">
                  <c:v>3.7999999523162802</c:v>
                </c:pt>
                <c:pt idx="18">
                  <c:v>3.7999999523162802</c:v>
                </c:pt>
                <c:pt idx="19">
                  <c:v>3.7999999523162802</c:v>
                </c:pt>
                <c:pt idx="20">
                  <c:v>3.7999999523162802</c:v>
                </c:pt>
                <c:pt idx="21">
                  <c:v>3.7999999523162802</c:v>
                </c:pt>
                <c:pt idx="22">
                  <c:v>3.7999999523162802</c:v>
                </c:pt>
                <c:pt idx="23">
                  <c:v>3.7999999523162802</c:v>
                </c:pt>
                <c:pt idx="24">
                  <c:v>3.7999999523162802</c:v>
                </c:pt>
                <c:pt idx="25">
                  <c:v>3.7999999523143102</c:v>
                </c:pt>
                <c:pt idx="26">
                  <c:v>3.79999995230146</c:v>
                </c:pt>
                <c:pt idx="27">
                  <c:v>3.7999999522888199</c:v>
                </c:pt>
                <c:pt idx="28">
                  <c:v>3.7999999522764001</c:v>
                </c:pt>
                <c:pt idx="29">
                  <c:v>3.7999999522626</c:v>
                </c:pt>
                <c:pt idx="30">
                  <c:v>3.7999999522368499</c:v>
                </c:pt>
                <c:pt idx="31">
                  <c:v>3.7999999522094101</c:v>
                </c:pt>
                <c:pt idx="32">
                  <c:v>3.7999999521703498</c:v>
                </c:pt>
                <c:pt idx="33">
                  <c:v>3.7999999521199799</c:v>
                </c:pt>
                <c:pt idx="34">
                  <c:v>3.7999999520558898</c:v>
                </c:pt>
                <c:pt idx="35">
                  <c:v>3.7999999519706198</c:v>
                </c:pt>
                <c:pt idx="36">
                  <c:v>3.79999995186254</c:v>
                </c:pt>
                <c:pt idx="37">
                  <c:v>3.79999995172366</c:v>
                </c:pt>
                <c:pt idx="38">
                  <c:v>3.7999999515459102</c:v>
                </c:pt>
                <c:pt idx="39">
                  <c:v>3.7999999513198799</c:v>
                </c:pt>
                <c:pt idx="40">
                  <c:v>3.7999999510320901</c:v>
                </c:pt>
                <c:pt idx="41">
                  <c:v>3.7999999506686599</c:v>
                </c:pt>
                <c:pt idx="42">
                  <c:v>3.7999999502108599</c:v>
                </c:pt>
                <c:pt idx="43">
                  <c:v>3.7999999496362098</c:v>
                </c:pt>
                <c:pt idx="44">
                  <c:v>3.7999999489176801</c:v>
                </c:pt>
                <c:pt idx="45">
                  <c:v>3.79999994802301</c:v>
                </c:pt>
                <c:pt idx="46">
                  <c:v>3.7999999469133199</c:v>
                </c:pt>
                <c:pt idx="47">
                  <c:v>3.79999994554192</c:v>
                </c:pt>
                <c:pt idx="48">
                  <c:v>3.7999999438538898</c:v>
                </c:pt>
                <c:pt idx="49">
                  <c:v>3.7999999417841099</c:v>
                </c:pt>
                <c:pt idx="50">
                  <c:v>3.7999999392561001</c:v>
                </c:pt>
                <c:pt idx="51">
                  <c:v>3.7999999361802801</c:v>
                </c:pt>
                <c:pt idx="52">
                  <c:v>3.7999999324524398</c:v>
                </c:pt>
                <c:pt idx="53">
                  <c:v>3.7999999279518102</c:v>
                </c:pt>
                <c:pt idx="54">
                  <c:v>3.7999999225391998</c:v>
                </c:pt>
                <c:pt idx="55">
                  <c:v>3.7999999160549698</c:v>
                </c:pt>
                <c:pt idx="56">
                  <c:v>3.7999999083166598</c:v>
                </c:pt>
                <c:pt idx="57">
                  <c:v>3.79999989911735</c:v>
                </c:pt>
                <c:pt idx="58">
                  <c:v>3.7999998882230002</c:v>
                </c:pt>
                <c:pt idx="59">
                  <c:v>3.7999998753705699</c:v>
                </c:pt>
                <c:pt idx="60">
                  <c:v>3.7999998602657499</c:v>
                </c:pt>
                <c:pt idx="61">
                  <c:v>3.7999998425810699</c:v>
                </c:pt>
                <c:pt idx="62">
                  <c:v>3.7999998219539002</c:v>
                </c:pt>
                <c:pt idx="63">
                  <c:v>3.7999997979849698</c:v>
                </c:pt>
                <c:pt idx="64">
                  <c:v>3.7999997702365298</c:v>
                </c:pt>
                <c:pt idx="65">
                  <c:v>3.7999997382316901</c:v>
                </c:pt>
                <c:pt idx="66">
                  <c:v>3.7999997014532401</c:v>
                </c:pt>
                <c:pt idx="67">
                  <c:v>3.79999965934311</c:v>
                </c:pt>
                <c:pt idx="68">
                  <c:v>3.79999961130282</c:v>
                </c:pt>
                <c:pt idx="69">
                  <c:v>3.7999995566933702</c:v>
                </c:pt>
                <c:pt idx="70">
                  <c:v>3.7999994948365798</c:v>
                </c:pt>
                <c:pt idx="71">
                  <c:v>3.7999994250160598</c:v>
                </c:pt>
                <c:pt idx="72">
                  <c:v>3.7999993464797002</c:v>
                </c:pt>
                <c:pt idx="73">
                  <c:v>3.79999925843999</c:v>
                </c:pt>
                <c:pt idx="74">
                  <c:v>3.79999916008429</c:v>
                </c:pt>
                <c:pt idx="75">
                  <c:v>3.7999990505684398</c:v>
                </c:pt>
                <c:pt idx="76">
                  <c:v>3.79999892902776</c:v>
                </c:pt>
                <c:pt idx="77">
                  <c:v>3.7999987945690301</c:v>
                </c:pt>
                <c:pt idx="78">
                  <c:v>3.7999986463051298</c:v>
                </c:pt>
                <c:pt idx="79">
                  <c:v>3.7999984833204898</c:v>
                </c:pt>
                <c:pt idx="80">
                  <c:v>3.7999983047123198</c:v>
                </c:pt>
                <c:pt idx="81">
                  <c:v>3.7999981095714399</c:v>
                </c:pt>
                <c:pt idx="82">
                  <c:v>3.79999789685075</c:v>
                </c:pt>
                <c:pt idx="83">
                  <c:v>3.79999766587011</c:v>
                </c:pt>
                <c:pt idx="84">
                  <c:v>3.79999741572699</c:v>
                </c:pt>
                <c:pt idx="85">
                  <c:v>3.7999971455542898</c:v>
                </c:pt>
                <c:pt idx="86">
                  <c:v>3.7999968545085099</c:v>
                </c:pt>
                <c:pt idx="87">
                  <c:v>3.7999965417736501</c:v>
                </c:pt>
                <c:pt idx="88">
                  <c:v>3.79999620652297</c:v>
                </c:pt>
                <c:pt idx="89">
                  <c:v>3.7999958478924398</c:v>
                </c:pt>
                <c:pt idx="90">
                  <c:v>3.7999954648804701</c:v>
                </c:pt>
                <c:pt idx="91">
                  <c:v>3.7999950565476599</c:v>
                </c:pt>
                <c:pt idx="92">
                  <c:v>3.7999946214571998</c:v>
                </c:pt>
                <c:pt idx="93">
                  <c:v>3.7999941577565601</c:v>
                </c:pt>
                <c:pt idx="94">
                  <c:v>3.7999936625426698</c:v>
                </c:pt>
                <c:pt idx="95">
                  <c:v>3.7999931308894701</c:v>
                </c:pt>
                <c:pt idx="96">
                  <c:v>3.7999925526353802</c:v>
                </c:pt>
                <c:pt idx="97">
                  <c:v>3.79999156698192</c:v>
                </c:pt>
                <c:pt idx="98">
                  <c:v>3.7998813347051499</c:v>
                </c:pt>
                <c:pt idx="99">
                  <c:v>3.7764981648556399</c:v>
                </c:pt>
                <c:pt idx="100" formatCode="0.00E+00">
                  <c:v>2.28591273672459E-2</c:v>
                </c:pt>
                <c:pt idx="101" formatCode="0.00E+00">
                  <c:v>9.6066176902176296E-5</c:v>
                </c:pt>
                <c:pt idx="102" formatCode="0.00E+00">
                  <c:v>5.0131019602679301E-5</c:v>
                </c:pt>
                <c:pt idx="103" formatCode="0.00E+00">
                  <c:v>5.0069306085507402E-5</c:v>
                </c:pt>
                <c:pt idx="104" formatCode="0.00E+00">
                  <c:v>5.0069241979786799E-5</c:v>
                </c:pt>
                <c:pt idx="105" formatCode="0.00E+00">
                  <c:v>5.00692398405323E-5</c:v>
                </c:pt>
                <c:pt idx="106" formatCode="0.00E+00">
                  <c:v>5.0069237653937902E-5</c:v>
                </c:pt>
                <c:pt idx="107" formatCode="0.00E+00">
                  <c:v>5.0069235414424897E-5</c:v>
                </c:pt>
                <c:pt idx="108" formatCode="0.00E+00">
                  <c:v>5.0069233153076901E-5</c:v>
                </c:pt>
                <c:pt idx="109" formatCode="0.00E+00">
                  <c:v>5.0069230894056802E-5</c:v>
                </c:pt>
                <c:pt idx="110" formatCode="0.00E+00">
                  <c:v>5.00692286568523E-5</c:v>
                </c:pt>
                <c:pt idx="111" formatCode="0.00E+00">
                  <c:v>5.0069226457331001E-5</c:v>
                </c:pt>
                <c:pt idx="112" formatCode="0.00E+00">
                  <c:v>5.0069224309156201E-5</c:v>
                </c:pt>
                <c:pt idx="113" formatCode="0.00E+00">
                  <c:v>5.0069222223978901E-5</c:v>
                </c:pt>
                <c:pt idx="114" formatCode="0.00E+00">
                  <c:v>5.0069220211668898E-5</c:v>
                </c:pt>
                <c:pt idx="115" formatCode="0.00E+00">
                  <c:v>5.00692182804594E-5</c:v>
                </c:pt>
                <c:pt idx="116" formatCode="0.00E+00">
                  <c:v>5.0069216437071801E-5</c:v>
                </c:pt>
                <c:pt idx="117" formatCode="0.00E+00">
                  <c:v>5.0069214686748899E-5</c:v>
                </c:pt>
                <c:pt idx="118" formatCode="0.00E+00">
                  <c:v>5.0069213033366898E-5</c:v>
                </c:pt>
                <c:pt idx="119" formatCode="0.00E+00">
                  <c:v>5.0069211479473301E-5</c:v>
                </c:pt>
                <c:pt idx="120" formatCode="0.00E+00">
                  <c:v>5.0069210026374701E-5</c:v>
                </c:pt>
                <c:pt idx="121" formatCode="0.00E+00">
                  <c:v>5.0069208674298399E-5</c:v>
                </c:pt>
                <c:pt idx="122" formatCode="0.00E+00">
                  <c:v>5.0069207422343398E-5</c:v>
                </c:pt>
                <c:pt idx="123" formatCode="0.00E+00">
                  <c:v>5.00692062686583E-5</c:v>
                </c:pt>
                <c:pt idx="124" formatCode="0.00E+00">
                  <c:v>5.0069205210613399E-5</c:v>
                </c:pt>
                <c:pt idx="125" formatCode="0.00E+00">
                  <c:v>5.0069204244959702E-5</c:v>
                </c:pt>
                <c:pt idx="126" formatCode="0.00E+00">
                  <c:v>5.0069203367653099E-5</c:v>
                </c:pt>
                <c:pt idx="127" formatCode="0.00E+00">
                  <c:v>5.00692025743447E-5</c:v>
                </c:pt>
                <c:pt idx="128" formatCode="0.00E+00">
                  <c:v>5.0069201860224402E-5</c:v>
                </c:pt>
                <c:pt idx="129" formatCode="0.00E+00">
                  <c:v>5.0069201220376602E-5</c:v>
                </c:pt>
                <c:pt idx="130" formatCode="0.00E+00">
                  <c:v>5.0069200649627303E-5</c:v>
                </c:pt>
                <c:pt idx="131" formatCode="0.00E+00">
                  <c:v>5.0069200142777403E-5</c:v>
                </c:pt>
                <c:pt idx="132" formatCode="0.00E+00">
                  <c:v>5.0069199694656201E-5</c:v>
                </c:pt>
                <c:pt idx="133" formatCode="0.00E+00">
                  <c:v>5.0069199300188899E-5</c:v>
                </c:pt>
                <c:pt idx="134" formatCode="0.00E+00">
                  <c:v>5.0069198954453502E-5</c:v>
                </c:pt>
                <c:pt idx="135" formatCode="0.00E+00">
                  <c:v>5.00691986527321E-5</c:v>
                </c:pt>
                <c:pt idx="136" formatCode="0.00E+00">
                  <c:v>5.00691983905406E-5</c:v>
                </c:pt>
                <c:pt idx="137" formatCode="0.00E+00">
                  <c:v>5.0069198163661998E-5</c:v>
                </c:pt>
                <c:pt idx="138" formatCode="0.00E+00">
                  <c:v>5.0069197968164598E-5</c:v>
                </c:pt>
                <c:pt idx="139" formatCode="0.00E+00">
                  <c:v>5.0069197800409303E-5</c:v>
                </c:pt>
                <c:pt idx="140" formatCode="0.00E+00">
                  <c:v>5.0069197657055597E-5</c:v>
                </c:pt>
                <c:pt idx="141" formatCode="0.00E+00">
                  <c:v>5.0069197535057401E-5</c:v>
                </c:pt>
                <c:pt idx="142" formatCode="0.00E+00">
                  <c:v>5.0069197431660299E-5</c:v>
                </c:pt>
                <c:pt idx="143" formatCode="0.00E+00">
                  <c:v>5.00691973443826E-5</c:v>
                </c:pt>
                <c:pt idx="144" formatCode="0.00E+00">
                  <c:v>5.0069197271012003E-5</c:v>
                </c:pt>
                <c:pt idx="145" formatCode="0.00E+00">
                  <c:v>5.0069197209580397E-5</c:v>
                </c:pt>
                <c:pt idx="146" formatCode="0.00E+00">
                  <c:v>5.0069197158353599E-5</c:v>
                </c:pt>
                <c:pt idx="147" formatCode="0.00E+00">
                  <c:v>5.0069197115806802E-5</c:v>
                </c:pt>
                <c:pt idx="148" formatCode="0.00E+00">
                  <c:v>5.0069197080609303E-5</c:v>
                </c:pt>
                <c:pt idx="149" formatCode="0.00E+00">
                  <c:v>5.0069197051610602E-5</c:v>
                </c:pt>
                <c:pt idx="150" formatCode="0.00E+00">
                  <c:v>5.0069197027809803E-5</c:v>
                </c:pt>
                <c:pt idx="151" formatCode="0.00E+00">
                  <c:v>5.0069197008357203E-5</c:v>
                </c:pt>
                <c:pt idx="152" formatCode="0.00E+00">
                  <c:v>5.00691969925185E-5</c:v>
                </c:pt>
                <c:pt idx="153" formatCode="0.00E+00">
                  <c:v>5.00691969796737E-5</c:v>
                </c:pt>
                <c:pt idx="154" formatCode="0.00E+00">
                  <c:v>5.0069196969295601E-5</c:v>
                </c:pt>
                <c:pt idx="155" formatCode="0.00E+00">
                  <c:v>5.00691969609486E-5</c:v>
                </c:pt>
                <c:pt idx="156" formatCode="0.00E+00">
                  <c:v>5.0069196954257202E-5</c:v>
                </c:pt>
                <c:pt idx="157" formatCode="0.00E+00">
                  <c:v>5.0069196948914701E-5</c:v>
                </c:pt>
                <c:pt idx="158" formatCode="0.00E+00">
                  <c:v>5.0069196944667502E-5</c:v>
                </c:pt>
                <c:pt idx="159" formatCode="0.00E+00">
                  <c:v>5.0069196941300803E-5</c:v>
                </c:pt>
                <c:pt idx="160" formatCode="0.00E+00">
                  <c:v>5.0069196938647598E-5</c:v>
                </c:pt>
                <c:pt idx="161" formatCode="0.00E+00">
                  <c:v>5.0069196936557297E-5</c:v>
                </c:pt>
                <c:pt idx="162" formatCode="0.00E+00">
                  <c:v>5.0069196934925498E-5</c:v>
                </c:pt>
                <c:pt idx="163" formatCode="0.00E+00">
                  <c:v>5.0069196933629199E-5</c:v>
                </c:pt>
                <c:pt idx="164" formatCode="0.00E+00">
                  <c:v>5.0069196932647501E-5</c:v>
                </c:pt>
                <c:pt idx="165" formatCode="0.00E+00">
                  <c:v>5.0069196931871599E-5</c:v>
                </c:pt>
                <c:pt idx="166" formatCode="0.00E+00">
                  <c:v>5.0069196931281203E-5</c:v>
                </c:pt>
                <c:pt idx="167" formatCode="0.00E+00">
                  <c:v>5.0069196930847197E-5</c:v>
                </c:pt>
                <c:pt idx="168" formatCode="0.00E+00">
                  <c:v>5.0069196930458497E-5</c:v>
                </c:pt>
                <c:pt idx="169" formatCode="0.00E+00">
                  <c:v>5.0069196930223198E-5</c:v>
                </c:pt>
                <c:pt idx="170" formatCode="0.00E+00">
                  <c:v>5.0069196930036098E-5</c:v>
                </c:pt>
                <c:pt idx="171" formatCode="0.00E+00">
                  <c:v>5.0069196929845801E-5</c:v>
                </c:pt>
                <c:pt idx="172" formatCode="0.00E+00">
                  <c:v>5.0069196929652101E-5</c:v>
                </c:pt>
                <c:pt idx="173" formatCode="0.00E+00">
                  <c:v>5.0069196929582502E-5</c:v>
                </c:pt>
                <c:pt idx="174" formatCode="0.00E+00">
                  <c:v>5.0069196929582502E-5</c:v>
                </c:pt>
                <c:pt idx="175" formatCode="0.00E+00">
                  <c:v>5.0069196929582502E-5</c:v>
                </c:pt>
                <c:pt idx="176" formatCode="0.00E+00">
                  <c:v>5.0069196929582502E-5</c:v>
                </c:pt>
                <c:pt idx="177" formatCode="0.00E+00">
                  <c:v>5.0069196929582502E-5</c:v>
                </c:pt>
                <c:pt idx="178" formatCode="0.00E+00">
                  <c:v>5.0069196929582502E-5</c:v>
                </c:pt>
                <c:pt idx="179" formatCode="0.00E+00">
                  <c:v>5.0069196929582502E-5</c:v>
                </c:pt>
                <c:pt idx="180" formatCode="0.00E+00">
                  <c:v>5.0069196929582502E-5</c:v>
                </c:pt>
                <c:pt idx="181" formatCode="0.00E+00">
                  <c:v>5.0069196929582502E-5</c:v>
                </c:pt>
                <c:pt idx="182" formatCode="0.00E+00">
                  <c:v>5.0069196929582502E-5</c:v>
                </c:pt>
                <c:pt idx="183" formatCode="0.00E+00">
                  <c:v>5.0069196929582502E-5</c:v>
                </c:pt>
                <c:pt idx="184" formatCode="0.00E+00">
                  <c:v>5.0069196929582502E-5</c:v>
                </c:pt>
                <c:pt idx="185" formatCode="0.00E+00">
                  <c:v>5.0069196929582502E-5</c:v>
                </c:pt>
                <c:pt idx="186" formatCode="0.00E+00">
                  <c:v>5.0069196929582502E-5</c:v>
                </c:pt>
                <c:pt idx="187" formatCode="0.00E+00">
                  <c:v>5.0069196929582502E-5</c:v>
                </c:pt>
                <c:pt idx="188" formatCode="0.00E+00">
                  <c:v>5.0069196929582502E-5</c:v>
                </c:pt>
                <c:pt idx="189" formatCode="0.00E+00">
                  <c:v>5.0069196929582502E-5</c:v>
                </c:pt>
                <c:pt idx="190" formatCode="0.00E+00">
                  <c:v>5.0069196929582502E-5</c:v>
                </c:pt>
                <c:pt idx="191" formatCode="0.00E+00">
                  <c:v>5.0069196929582502E-5</c:v>
                </c:pt>
                <c:pt idx="192" formatCode="0.00E+00">
                  <c:v>5.0069196929582502E-5</c:v>
                </c:pt>
                <c:pt idx="193" formatCode="0.00E+00">
                  <c:v>5.0069196929582502E-5</c:v>
                </c:pt>
                <c:pt idx="194" formatCode="0.00E+00">
                  <c:v>5.0069196929582502E-5</c:v>
                </c:pt>
                <c:pt idx="195" formatCode="0.00E+00">
                  <c:v>5.0069196929582502E-5</c:v>
                </c:pt>
                <c:pt idx="196" formatCode="0.00E+00">
                  <c:v>5.0069196929582502E-5</c:v>
                </c:pt>
                <c:pt idx="197" formatCode="0.00E+00">
                  <c:v>5.0069196929582502E-5</c:v>
                </c:pt>
                <c:pt idx="198" formatCode="0.00E+00">
                  <c:v>5.0069196929582502E-5</c:v>
                </c:pt>
                <c:pt idx="199" formatCode="0.00E+00">
                  <c:v>5.0069196929582502E-5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E2E-46BD-B7CC-E4A247B4F7E3}"/>
            </c:ext>
          </c:extLst>
        </c:ser>
        <c:ser>
          <c:idx val="5"/>
          <c:order val="5"/>
          <c:tx>
            <c:strRef>
              <c:f>Sheet1!$U$1</c:f>
              <c:strCache>
                <c:ptCount val="1"/>
                <c:pt idx="0">
                  <c:v>13days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Sheet1!$U$2:$U$201</c:f>
              <c:numCache>
                <c:formatCode>General</c:formatCode>
                <c:ptCount val="200"/>
                <c:pt idx="0" formatCode="0.00E+00">
                  <c:v>0</c:v>
                </c:pt>
                <c:pt idx="1">
                  <c:v>0.50251255743205503</c:v>
                </c:pt>
                <c:pt idx="2">
                  <c:v>1.0050251148641101</c:v>
                </c:pt>
                <c:pt idx="3">
                  <c:v>1.50753767229617</c:v>
                </c:pt>
                <c:pt idx="4">
                  <c:v>2.0100502297282201</c:v>
                </c:pt>
                <c:pt idx="5">
                  <c:v>2.51256278716028</c:v>
                </c:pt>
                <c:pt idx="6">
                  <c:v>3.0150753445923302</c:v>
                </c:pt>
                <c:pt idx="7">
                  <c:v>3.5175879020243901</c:v>
                </c:pt>
                <c:pt idx="8">
                  <c:v>4.0201004594564402</c:v>
                </c:pt>
                <c:pt idx="9">
                  <c:v>4.5226130168885001</c:v>
                </c:pt>
                <c:pt idx="10">
                  <c:v>5.0251255743205503</c:v>
                </c:pt>
                <c:pt idx="11">
                  <c:v>5.5276381317526102</c:v>
                </c:pt>
                <c:pt idx="12">
                  <c:v>6.0301506891846701</c:v>
                </c:pt>
                <c:pt idx="13">
                  <c:v>6.5326632466167203</c:v>
                </c:pt>
                <c:pt idx="14">
                  <c:v>7.0351758040487802</c:v>
                </c:pt>
                <c:pt idx="15">
                  <c:v>7.5376883614808303</c:v>
                </c:pt>
                <c:pt idx="16">
                  <c:v>8.0402009189128893</c:v>
                </c:pt>
                <c:pt idx="17">
                  <c:v>8.5427134763449395</c:v>
                </c:pt>
                <c:pt idx="18">
                  <c:v>9.0452260337770003</c:v>
                </c:pt>
                <c:pt idx="19">
                  <c:v>9.5477385912090504</c:v>
                </c:pt>
                <c:pt idx="20">
                  <c:v>10.050251148641101</c:v>
                </c:pt>
                <c:pt idx="21">
                  <c:v>10.5527637060732</c:v>
                </c:pt>
                <c:pt idx="22">
                  <c:v>11.055276263505201</c:v>
                </c:pt>
                <c:pt idx="23">
                  <c:v>11.557788820937301</c:v>
                </c:pt>
                <c:pt idx="24">
                  <c:v>12.060301378369299</c:v>
                </c:pt>
                <c:pt idx="25">
                  <c:v>12.562813935801399</c:v>
                </c:pt>
                <c:pt idx="26">
                  <c:v>13.0653264932334</c:v>
                </c:pt>
                <c:pt idx="27">
                  <c:v>13.5678390506655</c:v>
                </c:pt>
                <c:pt idx="28">
                  <c:v>14.070351608097599</c:v>
                </c:pt>
                <c:pt idx="29">
                  <c:v>14.5728641655296</c:v>
                </c:pt>
                <c:pt idx="30">
                  <c:v>15.0753767229617</c:v>
                </c:pt>
                <c:pt idx="31">
                  <c:v>15.5778892803937</c:v>
                </c:pt>
                <c:pt idx="32">
                  <c:v>16.0804018378258</c:v>
                </c:pt>
                <c:pt idx="33">
                  <c:v>16.582914395257799</c:v>
                </c:pt>
                <c:pt idx="34">
                  <c:v>17.0854269526899</c:v>
                </c:pt>
                <c:pt idx="35">
                  <c:v>17.587939510121899</c:v>
                </c:pt>
                <c:pt idx="36">
                  <c:v>18.090452067554001</c:v>
                </c:pt>
                <c:pt idx="37">
                  <c:v>18.592964624986099</c:v>
                </c:pt>
                <c:pt idx="38">
                  <c:v>19.095477182418101</c:v>
                </c:pt>
                <c:pt idx="39">
                  <c:v>19.597989739850199</c:v>
                </c:pt>
                <c:pt idx="40">
                  <c:v>20.100502297282201</c:v>
                </c:pt>
                <c:pt idx="41">
                  <c:v>20.603014854714299</c:v>
                </c:pt>
                <c:pt idx="42">
                  <c:v>21.105527412146301</c:v>
                </c:pt>
                <c:pt idx="43">
                  <c:v>21.6080399695784</c:v>
                </c:pt>
                <c:pt idx="44">
                  <c:v>22.110552527010402</c:v>
                </c:pt>
                <c:pt idx="45">
                  <c:v>22.6130650844425</c:v>
                </c:pt>
                <c:pt idx="46">
                  <c:v>23.115577641874602</c:v>
                </c:pt>
                <c:pt idx="47">
                  <c:v>23.6180901993066</c:v>
                </c:pt>
                <c:pt idx="48">
                  <c:v>24.120602756738698</c:v>
                </c:pt>
                <c:pt idx="49">
                  <c:v>24.6231153141707</c:v>
                </c:pt>
                <c:pt idx="50">
                  <c:v>25.125627871602799</c:v>
                </c:pt>
                <c:pt idx="51">
                  <c:v>25.628140429034801</c:v>
                </c:pt>
                <c:pt idx="52">
                  <c:v>26.130652986466899</c:v>
                </c:pt>
                <c:pt idx="53">
                  <c:v>26.633165543898901</c:v>
                </c:pt>
                <c:pt idx="54">
                  <c:v>27.135678101330999</c:v>
                </c:pt>
                <c:pt idx="55">
                  <c:v>27.638190658763101</c:v>
                </c:pt>
                <c:pt idx="56">
                  <c:v>28.140703216195099</c:v>
                </c:pt>
                <c:pt idx="57">
                  <c:v>28.643215773627201</c:v>
                </c:pt>
                <c:pt idx="58">
                  <c:v>29.1457283310592</c:v>
                </c:pt>
                <c:pt idx="59">
                  <c:v>29.648240888491301</c:v>
                </c:pt>
                <c:pt idx="60">
                  <c:v>30.1507534459233</c:v>
                </c:pt>
                <c:pt idx="61">
                  <c:v>30.653266003355402</c:v>
                </c:pt>
                <c:pt idx="62">
                  <c:v>31.1557785607874</c:v>
                </c:pt>
                <c:pt idx="63">
                  <c:v>31.658291118219498</c:v>
                </c:pt>
                <c:pt idx="64">
                  <c:v>32.1608036756516</c:v>
                </c:pt>
                <c:pt idx="65">
                  <c:v>32.663316233083599</c:v>
                </c:pt>
                <c:pt idx="66">
                  <c:v>33.165828790515697</c:v>
                </c:pt>
                <c:pt idx="67">
                  <c:v>33.668341347947703</c:v>
                </c:pt>
                <c:pt idx="68">
                  <c:v>34.170853905379801</c:v>
                </c:pt>
                <c:pt idx="69">
                  <c:v>34.673366462811799</c:v>
                </c:pt>
                <c:pt idx="70">
                  <c:v>35.175879020243897</c:v>
                </c:pt>
                <c:pt idx="71">
                  <c:v>35.678391577675903</c:v>
                </c:pt>
                <c:pt idx="72">
                  <c:v>36.180904135108001</c:v>
                </c:pt>
                <c:pt idx="73">
                  <c:v>36.68341669254</c:v>
                </c:pt>
                <c:pt idx="74">
                  <c:v>37.185929249972098</c:v>
                </c:pt>
                <c:pt idx="75">
                  <c:v>37.688441807404203</c:v>
                </c:pt>
                <c:pt idx="76">
                  <c:v>38.190954364836202</c:v>
                </c:pt>
                <c:pt idx="77">
                  <c:v>38.6934669222683</c:v>
                </c:pt>
                <c:pt idx="78">
                  <c:v>39.195979479700298</c:v>
                </c:pt>
                <c:pt idx="79">
                  <c:v>39.698492037132397</c:v>
                </c:pt>
                <c:pt idx="80">
                  <c:v>40.201004594564402</c:v>
                </c:pt>
                <c:pt idx="81">
                  <c:v>40.7035171519965</c:v>
                </c:pt>
                <c:pt idx="82">
                  <c:v>41.206029709428499</c:v>
                </c:pt>
                <c:pt idx="83">
                  <c:v>41.708542266860597</c:v>
                </c:pt>
                <c:pt idx="84">
                  <c:v>42.211054824292702</c:v>
                </c:pt>
                <c:pt idx="85">
                  <c:v>42.713567381724701</c:v>
                </c:pt>
                <c:pt idx="86">
                  <c:v>43.216079939156799</c:v>
                </c:pt>
                <c:pt idx="87">
                  <c:v>43.718592496588798</c:v>
                </c:pt>
                <c:pt idx="88">
                  <c:v>44.221105054020903</c:v>
                </c:pt>
                <c:pt idx="89">
                  <c:v>44.723617611452902</c:v>
                </c:pt>
                <c:pt idx="90">
                  <c:v>45.226130168885</c:v>
                </c:pt>
                <c:pt idx="91">
                  <c:v>45.728642726316998</c:v>
                </c:pt>
                <c:pt idx="92">
                  <c:v>46.231155283749104</c:v>
                </c:pt>
                <c:pt idx="93">
                  <c:v>46.733667841181202</c:v>
                </c:pt>
                <c:pt idx="94">
                  <c:v>47.2361803986132</c:v>
                </c:pt>
                <c:pt idx="95">
                  <c:v>47.738692956045298</c:v>
                </c:pt>
                <c:pt idx="96">
                  <c:v>48.241205513477297</c:v>
                </c:pt>
                <c:pt idx="97">
                  <c:v>48.743718070909402</c:v>
                </c:pt>
                <c:pt idx="98">
                  <c:v>49.246230628341401</c:v>
                </c:pt>
                <c:pt idx="99">
                  <c:v>49.748743185773499</c:v>
                </c:pt>
                <c:pt idx="100">
                  <c:v>50.251255743205498</c:v>
                </c:pt>
                <c:pt idx="101">
                  <c:v>50.753768300637603</c:v>
                </c:pt>
                <c:pt idx="102">
                  <c:v>51.256280858069701</c:v>
                </c:pt>
                <c:pt idx="103">
                  <c:v>51.7587934155017</c:v>
                </c:pt>
                <c:pt idx="104">
                  <c:v>52.261305972933798</c:v>
                </c:pt>
                <c:pt idx="105">
                  <c:v>52.763818530365803</c:v>
                </c:pt>
                <c:pt idx="106">
                  <c:v>53.266331087797901</c:v>
                </c:pt>
                <c:pt idx="107">
                  <c:v>53.7688436452299</c:v>
                </c:pt>
                <c:pt idx="108">
                  <c:v>54.271356202661998</c:v>
                </c:pt>
                <c:pt idx="109">
                  <c:v>54.773868760093997</c:v>
                </c:pt>
                <c:pt idx="110">
                  <c:v>55.276381317526102</c:v>
                </c:pt>
                <c:pt idx="111">
                  <c:v>55.7788938749582</c:v>
                </c:pt>
                <c:pt idx="112">
                  <c:v>56.281406432390199</c:v>
                </c:pt>
                <c:pt idx="113">
                  <c:v>56.783918989822297</c:v>
                </c:pt>
                <c:pt idx="114">
                  <c:v>57.286431547254303</c:v>
                </c:pt>
                <c:pt idx="115">
                  <c:v>57.788944104686401</c:v>
                </c:pt>
                <c:pt idx="116">
                  <c:v>58.291456662118399</c:v>
                </c:pt>
                <c:pt idx="117">
                  <c:v>58.793969219550497</c:v>
                </c:pt>
                <c:pt idx="118">
                  <c:v>59.296481776982503</c:v>
                </c:pt>
                <c:pt idx="119">
                  <c:v>59.798994334414601</c:v>
                </c:pt>
                <c:pt idx="120">
                  <c:v>60.301506891846699</c:v>
                </c:pt>
                <c:pt idx="121">
                  <c:v>60.804019449278698</c:v>
                </c:pt>
                <c:pt idx="122">
                  <c:v>61.306532006710803</c:v>
                </c:pt>
                <c:pt idx="123">
                  <c:v>61.809044564142802</c:v>
                </c:pt>
                <c:pt idx="124">
                  <c:v>62.3115571215749</c:v>
                </c:pt>
                <c:pt idx="125">
                  <c:v>62.814069679006899</c:v>
                </c:pt>
                <c:pt idx="126">
                  <c:v>63.316582236438997</c:v>
                </c:pt>
                <c:pt idx="127">
                  <c:v>63.819094793871002</c:v>
                </c:pt>
                <c:pt idx="128">
                  <c:v>64.321607351303101</c:v>
                </c:pt>
                <c:pt idx="129">
                  <c:v>64.824119908735199</c:v>
                </c:pt>
                <c:pt idx="130">
                  <c:v>65.326632466167197</c:v>
                </c:pt>
                <c:pt idx="131">
                  <c:v>65.829145023599295</c:v>
                </c:pt>
                <c:pt idx="132">
                  <c:v>66.331657581031294</c:v>
                </c:pt>
                <c:pt idx="133">
                  <c:v>66.834170138463406</c:v>
                </c:pt>
                <c:pt idx="134">
                  <c:v>67.336682695895405</c:v>
                </c:pt>
                <c:pt idx="135">
                  <c:v>67.839195253327503</c:v>
                </c:pt>
                <c:pt idx="136">
                  <c:v>68.341707810759502</c:v>
                </c:pt>
                <c:pt idx="137">
                  <c:v>68.8442203681916</c:v>
                </c:pt>
                <c:pt idx="138">
                  <c:v>69.346732925623698</c:v>
                </c:pt>
                <c:pt idx="139">
                  <c:v>69.849245483055697</c:v>
                </c:pt>
                <c:pt idx="140">
                  <c:v>70.351758040487795</c:v>
                </c:pt>
                <c:pt idx="141">
                  <c:v>70.854270597919793</c:v>
                </c:pt>
                <c:pt idx="142">
                  <c:v>71.356783155351906</c:v>
                </c:pt>
                <c:pt idx="143">
                  <c:v>71.859295712783904</c:v>
                </c:pt>
                <c:pt idx="144">
                  <c:v>72.361808270216002</c:v>
                </c:pt>
                <c:pt idx="145">
                  <c:v>72.864320827648001</c:v>
                </c:pt>
                <c:pt idx="146">
                  <c:v>73.366833385080099</c:v>
                </c:pt>
                <c:pt idx="147">
                  <c:v>73.869345942512197</c:v>
                </c:pt>
                <c:pt idx="148">
                  <c:v>74.371858499944196</c:v>
                </c:pt>
                <c:pt idx="149">
                  <c:v>74.874371057376294</c:v>
                </c:pt>
                <c:pt idx="150">
                  <c:v>75.376883614808307</c:v>
                </c:pt>
                <c:pt idx="151">
                  <c:v>75.879396172240405</c:v>
                </c:pt>
                <c:pt idx="152">
                  <c:v>76.381908729672404</c:v>
                </c:pt>
                <c:pt idx="153">
                  <c:v>76.884421287104502</c:v>
                </c:pt>
                <c:pt idx="154">
                  <c:v>77.3869338445365</c:v>
                </c:pt>
                <c:pt idx="155">
                  <c:v>77.889446401968598</c:v>
                </c:pt>
                <c:pt idx="156">
                  <c:v>78.391958959400696</c:v>
                </c:pt>
                <c:pt idx="157">
                  <c:v>78.894471516832695</c:v>
                </c:pt>
                <c:pt idx="158">
                  <c:v>79.396984074264793</c:v>
                </c:pt>
                <c:pt idx="159">
                  <c:v>79.899496631696806</c:v>
                </c:pt>
                <c:pt idx="160">
                  <c:v>80.402009189128904</c:v>
                </c:pt>
                <c:pt idx="161">
                  <c:v>80.904521746560903</c:v>
                </c:pt>
                <c:pt idx="162">
                  <c:v>81.407034303993001</c:v>
                </c:pt>
                <c:pt idx="163">
                  <c:v>81.909546861425</c:v>
                </c:pt>
                <c:pt idx="164">
                  <c:v>82.412059418857098</c:v>
                </c:pt>
                <c:pt idx="165">
                  <c:v>82.914571976289196</c:v>
                </c:pt>
                <c:pt idx="166">
                  <c:v>83.417084533721194</c:v>
                </c:pt>
                <c:pt idx="167">
                  <c:v>83.919597091153307</c:v>
                </c:pt>
                <c:pt idx="168">
                  <c:v>84.422109648585305</c:v>
                </c:pt>
                <c:pt idx="169">
                  <c:v>84.924622206017403</c:v>
                </c:pt>
                <c:pt idx="170">
                  <c:v>85.427134763449402</c:v>
                </c:pt>
                <c:pt idx="171">
                  <c:v>85.9296473208815</c:v>
                </c:pt>
                <c:pt idx="172">
                  <c:v>86.432159878313499</c:v>
                </c:pt>
                <c:pt idx="173">
                  <c:v>86.934672435745597</c:v>
                </c:pt>
                <c:pt idx="174">
                  <c:v>87.437184993177695</c:v>
                </c:pt>
                <c:pt idx="175">
                  <c:v>87.939697550609694</c:v>
                </c:pt>
                <c:pt idx="176">
                  <c:v>88.442210108041806</c:v>
                </c:pt>
                <c:pt idx="177">
                  <c:v>88.944722665473805</c:v>
                </c:pt>
                <c:pt idx="178">
                  <c:v>89.447235222905903</c:v>
                </c:pt>
                <c:pt idx="179">
                  <c:v>89.949747780337901</c:v>
                </c:pt>
                <c:pt idx="180">
                  <c:v>90.452260337769999</c:v>
                </c:pt>
                <c:pt idx="181">
                  <c:v>90.954772895201998</c:v>
                </c:pt>
                <c:pt idx="182">
                  <c:v>91.457285452634096</c:v>
                </c:pt>
                <c:pt idx="183">
                  <c:v>91.959798010066194</c:v>
                </c:pt>
                <c:pt idx="184">
                  <c:v>92.462310567498207</c:v>
                </c:pt>
                <c:pt idx="185">
                  <c:v>92.964823124930305</c:v>
                </c:pt>
                <c:pt idx="186">
                  <c:v>93.467335682362304</c:v>
                </c:pt>
                <c:pt idx="187">
                  <c:v>93.969848239794402</c:v>
                </c:pt>
                <c:pt idx="188">
                  <c:v>94.472360797226401</c:v>
                </c:pt>
                <c:pt idx="189">
                  <c:v>94.974873354658499</c:v>
                </c:pt>
                <c:pt idx="190">
                  <c:v>95.477385912090497</c:v>
                </c:pt>
                <c:pt idx="191">
                  <c:v>95.979898469522595</c:v>
                </c:pt>
                <c:pt idx="192">
                  <c:v>96.482411026954694</c:v>
                </c:pt>
                <c:pt idx="193">
                  <c:v>96.984923584386706</c:v>
                </c:pt>
                <c:pt idx="194">
                  <c:v>97.487436141818804</c:v>
                </c:pt>
                <c:pt idx="195">
                  <c:v>97.989948699250803</c:v>
                </c:pt>
                <c:pt idx="196">
                  <c:v>98.492461256682901</c:v>
                </c:pt>
                <c:pt idx="197">
                  <c:v>98.9949738141149</c:v>
                </c:pt>
                <c:pt idx="198">
                  <c:v>99.497486371546998</c:v>
                </c:pt>
                <c:pt idx="199">
                  <c:v>99.999998928978997</c:v>
                </c:pt>
              </c:numCache>
            </c:numRef>
          </c:xVal>
          <c:yVal>
            <c:numRef>
              <c:f>Sheet1!$V$2:$V$201</c:f>
              <c:numCache>
                <c:formatCode>General</c:formatCode>
                <c:ptCount val="200"/>
                <c:pt idx="0">
                  <c:v>3.7999999523162802</c:v>
                </c:pt>
                <c:pt idx="1">
                  <c:v>3.7999999523162802</c:v>
                </c:pt>
                <c:pt idx="2">
                  <c:v>3.7999999523162802</c:v>
                </c:pt>
                <c:pt idx="3">
                  <c:v>3.7999999523108601</c:v>
                </c:pt>
                <c:pt idx="4">
                  <c:v>3.7999999522788901</c:v>
                </c:pt>
                <c:pt idx="5">
                  <c:v>3.7999999522536601</c:v>
                </c:pt>
                <c:pt idx="6">
                  <c:v>3.79999995223202</c:v>
                </c:pt>
                <c:pt idx="7">
                  <c:v>3.7999999522113499</c:v>
                </c:pt>
                <c:pt idx="8">
                  <c:v>3.7999999521709298</c:v>
                </c:pt>
                <c:pt idx="9">
                  <c:v>3.7999999521327101</c:v>
                </c:pt>
                <c:pt idx="10">
                  <c:v>3.7999999520854302</c:v>
                </c:pt>
                <c:pt idx="11">
                  <c:v>3.7999999520287999</c:v>
                </c:pt>
                <c:pt idx="12">
                  <c:v>3.7999999519592</c:v>
                </c:pt>
                <c:pt idx="13">
                  <c:v>3.7999999518784402</c:v>
                </c:pt>
                <c:pt idx="14">
                  <c:v>3.7999999517809</c:v>
                </c:pt>
                <c:pt idx="15">
                  <c:v>3.7999999516626399</c:v>
                </c:pt>
                <c:pt idx="16">
                  <c:v>3.7999999515207801</c:v>
                </c:pt>
                <c:pt idx="17">
                  <c:v>3.7999999513531399</c:v>
                </c:pt>
                <c:pt idx="18">
                  <c:v>3.79999995115227</c:v>
                </c:pt>
                <c:pt idx="19">
                  <c:v>3.79999995091416</c:v>
                </c:pt>
                <c:pt idx="20">
                  <c:v>3.7999999506312099</c:v>
                </c:pt>
                <c:pt idx="21">
                  <c:v>3.7999999502970101</c:v>
                </c:pt>
                <c:pt idx="22">
                  <c:v>3.7999999499011801</c:v>
                </c:pt>
                <c:pt idx="23">
                  <c:v>3.7999999494330701</c:v>
                </c:pt>
                <c:pt idx="24">
                  <c:v>3.7999999488832699</c:v>
                </c:pt>
                <c:pt idx="25">
                  <c:v>3.7999999482368301</c:v>
                </c:pt>
                <c:pt idx="26">
                  <c:v>3.7999999474792601</c:v>
                </c:pt>
                <c:pt idx="27">
                  <c:v>3.7999999465931098</c:v>
                </c:pt>
                <c:pt idx="28">
                  <c:v>3.79999994555831</c:v>
                </c:pt>
                <c:pt idx="29">
                  <c:v>3.79999994435315</c:v>
                </c:pt>
                <c:pt idx="30">
                  <c:v>3.7999999429516</c:v>
                </c:pt>
                <c:pt idx="31">
                  <c:v>3.7999999413255399</c:v>
                </c:pt>
                <c:pt idx="32">
                  <c:v>3.7999999394432602</c:v>
                </c:pt>
                <c:pt idx="33">
                  <c:v>3.7999999372688702</c:v>
                </c:pt>
                <c:pt idx="34">
                  <c:v>3.7999999347621198</c:v>
                </c:pt>
                <c:pt idx="35">
                  <c:v>3.7999999318779101</c:v>
                </c:pt>
                <c:pt idx="36">
                  <c:v>3.7999999285671402</c:v>
                </c:pt>
                <c:pt idx="37">
                  <c:v>3.7999999247741498</c:v>
                </c:pt>
                <c:pt idx="38">
                  <c:v>3.7999999204381099</c:v>
                </c:pt>
                <c:pt idx="39">
                  <c:v>3.7999999154911701</c:v>
                </c:pt>
                <c:pt idx="40">
                  <c:v>3.7999999098594999</c:v>
                </c:pt>
                <c:pt idx="41">
                  <c:v>3.7999999034615102</c:v>
                </c:pt>
                <c:pt idx="42">
                  <c:v>3.7999998962080199</c:v>
                </c:pt>
                <c:pt idx="43">
                  <c:v>3.7999998880014099</c:v>
                </c:pt>
                <c:pt idx="44">
                  <c:v>3.7999998787361</c:v>
                </c:pt>
                <c:pt idx="45">
                  <c:v>3.7999998682966298</c:v>
                </c:pt>
                <c:pt idx="46">
                  <c:v>3.7999998565587298</c:v>
                </c:pt>
                <c:pt idx="47">
                  <c:v>3.79999984338775</c:v>
                </c:pt>
                <c:pt idx="48">
                  <c:v>3.7999998286388599</c:v>
                </c:pt>
                <c:pt idx="49">
                  <c:v>3.7999998121565701</c:v>
                </c:pt>
                <c:pt idx="50">
                  <c:v>3.7999997937744601</c:v>
                </c:pt>
                <c:pt idx="51">
                  <c:v>3.7999997733147901</c:v>
                </c:pt>
                <c:pt idx="52">
                  <c:v>3.7999997505883698</c:v>
                </c:pt>
                <c:pt idx="53">
                  <c:v>3.7999997253942799</c:v>
                </c:pt>
                <c:pt idx="54">
                  <c:v>3.7999996975199002</c:v>
                </c:pt>
                <c:pt idx="55">
                  <c:v>3.7999996667407201</c:v>
                </c:pt>
                <c:pt idx="56">
                  <c:v>3.7999996328205201</c:v>
                </c:pt>
                <c:pt idx="57">
                  <c:v>3.7999995955111698</c:v>
                </c:pt>
                <c:pt idx="58">
                  <c:v>3.7999995545532399</c:v>
                </c:pt>
                <c:pt idx="59">
                  <c:v>3.7999995096757</c:v>
                </c:pt>
                <c:pt idx="60">
                  <c:v>3.7999994605967302</c:v>
                </c:pt>
                <c:pt idx="61">
                  <c:v>3.7999994070240501</c:v>
                </c:pt>
                <c:pt idx="62">
                  <c:v>3.7999993486544401</c:v>
                </c:pt>
                <c:pt idx="63">
                  <c:v>3.7999992851740099</c:v>
                </c:pt>
                <c:pt idx="64">
                  <c:v>3.7999992162642799</c:v>
                </c:pt>
                <c:pt idx="65">
                  <c:v>3.7999991416089398</c:v>
                </c:pt>
                <c:pt idx="66">
                  <c:v>3.7999990608455101</c:v>
                </c:pt>
                <c:pt idx="67">
                  <c:v>3.79999897363578</c:v>
                </c:pt>
                <c:pt idx="68">
                  <c:v>3.79999887964936</c:v>
                </c:pt>
                <c:pt idx="69">
                  <c:v>3.7999987785252798</c:v>
                </c:pt>
                <c:pt idx="70">
                  <c:v>3.7999986699019601</c:v>
                </c:pt>
                <c:pt idx="71">
                  <c:v>3.7999985534205298</c:v>
                </c:pt>
                <c:pt idx="72">
                  <c:v>3.7999984287259498</c:v>
                </c:pt>
                <c:pt idx="73">
                  <c:v>3.7999982954564802</c:v>
                </c:pt>
                <c:pt idx="74">
                  <c:v>3.7999981532540401</c:v>
                </c:pt>
                <c:pt idx="75">
                  <c:v>3.7999980017620101</c:v>
                </c:pt>
                <c:pt idx="76">
                  <c:v>3.7999978406285302</c:v>
                </c:pt>
                <c:pt idx="77">
                  <c:v>3.7999976694957001</c:v>
                </c:pt>
                <c:pt idx="78">
                  <c:v>3.7999974880300602</c:v>
                </c:pt>
                <c:pt idx="79">
                  <c:v>3.7999972958833301</c:v>
                </c:pt>
                <c:pt idx="80">
                  <c:v>3.79999709272797</c:v>
                </c:pt>
                <c:pt idx="81">
                  <c:v>3.79999687823226</c:v>
                </c:pt>
                <c:pt idx="82">
                  <c:v>3.7999966519214299</c:v>
                </c:pt>
                <c:pt idx="83">
                  <c:v>3.7999964136761402</c:v>
                </c:pt>
                <c:pt idx="84">
                  <c:v>3.7999961631338701</c:v>
                </c:pt>
                <c:pt idx="85">
                  <c:v>3.7999958999387</c:v>
                </c:pt>
                <c:pt idx="86">
                  <c:v>3.7999956237197599</c:v>
                </c:pt>
                <c:pt idx="87">
                  <c:v>3.7999953340746502</c:v>
                </c:pt>
                <c:pt idx="88">
                  <c:v>3.7999950305407402</c:v>
                </c:pt>
                <c:pt idx="89">
                  <c:v>3.7999947125548199</c:v>
                </c:pt>
                <c:pt idx="90">
                  <c:v>3.7999943793315198</c:v>
                </c:pt>
                <c:pt idx="91">
                  <c:v>3.7999940300297301</c:v>
                </c:pt>
                <c:pt idx="92">
                  <c:v>3.7999936632145301</c:v>
                </c:pt>
                <c:pt idx="93">
                  <c:v>3.7999932768697802</c:v>
                </c:pt>
                <c:pt idx="94">
                  <c:v>3.7999928681216701</c:v>
                </c:pt>
                <c:pt idx="95">
                  <c:v>3.7999924315116602</c:v>
                </c:pt>
                <c:pt idx="96">
                  <c:v>3.7999919475711099</c:v>
                </c:pt>
                <c:pt idx="97">
                  <c:v>3.7999892515759499</c:v>
                </c:pt>
                <c:pt idx="98">
                  <c:v>3.79961651564853</c:v>
                </c:pt>
                <c:pt idx="99">
                  <c:v>3.75677655301133</c:v>
                </c:pt>
                <c:pt idx="100" formatCode="0.00E+00">
                  <c:v>4.2052595972622203E-2</c:v>
                </c:pt>
                <c:pt idx="101" formatCode="0.00E+00">
                  <c:v>2.0759148356587099E-4</c:v>
                </c:pt>
                <c:pt idx="102" formatCode="0.00E+00">
                  <c:v>5.0461942219081603E-5</c:v>
                </c:pt>
                <c:pt idx="103" formatCode="0.00E+00">
                  <c:v>5.0069979887037598E-5</c:v>
                </c:pt>
                <c:pt idx="104" formatCode="0.00E+00">
                  <c:v>5.0069245350983099E-5</c:v>
                </c:pt>
                <c:pt idx="105" formatCode="0.00E+00">
                  <c:v>5.0069242890205898E-5</c:v>
                </c:pt>
                <c:pt idx="106" formatCode="0.00E+00">
                  <c:v>5.0069241413236303E-5</c:v>
                </c:pt>
                <c:pt idx="107" formatCode="0.00E+00">
                  <c:v>5.0069239861113303E-5</c:v>
                </c:pt>
                <c:pt idx="108" formatCode="0.00E+00">
                  <c:v>5.0069238258124999E-5</c:v>
                </c:pt>
                <c:pt idx="109" formatCode="0.00E+00">
                  <c:v>5.0069236622372898E-5</c:v>
                </c:pt>
                <c:pt idx="110" formatCode="0.00E+00">
                  <c:v>5.0069234967700703E-5</c:v>
                </c:pt>
                <c:pt idx="111" formatCode="0.00E+00">
                  <c:v>5.0069233304840898E-5</c:v>
                </c:pt>
                <c:pt idx="112" formatCode="0.00E+00">
                  <c:v>5.0069231642947402E-5</c:v>
                </c:pt>
                <c:pt idx="113" formatCode="0.00E+00">
                  <c:v>5.0069229989863998E-5</c:v>
                </c:pt>
                <c:pt idx="114" formatCode="0.00E+00">
                  <c:v>5.00692283524275E-5</c:v>
                </c:pt>
                <c:pt idx="115" formatCode="0.00E+00">
                  <c:v>5.0069226736663398E-5</c:v>
                </c:pt>
                <c:pt idx="116" formatCode="0.00E+00">
                  <c:v>5.0069225147940599E-5</c:v>
                </c:pt>
                <c:pt idx="117" formatCode="0.00E+00">
                  <c:v>5.00692235910197E-5</c:v>
                </c:pt>
                <c:pt idx="118" formatCode="0.00E+00">
                  <c:v>5.0069222070142898E-5</c:v>
                </c:pt>
                <c:pt idx="119" formatCode="0.00E+00">
                  <c:v>5.0069220589045902E-5</c:v>
                </c:pt>
                <c:pt idx="120" formatCode="0.00E+00">
                  <c:v>5.00692191509894E-5</c:v>
                </c:pt>
                <c:pt idx="121" formatCode="0.00E+00">
                  <c:v>5.0069217758858903E-5</c:v>
                </c:pt>
                <c:pt idx="122" formatCode="0.00E+00">
                  <c:v>5.0069216415024998E-5</c:v>
                </c:pt>
                <c:pt idx="123" formatCode="0.00E+00">
                  <c:v>5.0069215121432303E-5</c:v>
                </c:pt>
                <c:pt idx="124" formatCode="0.00E+00">
                  <c:v>5.0069213879672502E-5</c:v>
                </c:pt>
                <c:pt idx="125" formatCode="0.00E+00">
                  <c:v>5.0069212691036798E-5</c:v>
                </c:pt>
                <c:pt idx="126" formatCode="0.00E+00">
                  <c:v>5.0069211556238502E-5</c:v>
                </c:pt>
                <c:pt idx="127" formatCode="0.00E+00">
                  <c:v>5.0069210475799703E-5</c:v>
                </c:pt>
                <c:pt idx="128" formatCode="0.00E+00">
                  <c:v>5.0069209449836101E-5</c:v>
                </c:pt>
                <c:pt idx="129" formatCode="0.00E+00">
                  <c:v>5.00692084780982E-5</c:v>
                </c:pt>
                <c:pt idx="130" formatCode="0.00E+00">
                  <c:v>5.0069207560434597E-5</c:v>
                </c:pt>
                <c:pt idx="131" formatCode="0.00E+00">
                  <c:v>5.0069206695790601E-5</c:v>
                </c:pt>
                <c:pt idx="132" formatCode="0.00E+00">
                  <c:v>5.0069205883320603E-5</c:v>
                </c:pt>
                <c:pt idx="133" formatCode="0.00E+00">
                  <c:v>5.0069205121841602E-5</c:v>
                </c:pt>
                <c:pt idx="134" formatCode="0.00E+00">
                  <c:v>5.0069204409887201E-5</c:v>
                </c:pt>
                <c:pt idx="135" formatCode="0.00E+00">
                  <c:v>5.0069203746043398E-5</c:v>
                </c:pt>
                <c:pt idx="136" formatCode="0.00E+00">
                  <c:v>5.0069203128383198E-5</c:v>
                </c:pt>
                <c:pt idx="137" formatCode="0.00E+00">
                  <c:v>5.0069202555491502E-5</c:v>
                </c:pt>
                <c:pt idx="138" formatCode="0.00E+00">
                  <c:v>5.0069202025132603E-5</c:v>
                </c:pt>
                <c:pt idx="139" formatCode="0.00E+00">
                  <c:v>5.0069201535477202E-5</c:v>
                </c:pt>
                <c:pt idx="140" formatCode="0.00E+00">
                  <c:v>5.0069201084456301E-5</c:v>
                </c:pt>
                <c:pt idx="141" formatCode="0.00E+00">
                  <c:v>5.0069200670049097E-5</c:v>
                </c:pt>
                <c:pt idx="142" formatCode="0.00E+00">
                  <c:v>5.0069200290187198E-5</c:v>
                </c:pt>
                <c:pt idx="143" formatCode="0.00E+00">
                  <c:v>5.0069199942822401E-5</c:v>
                </c:pt>
                <c:pt idx="144" formatCode="0.00E+00">
                  <c:v>5.0069199625933498E-5</c:v>
                </c:pt>
                <c:pt idx="145" formatCode="0.00E+00">
                  <c:v>5.0069199337519701E-5</c:v>
                </c:pt>
                <c:pt idx="146" formatCode="0.00E+00">
                  <c:v>5.0069199075640702E-5</c:v>
                </c:pt>
                <c:pt idx="147" formatCode="0.00E+00">
                  <c:v>5.00691988384016E-5</c:v>
                </c:pt>
                <c:pt idx="148" formatCode="0.00E+00">
                  <c:v>5.0069198623986498E-5</c:v>
                </c:pt>
                <c:pt idx="149" formatCode="0.00E+00">
                  <c:v>5.0069198430640298E-5</c:v>
                </c:pt>
                <c:pt idx="150" formatCode="0.00E+00">
                  <c:v>5.0069198256694398E-5</c:v>
                </c:pt>
                <c:pt idx="151" formatCode="0.00E+00">
                  <c:v>5.0069198100555001E-5</c:v>
                </c:pt>
                <c:pt idx="152" formatCode="0.00E+00">
                  <c:v>5.0069197960718203E-5</c:v>
                </c:pt>
                <c:pt idx="153" formatCode="0.00E+00">
                  <c:v>5.00691978357613E-5</c:v>
                </c:pt>
                <c:pt idx="154" formatCode="0.00E+00">
                  <c:v>5.0069197724355502E-5</c:v>
                </c:pt>
                <c:pt idx="155" formatCode="0.00E+00">
                  <c:v>5.0069197625248798E-5</c:v>
                </c:pt>
                <c:pt idx="156" formatCode="0.00E+00">
                  <c:v>5.0069197537282597E-5</c:v>
                </c:pt>
                <c:pt idx="157" formatCode="0.00E+00">
                  <c:v>5.0069197459371998E-5</c:v>
                </c:pt>
                <c:pt idx="158" formatCode="0.00E+00">
                  <c:v>5.0069197390526401E-5</c:v>
                </c:pt>
                <c:pt idx="159" formatCode="0.00E+00">
                  <c:v>5.00691973298268E-5</c:v>
                </c:pt>
                <c:pt idx="160" formatCode="0.00E+00">
                  <c:v>5.0069197276419197E-5</c:v>
                </c:pt>
                <c:pt idx="161" formatCode="0.00E+00">
                  <c:v>5.0069197229534202E-5</c:v>
                </c:pt>
                <c:pt idx="162" formatCode="0.00E+00">
                  <c:v>5.0069197188460497E-5</c:v>
                </c:pt>
                <c:pt idx="163" formatCode="0.00E+00">
                  <c:v>5.0069197152566602E-5</c:v>
                </c:pt>
                <c:pt idx="164" formatCode="0.00E+00">
                  <c:v>5.0069197121259201E-5</c:v>
                </c:pt>
                <c:pt idx="165" formatCode="0.00E+00">
                  <c:v>5.0069197094010002E-5</c:v>
                </c:pt>
                <c:pt idx="166" formatCode="0.00E+00">
                  <c:v>5.0069197070348902E-5</c:v>
                </c:pt>
                <c:pt idx="167" formatCode="0.00E+00">
                  <c:v>5.0069197049850101E-5</c:v>
                </c:pt>
                <c:pt idx="168" formatCode="0.00E+00">
                  <c:v>5.0069197032121397E-5</c:v>
                </c:pt>
                <c:pt idx="169" formatCode="0.00E+00">
                  <c:v>5.0069197016825202E-5</c:v>
                </c:pt>
                <c:pt idx="170" formatCode="0.00E+00">
                  <c:v>5.00691970036609E-5</c:v>
                </c:pt>
                <c:pt idx="171" formatCode="0.00E+00">
                  <c:v>5.0069196992342799E-5</c:v>
                </c:pt>
                <c:pt idx="172" formatCode="0.00E+00">
                  <c:v>5.0069196982648398E-5</c:v>
                </c:pt>
                <c:pt idx="173" formatCode="0.00E+00">
                  <c:v>5.0069196974344399E-5</c:v>
                </c:pt>
                <c:pt idx="174" formatCode="0.00E+00">
                  <c:v>5.0069196967264802E-5</c:v>
                </c:pt>
                <c:pt idx="175" formatCode="0.00E+00">
                  <c:v>5.0069196961227599E-5</c:v>
                </c:pt>
                <c:pt idx="176" formatCode="0.00E+00">
                  <c:v>5.00691969561136E-5</c:v>
                </c:pt>
                <c:pt idx="177" formatCode="0.00E+00">
                  <c:v>5.0069196951765197E-5</c:v>
                </c:pt>
                <c:pt idx="178" formatCode="0.00E+00">
                  <c:v>5.0069196948083301E-5</c:v>
                </c:pt>
                <c:pt idx="179" formatCode="0.00E+00">
                  <c:v>5.00691969449477E-5</c:v>
                </c:pt>
                <c:pt idx="180" formatCode="0.00E+00">
                  <c:v>5.0069196942352899E-5</c:v>
                </c:pt>
                <c:pt idx="181" formatCode="0.00E+00">
                  <c:v>5.0069196940145701E-5</c:v>
                </c:pt>
                <c:pt idx="182" formatCode="0.00E+00">
                  <c:v>5.0069196938291803E-5</c:v>
                </c:pt>
                <c:pt idx="183" formatCode="0.00E+00">
                  <c:v>5.0069196936745399E-5</c:v>
                </c:pt>
                <c:pt idx="184" formatCode="0.00E+00">
                  <c:v>5.0069196935444702E-5</c:v>
                </c:pt>
                <c:pt idx="185" formatCode="0.00E+00">
                  <c:v>5.0069196934301201E-5</c:v>
                </c:pt>
                <c:pt idx="186" formatCode="0.00E+00">
                  <c:v>5.0069196933464102E-5</c:v>
                </c:pt>
                <c:pt idx="187" formatCode="0.00E+00">
                  <c:v>5.0069196932641402E-5</c:v>
                </c:pt>
                <c:pt idx="188" formatCode="0.00E+00">
                  <c:v>5.0069196932092498E-5</c:v>
                </c:pt>
                <c:pt idx="189" formatCode="0.00E+00">
                  <c:v>5.0069196931528801E-5</c:v>
                </c:pt>
                <c:pt idx="190" formatCode="0.00E+00">
                  <c:v>5.0069196931056597E-5</c:v>
                </c:pt>
                <c:pt idx="191" formatCode="0.00E+00">
                  <c:v>5.0069196930781698E-5</c:v>
                </c:pt>
                <c:pt idx="192" formatCode="0.00E+00">
                  <c:v>5.0069196930491999E-5</c:v>
                </c:pt>
                <c:pt idx="193" formatCode="0.00E+00">
                  <c:v>5.0069196930179498E-5</c:v>
                </c:pt>
                <c:pt idx="194" formatCode="0.00E+00">
                  <c:v>5.0069196929830303E-5</c:v>
                </c:pt>
                <c:pt idx="195" formatCode="0.00E+00">
                  <c:v>5.0069196929582502E-5</c:v>
                </c:pt>
                <c:pt idx="196" formatCode="0.00E+00">
                  <c:v>5.0069196929582502E-5</c:v>
                </c:pt>
                <c:pt idx="197" formatCode="0.00E+00">
                  <c:v>5.0069196929582502E-5</c:v>
                </c:pt>
                <c:pt idx="198" formatCode="0.00E+00">
                  <c:v>5.0069196929582502E-5</c:v>
                </c:pt>
                <c:pt idx="199" formatCode="0.00E+00">
                  <c:v>5.0069196929582502E-5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7E2E-46BD-B7CC-E4A247B4F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6109024"/>
        <c:axId val="2086121920"/>
      </c:scatterChart>
      <c:valAx>
        <c:axId val="208610902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o-KR" altLang="en-US"/>
                  <a:t>위치 </a:t>
                </a:r>
                <a:r>
                  <a:rPr lang="en-US" altLang="ko-KR"/>
                  <a:t>(mm)</a:t>
                </a:r>
                <a:endParaRPr lang="ko-KR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#,##0_);[Red]\(#,##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86121920"/>
        <c:crosses val="autoZero"/>
        <c:crossBetween val="midCat"/>
      </c:valAx>
      <c:valAx>
        <c:axId val="20861219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baseline="0" dirty="0" smtClean="0"/>
                  <a:t>Si </a:t>
                </a:r>
                <a:r>
                  <a:rPr lang="en-US" altLang="ko-KR" baseline="0" dirty="0" err="1"/>
                  <a:t>wt</a:t>
                </a:r>
                <a:r>
                  <a:rPr lang="en-US" altLang="ko-KR" baseline="0" dirty="0"/>
                  <a:t>%</a:t>
                </a:r>
                <a:endParaRPr lang="ko-KR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86109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dirty="0"/>
              <a:t>Ref</a:t>
            </a:r>
            <a:r>
              <a:rPr lang="en-US" altLang="ko-KR" baseline="0" dirty="0"/>
              <a:t> vs </a:t>
            </a:r>
            <a:r>
              <a:rPr lang="ko-KR" altLang="en-US" baseline="0" dirty="0"/>
              <a:t>결과 </a:t>
            </a:r>
            <a:r>
              <a:rPr lang="ko-KR" altLang="en-US" baseline="0" dirty="0" smtClean="0"/>
              <a:t>값 </a:t>
            </a:r>
            <a:r>
              <a:rPr lang="en-US" altLang="ko-KR" baseline="0" dirty="0" smtClean="0"/>
              <a:t>3% Error bar</a:t>
            </a:r>
            <a:endParaRPr lang="en-US" altLang="ko-KR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8.8442483320274698E-2"/>
          <c:y val="0.12357794473947402"/>
          <c:w val="0.86077948213341393"/>
          <c:h val="0.73809003958248232"/>
        </c:manualLayout>
      </c:layout>
      <c:scatterChart>
        <c:scatterStyle val="smoothMarker"/>
        <c:varyColors val="0"/>
        <c:ser>
          <c:idx val="0"/>
          <c:order val="0"/>
          <c:tx>
            <c:v>13days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6.1224497994603083E-2"/>
                  <c:y val="-1.024912681069913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AE7-4F7A-A279-EEFBEBE31143}"/>
                </c:ext>
              </c:extLst>
            </c:dLbl>
            <c:dLbl>
              <c:idx val="198"/>
              <c:layout>
                <c:manualLayout>
                  <c:x val="-5.1020414995503818E-3"/>
                  <c:y val="5.5904973869927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AE7-4F7A-A279-EEFBEBE31143}"/>
                </c:ext>
              </c:extLst>
            </c:dLbl>
            <c:numFmt formatCode="#,##0.000_);[Red]\(#,##0.0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Sheet2!$A$2:$A$201</c:f>
              <c:numCache>
                <c:formatCode>General</c:formatCode>
                <c:ptCount val="200"/>
                <c:pt idx="0" formatCode="0.00E+00">
                  <c:v>0</c:v>
                </c:pt>
                <c:pt idx="1">
                  <c:v>0.50251255743205503</c:v>
                </c:pt>
                <c:pt idx="2">
                  <c:v>1.0050251148641101</c:v>
                </c:pt>
                <c:pt idx="3">
                  <c:v>1.50753767229617</c:v>
                </c:pt>
                <c:pt idx="4">
                  <c:v>2.0100502297282201</c:v>
                </c:pt>
                <c:pt idx="5">
                  <c:v>2.51256278716028</c:v>
                </c:pt>
                <c:pt idx="6">
                  <c:v>3.0150753445923302</c:v>
                </c:pt>
                <c:pt idx="7">
                  <c:v>3.5175879020243901</c:v>
                </c:pt>
                <c:pt idx="8">
                  <c:v>4.0201004594564402</c:v>
                </c:pt>
                <c:pt idx="9">
                  <c:v>4.5226130168885001</c:v>
                </c:pt>
                <c:pt idx="10">
                  <c:v>5.0251255743205503</c:v>
                </c:pt>
                <c:pt idx="11">
                  <c:v>5.5276381317526102</c:v>
                </c:pt>
                <c:pt idx="12">
                  <c:v>6.0301506891846701</c:v>
                </c:pt>
                <c:pt idx="13">
                  <c:v>6.5326632466167203</c:v>
                </c:pt>
                <c:pt idx="14">
                  <c:v>7.0351758040487802</c:v>
                </c:pt>
                <c:pt idx="15">
                  <c:v>7.5376883614808303</c:v>
                </c:pt>
                <c:pt idx="16">
                  <c:v>8.0402009189128893</c:v>
                </c:pt>
                <c:pt idx="17">
                  <c:v>8.5427134763449395</c:v>
                </c:pt>
                <c:pt idx="18">
                  <c:v>9.0452260337770003</c:v>
                </c:pt>
                <c:pt idx="19">
                  <c:v>9.5477385912090504</c:v>
                </c:pt>
                <c:pt idx="20">
                  <c:v>10.050251148641101</c:v>
                </c:pt>
                <c:pt idx="21">
                  <c:v>10.5527637060732</c:v>
                </c:pt>
                <c:pt idx="22">
                  <c:v>11.055276263505201</c:v>
                </c:pt>
                <c:pt idx="23">
                  <c:v>11.557788820937301</c:v>
                </c:pt>
                <c:pt idx="24">
                  <c:v>12.060301378369299</c:v>
                </c:pt>
                <c:pt idx="25">
                  <c:v>12.562813935801399</c:v>
                </c:pt>
                <c:pt idx="26">
                  <c:v>13.0653264932334</c:v>
                </c:pt>
                <c:pt idx="27">
                  <c:v>13.5678390506655</c:v>
                </c:pt>
                <c:pt idx="28">
                  <c:v>14.070351608097599</c:v>
                </c:pt>
                <c:pt idx="29">
                  <c:v>14.5728641655296</c:v>
                </c:pt>
                <c:pt idx="30">
                  <c:v>15.0753767229617</c:v>
                </c:pt>
                <c:pt idx="31">
                  <c:v>15.5778892803937</c:v>
                </c:pt>
                <c:pt idx="32">
                  <c:v>16.0804018378258</c:v>
                </c:pt>
                <c:pt idx="33">
                  <c:v>16.582914395257799</c:v>
                </c:pt>
                <c:pt idx="34">
                  <c:v>17.0854269526899</c:v>
                </c:pt>
                <c:pt idx="35">
                  <c:v>17.587939510121899</c:v>
                </c:pt>
                <c:pt idx="36">
                  <c:v>18.090452067554001</c:v>
                </c:pt>
                <c:pt idx="37">
                  <c:v>18.592964624986099</c:v>
                </c:pt>
                <c:pt idx="38">
                  <c:v>19.095477182418101</c:v>
                </c:pt>
                <c:pt idx="39">
                  <c:v>19.597989739850199</c:v>
                </c:pt>
                <c:pt idx="40">
                  <c:v>20.100502297282201</c:v>
                </c:pt>
                <c:pt idx="41">
                  <c:v>20.603014854714299</c:v>
                </c:pt>
                <c:pt idx="42">
                  <c:v>21.105527412146301</c:v>
                </c:pt>
                <c:pt idx="43">
                  <c:v>21.6080399695784</c:v>
                </c:pt>
                <c:pt idx="44">
                  <c:v>22.110552527010402</c:v>
                </c:pt>
                <c:pt idx="45">
                  <c:v>22.6130650844425</c:v>
                </c:pt>
                <c:pt idx="46">
                  <c:v>23.115577641874602</c:v>
                </c:pt>
                <c:pt idx="47">
                  <c:v>23.6180901993066</c:v>
                </c:pt>
                <c:pt idx="48">
                  <c:v>24.120602756738698</c:v>
                </c:pt>
                <c:pt idx="49">
                  <c:v>24.6231153141707</c:v>
                </c:pt>
                <c:pt idx="50">
                  <c:v>25.125627871602799</c:v>
                </c:pt>
                <c:pt idx="51">
                  <c:v>25.628140429034801</c:v>
                </c:pt>
                <c:pt idx="52">
                  <c:v>26.130652986466899</c:v>
                </c:pt>
                <c:pt idx="53">
                  <c:v>26.633165543898901</c:v>
                </c:pt>
                <c:pt idx="54">
                  <c:v>27.135678101330999</c:v>
                </c:pt>
                <c:pt idx="55">
                  <c:v>27.638190658763101</c:v>
                </c:pt>
                <c:pt idx="56">
                  <c:v>28.140703216195099</c:v>
                </c:pt>
                <c:pt idx="57">
                  <c:v>28.643215773627201</c:v>
                </c:pt>
                <c:pt idx="58">
                  <c:v>29.1457283310592</c:v>
                </c:pt>
                <c:pt idx="59">
                  <c:v>29.648240888491301</c:v>
                </c:pt>
                <c:pt idx="60">
                  <c:v>30.1507534459233</c:v>
                </c:pt>
                <c:pt idx="61">
                  <c:v>30.653266003355402</c:v>
                </c:pt>
                <c:pt idx="62">
                  <c:v>31.1557785607874</c:v>
                </c:pt>
                <c:pt idx="63">
                  <c:v>31.658291118219498</c:v>
                </c:pt>
                <c:pt idx="64">
                  <c:v>32.1608036756516</c:v>
                </c:pt>
                <c:pt idx="65">
                  <c:v>32.663316233083599</c:v>
                </c:pt>
                <c:pt idx="66">
                  <c:v>33.165828790515697</c:v>
                </c:pt>
                <c:pt idx="67">
                  <c:v>33.668341347947703</c:v>
                </c:pt>
                <c:pt idx="68">
                  <c:v>34.170853905379801</c:v>
                </c:pt>
                <c:pt idx="69">
                  <c:v>34.673366462811799</c:v>
                </c:pt>
                <c:pt idx="70">
                  <c:v>35.175879020243897</c:v>
                </c:pt>
                <c:pt idx="71">
                  <c:v>35.678391577675903</c:v>
                </c:pt>
                <c:pt idx="72">
                  <c:v>36.180904135108001</c:v>
                </c:pt>
                <c:pt idx="73">
                  <c:v>36.68341669254</c:v>
                </c:pt>
                <c:pt idx="74">
                  <c:v>37.185929249972098</c:v>
                </c:pt>
                <c:pt idx="75">
                  <c:v>37.688441807404203</c:v>
                </c:pt>
                <c:pt idx="76">
                  <c:v>38.190954364836202</c:v>
                </c:pt>
                <c:pt idx="77">
                  <c:v>38.6934669222683</c:v>
                </c:pt>
                <c:pt idx="78">
                  <c:v>39.195979479700298</c:v>
                </c:pt>
                <c:pt idx="79">
                  <c:v>39.698492037132397</c:v>
                </c:pt>
                <c:pt idx="80">
                  <c:v>40.201004594564402</c:v>
                </c:pt>
                <c:pt idx="81">
                  <c:v>40.7035171519965</c:v>
                </c:pt>
                <c:pt idx="82">
                  <c:v>41.206029709428499</c:v>
                </c:pt>
                <c:pt idx="83">
                  <c:v>41.708542266860597</c:v>
                </c:pt>
                <c:pt idx="84">
                  <c:v>42.211054824292702</c:v>
                </c:pt>
                <c:pt idx="85">
                  <c:v>42.713567381724701</c:v>
                </c:pt>
                <c:pt idx="86">
                  <c:v>43.216079939156799</c:v>
                </c:pt>
                <c:pt idx="87">
                  <c:v>43.718592496588798</c:v>
                </c:pt>
                <c:pt idx="88">
                  <c:v>44.221105054020903</c:v>
                </c:pt>
                <c:pt idx="89">
                  <c:v>44.723617611452902</c:v>
                </c:pt>
                <c:pt idx="90">
                  <c:v>45.226130168885</c:v>
                </c:pt>
                <c:pt idx="91">
                  <c:v>45.728642726316998</c:v>
                </c:pt>
                <c:pt idx="92">
                  <c:v>46.231155283749104</c:v>
                </c:pt>
                <c:pt idx="93">
                  <c:v>46.733667841181202</c:v>
                </c:pt>
                <c:pt idx="94">
                  <c:v>47.2361803986132</c:v>
                </c:pt>
                <c:pt idx="95">
                  <c:v>47.738692956045298</c:v>
                </c:pt>
                <c:pt idx="96">
                  <c:v>48.241205513477297</c:v>
                </c:pt>
                <c:pt idx="97">
                  <c:v>48.743718070909402</c:v>
                </c:pt>
                <c:pt idx="98">
                  <c:v>49.246230628341401</c:v>
                </c:pt>
                <c:pt idx="99">
                  <c:v>49.748743185773499</c:v>
                </c:pt>
                <c:pt idx="100">
                  <c:v>50.251255743205498</c:v>
                </c:pt>
                <c:pt idx="101">
                  <c:v>50.753768300637603</c:v>
                </c:pt>
                <c:pt idx="102">
                  <c:v>51.256280858069701</c:v>
                </c:pt>
                <c:pt idx="103">
                  <c:v>51.7587934155017</c:v>
                </c:pt>
                <c:pt idx="104">
                  <c:v>52.261305972933798</c:v>
                </c:pt>
                <c:pt idx="105">
                  <c:v>52.763818530365803</c:v>
                </c:pt>
                <c:pt idx="106">
                  <c:v>53.266331087797901</c:v>
                </c:pt>
                <c:pt idx="107">
                  <c:v>53.7688436452299</c:v>
                </c:pt>
                <c:pt idx="108">
                  <c:v>54.271356202661998</c:v>
                </c:pt>
                <c:pt idx="109">
                  <c:v>54.773868760093997</c:v>
                </c:pt>
                <c:pt idx="110">
                  <c:v>55.276381317526102</c:v>
                </c:pt>
                <c:pt idx="111">
                  <c:v>55.7788938749582</c:v>
                </c:pt>
                <c:pt idx="112">
                  <c:v>56.281406432390199</c:v>
                </c:pt>
                <c:pt idx="113">
                  <c:v>56.783918989822297</c:v>
                </c:pt>
                <c:pt idx="114">
                  <c:v>57.286431547254303</c:v>
                </c:pt>
                <c:pt idx="115">
                  <c:v>57.788944104686401</c:v>
                </c:pt>
                <c:pt idx="116">
                  <c:v>58.291456662118399</c:v>
                </c:pt>
                <c:pt idx="117">
                  <c:v>58.793969219550497</c:v>
                </c:pt>
                <c:pt idx="118">
                  <c:v>59.296481776982503</c:v>
                </c:pt>
                <c:pt idx="119">
                  <c:v>59.798994334414601</c:v>
                </c:pt>
                <c:pt idx="120">
                  <c:v>60.301506891846699</c:v>
                </c:pt>
                <c:pt idx="121">
                  <c:v>60.804019449278698</c:v>
                </c:pt>
                <c:pt idx="122">
                  <c:v>61.306532006710803</c:v>
                </c:pt>
                <c:pt idx="123">
                  <c:v>61.809044564142802</c:v>
                </c:pt>
                <c:pt idx="124">
                  <c:v>62.3115571215749</c:v>
                </c:pt>
                <c:pt idx="125">
                  <c:v>62.814069679006899</c:v>
                </c:pt>
                <c:pt idx="126">
                  <c:v>63.316582236438997</c:v>
                </c:pt>
                <c:pt idx="127">
                  <c:v>63.819094793871002</c:v>
                </c:pt>
                <c:pt idx="128">
                  <c:v>64.321607351303101</c:v>
                </c:pt>
                <c:pt idx="129">
                  <c:v>64.824119908735199</c:v>
                </c:pt>
                <c:pt idx="130">
                  <c:v>65.326632466167197</c:v>
                </c:pt>
                <c:pt idx="131">
                  <c:v>65.829145023599295</c:v>
                </c:pt>
                <c:pt idx="132">
                  <c:v>66.331657581031294</c:v>
                </c:pt>
                <c:pt idx="133">
                  <c:v>66.834170138463406</c:v>
                </c:pt>
                <c:pt idx="134">
                  <c:v>67.336682695895405</c:v>
                </c:pt>
                <c:pt idx="135">
                  <c:v>67.839195253327503</c:v>
                </c:pt>
                <c:pt idx="136">
                  <c:v>68.341707810759502</c:v>
                </c:pt>
                <c:pt idx="137">
                  <c:v>68.8442203681916</c:v>
                </c:pt>
                <c:pt idx="138">
                  <c:v>69.346732925623698</c:v>
                </c:pt>
                <c:pt idx="139">
                  <c:v>69.849245483055697</c:v>
                </c:pt>
                <c:pt idx="140">
                  <c:v>70.351758040487795</c:v>
                </c:pt>
                <c:pt idx="141">
                  <c:v>70.854270597919793</c:v>
                </c:pt>
                <c:pt idx="142">
                  <c:v>71.356783155351906</c:v>
                </c:pt>
                <c:pt idx="143">
                  <c:v>71.859295712783904</c:v>
                </c:pt>
                <c:pt idx="144">
                  <c:v>72.361808270216002</c:v>
                </c:pt>
                <c:pt idx="145">
                  <c:v>72.864320827648001</c:v>
                </c:pt>
                <c:pt idx="146">
                  <c:v>73.366833385080099</c:v>
                </c:pt>
                <c:pt idx="147">
                  <c:v>73.869345942512197</c:v>
                </c:pt>
                <c:pt idx="148">
                  <c:v>74.371858499944196</c:v>
                </c:pt>
                <c:pt idx="149">
                  <c:v>74.874371057376294</c:v>
                </c:pt>
                <c:pt idx="150">
                  <c:v>75.376883614808307</c:v>
                </c:pt>
                <c:pt idx="151">
                  <c:v>75.879396172240405</c:v>
                </c:pt>
                <c:pt idx="152">
                  <c:v>76.381908729672404</c:v>
                </c:pt>
                <c:pt idx="153">
                  <c:v>76.884421287104502</c:v>
                </c:pt>
                <c:pt idx="154">
                  <c:v>77.3869338445365</c:v>
                </c:pt>
                <c:pt idx="155">
                  <c:v>77.889446401968598</c:v>
                </c:pt>
                <c:pt idx="156">
                  <c:v>78.391958959400696</c:v>
                </c:pt>
                <c:pt idx="157">
                  <c:v>78.894471516832695</c:v>
                </c:pt>
                <c:pt idx="158">
                  <c:v>79.396984074264793</c:v>
                </c:pt>
                <c:pt idx="159">
                  <c:v>79.899496631696806</c:v>
                </c:pt>
                <c:pt idx="160">
                  <c:v>80.402009189128904</c:v>
                </c:pt>
                <c:pt idx="161">
                  <c:v>80.904521746560903</c:v>
                </c:pt>
                <c:pt idx="162">
                  <c:v>81.407034303993001</c:v>
                </c:pt>
                <c:pt idx="163">
                  <c:v>81.909546861425</c:v>
                </c:pt>
                <c:pt idx="164">
                  <c:v>82.412059418857098</c:v>
                </c:pt>
                <c:pt idx="165">
                  <c:v>82.914571976289196</c:v>
                </c:pt>
                <c:pt idx="166">
                  <c:v>83.417084533721194</c:v>
                </c:pt>
                <c:pt idx="167">
                  <c:v>83.919597091153307</c:v>
                </c:pt>
                <c:pt idx="168">
                  <c:v>84.422109648585305</c:v>
                </c:pt>
                <c:pt idx="169">
                  <c:v>84.924622206017403</c:v>
                </c:pt>
                <c:pt idx="170">
                  <c:v>85.427134763449402</c:v>
                </c:pt>
                <c:pt idx="171">
                  <c:v>85.9296473208815</c:v>
                </c:pt>
                <c:pt idx="172">
                  <c:v>86.432159878313499</c:v>
                </c:pt>
                <c:pt idx="173">
                  <c:v>86.934672435745597</c:v>
                </c:pt>
                <c:pt idx="174">
                  <c:v>87.437184993177695</c:v>
                </c:pt>
                <c:pt idx="175">
                  <c:v>87.939697550609694</c:v>
                </c:pt>
                <c:pt idx="176">
                  <c:v>88.442210108041806</c:v>
                </c:pt>
                <c:pt idx="177">
                  <c:v>88.944722665473805</c:v>
                </c:pt>
                <c:pt idx="178">
                  <c:v>89.447235222905903</c:v>
                </c:pt>
                <c:pt idx="179">
                  <c:v>89.949747780337901</c:v>
                </c:pt>
                <c:pt idx="180">
                  <c:v>90.452260337769999</c:v>
                </c:pt>
                <c:pt idx="181">
                  <c:v>90.954772895201998</c:v>
                </c:pt>
                <c:pt idx="182">
                  <c:v>91.457285452634096</c:v>
                </c:pt>
                <c:pt idx="183">
                  <c:v>91.959798010066194</c:v>
                </c:pt>
                <c:pt idx="184">
                  <c:v>92.462310567498207</c:v>
                </c:pt>
                <c:pt idx="185">
                  <c:v>92.964823124930305</c:v>
                </c:pt>
                <c:pt idx="186">
                  <c:v>93.467335682362304</c:v>
                </c:pt>
                <c:pt idx="187">
                  <c:v>93.969848239794402</c:v>
                </c:pt>
                <c:pt idx="188">
                  <c:v>94.472360797226401</c:v>
                </c:pt>
                <c:pt idx="189">
                  <c:v>94.974873354658499</c:v>
                </c:pt>
                <c:pt idx="190">
                  <c:v>95.477385912090497</c:v>
                </c:pt>
                <c:pt idx="191">
                  <c:v>95.979898469522595</c:v>
                </c:pt>
                <c:pt idx="192">
                  <c:v>96.482411026954694</c:v>
                </c:pt>
                <c:pt idx="193">
                  <c:v>96.984923584386706</c:v>
                </c:pt>
                <c:pt idx="194">
                  <c:v>97.487436141818804</c:v>
                </c:pt>
                <c:pt idx="195">
                  <c:v>97.989948699250803</c:v>
                </c:pt>
                <c:pt idx="196">
                  <c:v>98.492461256682901</c:v>
                </c:pt>
                <c:pt idx="197">
                  <c:v>98.9949738141149</c:v>
                </c:pt>
                <c:pt idx="198">
                  <c:v>99.497486371546998</c:v>
                </c:pt>
                <c:pt idx="199">
                  <c:v>99.999998928978997</c:v>
                </c:pt>
              </c:numCache>
            </c:numRef>
          </c:xVal>
          <c:yVal>
            <c:numRef>
              <c:f>Sheet2!$C$2:$C$201</c:f>
              <c:numCache>
                <c:formatCode>General</c:formatCode>
                <c:ptCount val="200"/>
                <c:pt idx="0">
                  <c:v>0.47799998521804798</c:v>
                </c:pt>
                <c:pt idx="1">
                  <c:v>0.47799972734512403</c:v>
                </c:pt>
                <c:pt idx="2">
                  <c:v>0.47799945842469699</c:v>
                </c:pt>
                <c:pt idx="3">
                  <c:v>0.47799916703251499</c:v>
                </c:pt>
                <c:pt idx="4">
                  <c:v>0.47799884098262102</c:v>
                </c:pt>
                <c:pt idx="5">
                  <c:v>0.47799846691491699</c:v>
                </c:pt>
                <c:pt idx="6">
                  <c:v>0.47799802987169898</c:v>
                </c:pt>
                <c:pt idx="7">
                  <c:v>0.47799751282347203</c:v>
                </c:pt>
                <c:pt idx="8">
                  <c:v>0.47799689615254498</c:v>
                </c:pt>
                <c:pt idx="9">
                  <c:v>0.47799615706998799</c:v>
                </c:pt>
                <c:pt idx="10">
                  <c:v>0.47799526897572497</c:v>
                </c:pt>
                <c:pt idx="11">
                  <c:v>0.47799420072562099</c:v>
                </c:pt>
                <c:pt idx="12">
                  <c:v>0.47799291580820302</c:v>
                </c:pt>
                <c:pt idx="13">
                  <c:v>0.477991371412684</c:v>
                </c:pt>
                <c:pt idx="14">
                  <c:v>0.47798951737456702</c:v>
                </c:pt>
                <c:pt idx="15">
                  <c:v>0.47798729498251402</c:v>
                </c:pt>
                <c:pt idx="16">
                  <c:v>0.47798463563185101</c:v>
                </c:pt>
                <c:pt idx="17">
                  <c:v>0.47798145930725899</c:v>
                </c:pt>
                <c:pt idx="18">
                  <c:v>0.47797767287711501</c:v>
                </c:pt>
                <c:pt idx="19">
                  <c:v>0.477973168181625</c:v>
                </c:pt>
                <c:pt idx="20">
                  <c:v>0.47796781989466802</c:v>
                </c:pt>
                <c:pt idx="21">
                  <c:v>0.47796148314272802</c:v>
                </c:pt>
                <c:pt idx="22">
                  <c:v>0.47795399085975598</c:v>
                </c:pt>
                <c:pt idx="23">
                  <c:v>0.47794515085887102</c:v>
                </c:pt>
                <c:pt idx="24">
                  <c:v>0.47793474260417901</c:v>
                </c:pt>
                <c:pt idx="25">
                  <c:v>0.47792251366324301</c:v>
                </c:pt>
                <c:pt idx="26">
                  <c:v>0.47790817582357797</c:v>
                </c:pt>
                <c:pt idx="27">
                  <c:v>0.477891400860322</c:v>
                </c:pt>
                <c:pt idx="28">
                  <c:v>0.47787181593935302</c:v>
                </c:pt>
                <c:pt idx="29">
                  <c:v>0.47784899864848601</c:v>
                </c:pt>
                <c:pt idx="30">
                  <c:v>0.47782247164894398</c:v>
                </c:pt>
                <c:pt idx="31">
                  <c:v>0.47779169694416002</c:v>
                </c:pt>
                <c:pt idx="32">
                  <c:v>0.47775606976868601</c:v>
                </c:pt>
                <c:pt idx="33">
                  <c:v>0.47771491210352501</c:v>
                </c:pt>
                <c:pt idx="34">
                  <c:v>0.47766746583170699</c:v>
                </c:pt>
                <c:pt idx="35">
                  <c:v>0.47761288555328102</c:v>
                </c:pt>
                <c:pt idx="36">
                  <c:v>0.47755023108726002</c:v>
                </c:pt>
                <c:pt idx="37">
                  <c:v>0.477478459694893</c:v>
                </c:pt>
                <c:pt idx="38">
                  <c:v>0.477396418068049</c:v>
                </c:pt>
                <c:pt idx="39">
                  <c:v>0.47730283413456398</c:v>
                </c:pt>
                <c:pt idx="40">
                  <c:v>0.47719630874227098</c:v>
                </c:pt>
                <c:pt idx="41">
                  <c:v>0.47707530729238601</c:v>
                </c:pt>
                <c:pt idx="42">
                  <c:v>0.47693815140353302</c:v>
                </c:pt>
                <c:pt idx="43">
                  <c:v>0.47678301069587598</c:v>
                </c:pt>
                <c:pt idx="44">
                  <c:v>0.47660789479578702</c:v>
                </c:pt>
                <c:pt idx="45">
                  <c:v>0.47641064566966901</c:v>
                </c:pt>
                <c:pt idx="46">
                  <c:v>0.47618893040410998</c:v>
                </c:pt>
                <c:pt idx="47">
                  <c:v>0.47594023455762202</c:v>
                </c:pt>
                <c:pt idx="48">
                  <c:v>0.47566185621615997</c:v>
                </c:pt>
                <c:pt idx="49">
                  <c:v>0.47535090088941001</c:v>
                </c:pt>
                <c:pt idx="50">
                  <c:v>0.47500427739051598</c:v>
                </c:pt>
                <c:pt idx="51">
                  <c:v>0.47461869484344998</c:v>
                </c:pt>
                <c:pt idx="52">
                  <c:v>0.47419066096464302</c:v>
                </c:pt>
                <c:pt idx="53">
                  <c:v>0.47371648176375503</c:v>
                </c:pt>
                <c:pt idx="54">
                  <c:v>0.47319226280712701</c:v>
                </c:pt>
                <c:pt idx="55">
                  <c:v>0.47261391218235499</c:v>
                </c:pt>
                <c:pt idx="56">
                  <c:v>0.471977145296196</c:v>
                </c:pt>
                <c:pt idx="57">
                  <c:v>0.471277491630193</c:v>
                </c:pt>
                <c:pt idx="58">
                  <c:v>0.47051030356727203</c:v>
                </c:pt>
                <c:pt idx="59">
                  <c:v>0.469670767391352</c:v>
                </c:pt>
                <c:pt idx="60">
                  <c:v>0.468753916547688</c:v>
                </c:pt>
                <c:pt idx="61">
                  <c:v>0.46775464723583199</c:v>
                </c:pt>
                <c:pt idx="62">
                  <c:v>0.46666773639139902</c:v>
                </c:pt>
                <c:pt idx="63">
                  <c:v>0.46548786209258902</c:v>
                </c:pt>
                <c:pt idx="64">
                  <c:v>0.46420962640957603</c:v>
                </c:pt>
                <c:pt idx="65">
                  <c:v>0.462827580693497</c:v>
                </c:pt>
                <c:pt idx="66">
                  <c:v>0.46133625328738198</c:v>
                </c:pt>
                <c:pt idx="67">
                  <c:v>0.45973017959678703</c:v>
                </c:pt>
                <c:pt idx="68">
                  <c:v>0.45800393447124199</c:v>
                </c:pt>
                <c:pt idx="69">
                  <c:v>0.45615216680038101</c:v>
                </c:pt>
                <c:pt idx="70">
                  <c:v>0.454169636202645</c:v>
                </c:pt>
                <c:pt idx="71">
                  <c:v>0.45205125167876198</c:v>
                </c:pt>
                <c:pt idx="72">
                  <c:v>0.44979211206742098</c:v>
                </c:pt>
                <c:pt idx="73">
                  <c:v>0.44738754811972298</c:v>
                </c:pt>
                <c:pt idx="74">
                  <c:v>0.44483316598088002</c:v>
                </c:pt>
                <c:pt idx="75">
                  <c:v>0.44212489184840997</c:v>
                </c:pt>
                <c:pt idx="76">
                  <c:v>0.43925901754625102</c:v>
                </c:pt>
                <c:pt idx="77">
                  <c:v>0.436232246730408</c:v>
                </c:pt>
                <c:pt idx="78">
                  <c:v>0.433041741408214</c:v>
                </c:pt>
                <c:pt idx="79">
                  <c:v>0.429685168439146</c:v>
                </c:pt>
                <c:pt idx="80">
                  <c:v>0.42616074563294198</c:v>
                </c:pt>
                <c:pt idx="81">
                  <c:v>0.42246728705460201</c:v>
                </c:pt>
                <c:pt idx="82">
                  <c:v>0.41860424710655197</c:v>
                </c:pt>
                <c:pt idx="83">
                  <c:v>0.41457176285733299</c:v>
                </c:pt>
                <c:pt idx="84">
                  <c:v>0.41037069426540201</c:v>
                </c:pt>
                <c:pt idx="85">
                  <c:v>0.40600266159972997</c:v>
                </c:pt>
                <c:pt idx="86">
                  <c:v>0.401470079589336</c:v>
                </c:pt>
                <c:pt idx="87">
                  <c:v>0.39677618768488998</c:v>
                </c:pt>
                <c:pt idx="88">
                  <c:v>0.391925075814688</c:v>
                </c:pt>
                <c:pt idx="89">
                  <c:v>0.38692170499419298</c:v>
                </c:pt>
                <c:pt idx="90">
                  <c:v>0.38177192213973798</c:v>
                </c:pt>
                <c:pt idx="91">
                  <c:v>0.376482468395888</c:v>
                </c:pt>
                <c:pt idx="92">
                  <c:v>0.37106098039847502</c:v>
                </c:pt>
                <c:pt idx="93">
                  <c:v>0.36551598373569699</c:v>
                </c:pt>
                <c:pt idx="94">
                  <c:v>0.359856878069229</c:v>
                </c:pt>
                <c:pt idx="95">
                  <c:v>0.35409391344518698</c:v>
                </c:pt>
                <c:pt idx="96">
                  <c:v>0.34823815790632301</c:v>
                </c:pt>
                <c:pt idx="97">
                  <c:v>0.34230160720744901</c:v>
                </c:pt>
                <c:pt idx="98">
                  <c:v>0.336322776795978</c:v>
                </c:pt>
                <c:pt idx="99">
                  <c:v>0.33324529312075901</c:v>
                </c:pt>
                <c:pt idx="100">
                  <c:v>0.57045251516865603</c:v>
                </c:pt>
                <c:pt idx="101">
                  <c:v>0.56886362760218301</c:v>
                </c:pt>
                <c:pt idx="102">
                  <c:v>0.56424222132425295</c:v>
                </c:pt>
                <c:pt idx="103">
                  <c:v>0.55961369489498303</c:v>
                </c:pt>
                <c:pt idx="104">
                  <c:v>0.55499831891956497</c:v>
                </c:pt>
                <c:pt idx="105">
                  <c:v>0.55040517484219298</c:v>
                </c:pt>
                <c:pt idx="106">
                  <c:v>0.54584330182356999</c:v>
                </c:pt>
                <c:pt idx="107">
                  <c:v>0.54132166739524501</c:v>
                </c:pt>
                <c:pt idx="108">
                  <c:v>0.53684910947714803</c:v>
                </c:pt>
                <c:pt idx="109">
                  <c:v>0.53243427814419897</c:v>
                </c:pt>
                <c:pt idx="110">
                  <c:v>0.528085577894716</c:v>
                </c:pt>
                <c:pt idx="111">
                  <c:v>0.52381111114732803</c:v>
                </c:pt>
                <c:pt idx="112">
                  <c:v>0.51961862370522405</c:v>
                </c:pt>
                <c:pt idx="113">
                  <c:v>0.51551545292334999</c:v>
                </c:pt>
                <c:pt idx="114">
                  <c:v>0.51150847929489296</c:v>
                </c:pt>
                <c:pt idx="115">
                  <c:v>0.50760408213750496</c:v>
                </c:pt>
                <c:pt idx="116">
                  <c:v>0.50380810000748499</c:v>
                </c:pt>
                <c:pt idx="117">
                  <c:v>0.50012579640227395</c:v>
                </c:pt>
                <c:pt idx="118">
                  <c:v>0.49656183122931902</c:v>
                </c:pt>
                <c:pt idx="119">
                  <c:v>0.49312023842480102</c:v>
                </c:pt>
                <c:pt idx="120">
                  <c:v>0.48980441000085501</c:v>
                </c:pt>
                <c:pt idx="121">
                  <c:v>0.48661708668794401</c:v>
                </c:pt>
                <c:pt idx="122">
                  <c:v>0.48356035522278701</c:v>
                </c:pt>
                <c:pt idx="123">
                  <c:v>0.48063565221508198</c:v>
                </c:pt>
                <c:pt idx="124">
                  <c:v>0.47784377441150899</c:v>
                </c:pt>
                <c:pt idx="125">
                  <c:v>0.475184895066324</c:v>
                </c:pt>
                <c:pt idx="126">
                  <c:v>0.47265858602727701</c:v>
                </c:pt>
                <c:pt idx="127">
                  <c:v>0.470263845056276</c:v>
                </c:pt>
                <c:pt idx="128">
                  <c:v>0.467999127828158</c:v>
                </c:pt>
                <c:pt idx="129">
                  <c:v>0.46586238399011998</c:v>
                </c:pt>
                <c:pt idx="130">
                  <c:v>0.46385109661944401</c:v>
                </c:pt>
                <c:pt idx="131">
                  <c:v>0.46196232438901802</c:v>
                </c:pt>
                <c:pt idx="132">
                  <c:v>0.46019274573840702</c:v>
                </c:pt>
                <c:pt idx="133">
                  <c:v>0.45853870435237898</c:v>
                </c:pt>
                <c:pt idx="134">
                  <c:v>0.45699625526777099</c:v>
                </c:pt>
                <c:pt idx="135">
                  <c:v>0.45556121096170898</c:v>
                </c:pt>
                <c:pt idx="136">
                  <c:v>0.45422918681789098</c:v>
                </c:pt>
                <c:pt idx="137">
                  <c:v>0.45299564542065901</c:v>
                </c:pt>
                <c:pt idx="138">
                  <c:v>0.451855939187016</c:v>
                </c:pt>
                <c:pt idx="139">
                  <c:v>0.450805350912166</c:v>
                </c:pt>
                <c:pt idx="140">
                  <c:v>0.44983913187274999</c:v>
                </c:pt>
                <c:pt idx="141">
                  <c:v>0.448952537201463</c:v>
                </c:pt>
                <c:pt idx="142">
                  <c:v>0.448140858315621</c:v>
                </c:pt>
                <c:pt idx="143">
                  <c:v>0.44739945224868499</c:v>
                </c:pt>
                <c:pt idx="144">
                  <c:v>0.446723767796677</c:v>
                </c:pt>
                <c:pt idx="145">
                  <c:v>0.446109368449501</c:v>
                </c:pt>
                <c:pt idx="146">
                  <c:v>0.44555195212980397</c:v>
                </c:pt>
                <c:pt idx="147">
                  <c:v>0.445047367808593</c:v>
                </c:pt>
                <c:pt idx="148">
                  <c:v>0.44459162910688199</c:v>
                </c:pt>
                <c:pt idx="149">
                  <c:v>0.44418092502635698</c:v>
                </c:pt>
                <c:pt idx="150">
                  <c:v>0.44381162797915802</c:v>
                </c:pt>
                <c:pt idx="151">
                  <c:v>0.44348029930791</c:v>
                </c:pt>
                <c:pt idx="152">
                  <c:v>0.44318369250224299</c:v>
                </c:pt>
                <c:pt idx="153">
                  <c:v>0.442918754327708</c:v>
                </c:pt>
                <c:pt idx="154">
                  <c:v>0.44268262408781101</c:v>
                </c:pt>
                <c:pt idx="155">
                  <c:v>0.44247263124031899</c:v>
                </c:pt>
                <c:pt idx="156">
                  <c:v>0.44228629158565003</c:v>
                </c:pt>
                <c:pt idx="157">
                  <c:v>0.442121302238562</c:v>
                </c:pt>
                <c:pt idx="158">
                  <c:v>0.441975535585234</c:v>
                </c:pt>
                <c:pt idx="159">
                  <c:v>0.44184703241649298</c:v>
                </c:pt>
                <c:pt idx="160">
                  <c:v>0.44173399441503097</c:v>
                </c:pt>
                <c:pt idx="161">
                  <c:v>0.44163477616048402</c:v>
                </c:pt>
                <c:pt idx="162">
                  <c:v>0.44154787680144703</c:v>
                </c:pt>
                <c:pt idx="163">
                  <c:v>0.44147193152842701</c:v>
                </c:pt>
                <c:pt idx="164">
                  <c:v>0.44140570296661302</c:v>
                </c:pt>
                <c:pt idx="165">
                  <c:v>0.44134807259244602</c:v>
                </c:pt>
                <c:pt idx="166">
                  <c:v>0.44129803226359099</c:v>
                </c:pt>
                <c:pt idx="167">
                  <c:v>0.441254675938139</c:v>
                </c:pt>
                <c:pt idx="168">
                  <c:v>0.44121719164591799</c:v>
                </c:pt>
                <c:pt idx="169">
                  <c:v>0.44118485376276501</c:v>
                </c:pt>
                <c:pt idx="170">
                  <c:v>0.441157015627477</c:v>
                </c:pt>
                <c:pt idx="171">
                  <c:v>0.441133102531164</c:v>
                </c:pt>
                <c:pt idx="172">
                  <c:v>0.44111260509963601</c:v>
                </c:pt>
                <c:pt idx="173">
                  <c:v>0.44109507308151003</c:v>
                </c:pt>
                <c:pt idx="174">
                  <c:v>0.44108010954771698</c:v>
                </c:pt>
                <c:pt idx="175">
                  <c:v>0.44106736550202102</c:v>
                </c:pt>
                <c:pt idx="176">
                  <c:v>0.44105653489711999</c:v>
                </c:pt>
                <c:pt idx="177">
                  <c:v>0.441047350046603</c:v>
                </c:pt>
                <c:pt idx="178">
                  <c:v>0.44103957741958799</c:v>
                </c:pt>
                <c:pt idx="179">
                  <c:v>0.44103301380214499</c:v>
                </c:pt>
                <c:pt idx="180">
                  <c:v>0.44102748280750598</c:v>
                </c:pt>
                <c:pt idx="181">
                  <c:v>0.44102283171559298</c:v>
                </c:pt>
                <c:pt idx="182">
                  <c:v>0.44101892862134101</c:v>
                </c:pt>
                <c:pt idx="183">
                  <c:v>0.44101565987082197</c:v>
                </c:pt>
                <c:pt idx="184">
                  <c:v>0.44101292776391698</c:v>
                </c:pt>
                <c:pt idx="185">
                  <c:v>0.44101064850246202</c:v>
                </c:pt>
                <c:pt idx="186">
                  <c:v>0.44100875036315901</c:v>
                </c:pt>
                <c:pt idx="187">
                  <c:v>0.441007172075147</c:v>
                </c:pt>
                <c:pt idx="188">
                  <c:v>0.44100586138283998</c:v>
                </c:pt>
                <c:pt idx="189">
                  <c:v>0.44100477377552</c:v>
                </c:pt>
                <c:pt idx="190">
                  <c:v>0.44100387136607</c:v>
                </c:pt>
                <c:pt idx="191">
                  <c:v>0.44100312190218599</c:v>
                </c:pt>
                <c:pt idx="192">
                  <c:v>0.441002497894384</c:v>
                </c:pt>
                <c:pt idx="193">
                  <c:v>0.44100197584605699</c:v>
                </c:pt>
                <c:pt idx="194">
                  <c:v>0.44100153557171501</c:v>
                </c:pt>
                <c:pt idx="195">
                  <c:v>0.44100115959041197</c:v>
                </c:pt>
                <c:pt idx="196">
                  <c:v>0.44100083258211897</c:v>
                </c:pt>
                <c:pt idx="197">
                  <c:v>0.44100054089546697</c:v>
                </c:pt>
                <c:pt idx="198">
                  <c:v>0.441000272095873</c:v>
                </c:pt>
                <c:pt idx="199">
                  <c:v>0.44100001454353299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AE7-4F7A-A279-EEFBEBE31143}"/>
            </c:ext>
          </c:extLst>
        </c:ser>
        <c:ser>
          <c:idx val="1"/>
          <c:order val="1"/>
          <c:tx>
            <c:v>ref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3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Sheet2!$E$2:$E$23</c:f>
              <c:numCache>
                <c:formatCode>General</c:formatCode>
                <c:ptCount val="22"/>
                <c:pt idx="0">
                  <c:v>30.5</c:v>
                </c:pt>
                <c:pt idx="1">
                  <c:v>32.5</c:v>
                </c:pt>
                <c:pt idx="2">
                  <c:v>34.5</c:v>
                </c:pt>
                <c:pt idx="3">
                  <c:v>36.5</c:v>
                </c:pt>
                <c:pt idx="4">
                  <c:v>39</c:v>
                </c:pt>
                <c:pt idx="5">
                  <c:v>41</c:v>
                </c:pt>
                <c:pt idx="6">
                  <c:v>43</c:v>
                </c:pt>
                <c:pt idx="7">
                  <c:v>45.4</c:v>
                </c:pt>
                <c:pt idx="8">
                  <c:v>46.4</c:v>
                </c:pt>
                <c:pt idx="9">
                  <c:v>47.3</c:v>
                </c:pt>
                <c:pt idx="10">
                  <c:v>48.5</c:v>
                </c:pt>
                <c:pt idx="11">
                  <c:v>49.5</c:v>
                </c:pt>
                <c:pt idx="12">
                  <c:v>50.5</c:v>
                </c:pt>
                <c:pt idx="13">
                  <c:v>51.5</c:v>
                </c:pt>
                <c:pt idx="14">
                  <c:v>52.5</c:v>
                </c:pt>
                <c:pt idx="15">
                  <c:v>53.5</c:v>
                </c:pt>
                <c:pt idx="16">
                  <c:v>55.5</c:v>
                </c:pt>
                <c:pt idx="17">
                  <c:v>57</c:v>
                </c:pt>
                <c:pt idx="18">
                  <c:v>61</c:v>
                </c:pt>
                <c:pt idx="19">
                  <c:v>65.099999999999994</c:v>
                </c:pt>
                <c:pt idx="20">
                  <c:v>69.400000000000006</c:v>
                </c:pt>
                <c:pt idx="21">
                  <c:v>73.3</c:v>
                </c:pt>
              </c:numCache>
            </c:numRef>
          </c:xVal>
          <c:yVal>
            <c:numRef>
              <c:f>Sheet2!$F$2:$F$23</c:f>
              <c:numCache>
                <c:formatCode>General</c:formatCode>
                <c:ptCount val="22"/>
                <c:pt idx="0">
                  <c:v>0.47199999999999998</c:v>
                </c:pt>
                <c:pt idx="1">
                  <c:v>0.45</c:v>
                </c:pt>
                <c:pt idx="2">
                  <c:v>0.45500000000000002</c:v>
                </c:pt>
                <c:pt idx="3">
                  <c:v>0.432</c:v>
                </c:pt>
                <c:pt idx="4">
                  <c:v>0.432</c:v>
                </c:pt>
                <c:pt idx="5">
                  <c:v>0.41799999999999998</c:v>
                </c:pt>
                <c:pt idx="6">
                  <c:v>0.40100000000000002</c:v>
                </c:pt>
                <c:pt idx="7">
                  <c:v>0.379</c:v>
                </c:pt>
                <c:pt idx="8">
                  <c:v>0.36299999999999999</c:v>
                </c:pt>
                <c:pt idx="9">
                  <c:v>0.35899999999999999</c:v>
                </c:pt>
                <c:pt idx="10">
                  <c:v>0.33300000000000002</c:v>
                </c:pt>
                <c:pt idx="11">
                  <c:v>0.42199999999999999</c:v>
                </c:pt>
                <c:pt idx="12">
                  <c:v>0.57399999999999995</c:v>
                </c:pt>
                <c:pt idx="13">
                  <c:v>0.56499999999999995</c:v>
                </c:pt>
                <c:pt idx="14">
                  <c:v>0.55000000000000004</c:v>
                </c:pt>
                <c:pt idx="15">
                  <c:v>0.55500000000000005</c:v>
                </c:pt>
                <c:pt idx="16">
                  <c:v>0.53400000000000003</c:v>
                </c:pt>
                <c:pt idx="17">
                  <c:v>0.51800000000000002</c:v>
                </c:pt>
                <c:pt idx="18">
                  <c:v>0.49</c:v>
                </c:pt>
                <c:pt idx="19">
                  <c:v>0.47199999999999998</c:v>
                </c:pt>
                <c:pt idx="20">
                  <c:v>0.45800000000000002</c:v>
                </c:pt>
                <c:pt idx="21">
                  <c:v>0.45500000000000002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AE7-4F7A-A279-EEFBEBE31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29312"/>
        <c:axId val="66227232"/>
      </c:scatterChart>
      <c:valAx>
        <c:axId val="6622931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o-KR" altLang="en-US"/>
                  <a:t>위치 </a:t>
                </a:r>
                <a:r>
                  <a:rPr lang="en-US" altLang="ko-KR"/>
                  <a:t>(mm)</a:t>
                </a:r>
                <a:endParaRPr lang="ko-KR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#,##0_);[Red]\(#,##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6227232"/>
        <c:crosses val="autoZero"/>
        <c:crossBetween val="midCat"/>
      </c:valAx>
      <c:valAx>
        <c:axId val="66227232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C</a:t>
                </a:r>
                <a:r>
                  <a:rPr lang="en-US" altLang="ko-KR" baseline="0"/>
                  <a:t> wt%</a:t>
                </a:r>
                <a:endParaRPr lang="ko-KR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6229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735535478003021"/>
          <c:y val="0.14983875596906654"/>
          <c:w val="9.4821508225066714E-2"/>
          <c:h val="9.434030370046908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dirty="0" smtClean="0"/>
              <a:t>Random number * 1000</a:t>
            </a:r>
            <a:endParaRPr lang="ko-KR" alt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boltzddd!$B$1:$B$100</c:f>
              <c:numCache>
                <c:formatCode>General</c:formatCode>
                <c:ptCount val="100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  <c:pt idx="6">
                  <c:v>210</c:v>
                </c:pt>
                <c:pt idx="7">
                  <c:v>240</c:v>
                </c:pt>
                <c:pt idx="8">
                  <c:v>270</c:v>
                </c:pt>
                <c:pt idx="9">
                  <c:v>300</c:v>
                </c:pt>
                <c:pt idx="10">
                  <c:v>330</c:v>
                </c:pt>
                <c:pt idx="11">
                  <c:v>360</c:v>
                </c:pt>
                <c:pt idx="12">
                  <c:v>390</c:v>
                </c:pt>
                <c:pt idx="13">
                  <c:v>420</c:v>
                </c:pt>
                <c:pt idx="14">
                  <c:v>450</c:v>
                </c:pt>
                <c:pt idx="15">
                  <c:v>480</c:v>
                </c:pt>
                <c:pt idx="16">
                  <c:v>510</c:v>
                </c:pt>
                <c:pt idx="17">
                  <c:v>540</c:v>
                </c:pt>
                <c:pt idx="18">
                  <c:v>570</c:v>
                </c:pt>
                <c:pt idx="19">
                  <c:v>600</c:v>
                </c:pt>
                <c:pt idx="20">
                  <c:v>630</c:v>
                </c:pt>
                <c:pt idx="21">
                  <c:v>660</c:v>
                </c:pt>
                <c:pt idx="22">
                  <c:v>690</c:v>
                </c:pt>
                <c:pt idx="23">
                  <c:v>720</c:v>
                </c:pt>
                <c:pt idx="24">
                  <c:v>750</c:v>
                </c:pt>
                <c:pt idx="25">
                  <c:v>780</c:v>
                </c:pt>
                <c:pt idx="26">
                  <c:v>810</c:v>
                </c:pt>
                <c:pt idx="27">
                  <c:v>840</c:v>
                </c:pt>
                <c:pt idx="28">
                  <c:v>870</c:v>
                </c:pt>
                <c:pt idx="29">
                  <c:v>900</c:v>
                </c:pt>
                <c:pt idx="30">
                  <c:v>930</c:v>
                </c:pt>
                <c:pt idx="31">
                  <c:v>960</c:v>
                </c:pt>
                <c:pt idx="32">
                  <c:v>990</c:v>
                </c:pt>
                <c:pt idx="33">
                  <c:v>1020</c:v>
                </c:pt>
                <c:pt idx="34">
                  <c:v>1050</c:v>
                </c:pt>
                <c:pt idx="35">
                  <c:v>1080</c:v>
                </c:pt>
                <c:pt idx="36">
                  <c:v>1110</c:v>
                </c:pt>
                <c:pt idx="37">
                  <c:v>1140</c:v>
                </c:pt>
                <c:pt idx="38">
                  <c:v>1170</c:v>
                </c:pt>
                <c:pt idx="39">
                  <c:v>1200</c:v>
                </c:pt>
                <c:pt idx="40">
                  <c:v>1230</c:v>
                </c:pt>
                <c:pt idx="41">
                  <c:v>1260</c:v>
                </c:pt>
                <c:pt idx="42">
                  <c:v>1290</c:v>
                </c:pt>
                <c:pt idx="43">
                  <c:v>1320</c:v>
                </c:pt>
                <c:pt idx="44">
                  <c:v>1350</c:v>
                </c:pt>
                <c:pt idx="45">
                  <c:v>1380</c:v>
                </c:pt>
                <c:pt idx="46">
                  <c:v>1410</c:v>
                </c:pt>
                <c:pt idx="47">
                  <c:v>1440</c:v>
                </c:pt>
                <c:pt idx="48">
                  <c:v>1470</c:v>
                </c:pt>
                <c:pt idx="49">
                  <c:v>1500</c:v>
                </c:pt>
                <c:pt idx="50">
                  <c:v>1530</c:v>
                </c:pt>
                <c:pt idx="51">
                  <c:v>1560</c:v>
                </c:pt>
                <c:pt idx="52">
                  <c:v>1590</c:v>
                </c:pt>
                <c:pt idx="53">
                  <c:v>1620</c:v>
                </c:pt>
                <c:pt idx="54">
                  <c:v>1650</c:v>
                </c:pt>
                <c:pt idx="55">
                  <c:v>1680</c:v>
                </c:pt>
                <c:pt idx="56">
                  <c:v>1710</c:v>
                </c:pt>
                <c:pt idx="57">
                  <c:v>1740</c:v>
                </c:pt>
                <c:pt idx="58">
                  <c:v>1770</c:v>
                </c:pt>
                <c:pt idx="59">
                  <c:v>1800</c:v>
                </c:pt>
                <c:pt idx="60">
                  <c:v>1830</c:v>
                </c:pt>
                <c:pt idx="61">
                  <c:v>1860</c:v>
                </c:pt>
                <c:pt idx="62">
                  <c:v>1890</c:v>
                </c:pt>
                <c:pt idx="63">
                  <c:v>1920</c:v>
                </c:pt>
                <c:pt idx="64">
                  <c:v>1950</c:v>
                </c:pt>
                <c:pt idx="65">
                  <c:v>1980</c:v>
                </c:pt>
                <c:pt idx="66">
                  <c:v>2010</c:v>
                </c:pt>
                <c:pt idx="67">
                  <c:v>2040</c:v>
                </c:pt>
                <c:pt idx="68">
                  <c:v>2070</c:v>
                </c:pt>
                <c:pt idx="69">
                  <c:v>2100</c:v>
                </c:pt>
                <c:pt idx="70">
                  <c:v>2130</c:v>
                </c:pt>
                <c:pt idx="71">
                  <c:v>2160</c:v>
                </c:pt>
                <c:pt idx="72">
                  <c:v>2190</c:v>
                </c:pt>
                <c:pt idx="73">
                  <c:v>2220</c:v>
                </c:pt>
                <c:pt idx="74">
                  <c:v>2250</c:v>
                </c:pt>
                <c:pt idx="75">
                  <c:v>2280</c:v>
                </c:pt>
                <c:pt idx="76">
                  <c:v>2310</c:v>
                </c:pt>
                <c:pt idx="77">
                  <c:v>2340</c:v>
                </c:pt>
                <c:pt idx="78">
                  <c:v>2370</c:v>
                </c:pt>
                <c:pt idx="79">
                  <c:v>2400</c:v>
                </c:pt>
                <c:pt idx="80">
                  <c:v>2430</c:v>
                </c:pt>
                <c:pt idx="81">
                  <c:v>2460</c:v>
                </c:pt>
                <c:pt idx="82">
                  <c:v>2490</c:v>
                </c:pt>
                <c:pt idx="83">
                  <c:v>2520</c:v>
                </c:pt>
                <c:pt idx="84">
                  <c:v>2550</c:v>
                </c:pt>
                <c:pt idx="85">
                  <c:v>2580</c:v>
                </c:pt>
                <c:pt idx="86">
                  <c:v>2610</c:v>
                </c:pt>
                <c:pt idx="87">
                  <c:v>2640</c:v>
                </c:pt>
                <c:pt idx="88">
                  <c:v>2670</c:v>
                </c:pt>
                <c:pt idx="89">
                  <c:v>2700</c:v>
                </c:pt>
                <c:pt idx="90">
                  <c:v>2730</c:v>
                </c:pt>
                <c:pt idx="91">
                  <c:v>2760</c:v>
                </c:pt>
                <c:pt idx="92">
                  <c:v>2790</c:v>
                </c:pt>
                <c:pt idx="93">
                  <c:v>2820</c:v>
                </c:pt>
                <c:pt idx="94">
                  <c:v>2850</c:v>
                </c:pt>
                <c:pt idx="95">
                  <c:v>2880</c:v>
                </c:pt>
                <c:pt idx="96">
                  <c:v>2910</c:v>
                </c:pt>
                <c:pt idx="97">
                  <c:v>2940</c:v>
                </c:pt>
                <c:pt idx="98">
                  <c:v>2970</c:v>
                </c:pt>
                <c:pt idx="99">
                  <c:v>3000</c:v>
                </c:pt>
              </c:numCache>
            </c:numRef>
          </c:xVal>
          <c:yVal>
            <c:numRef>
              <c:f>boltzddd!$C$1:$C$100</c:f>
              <c:numCache>
                <c:formatCode>General</c:formatCode>
                <c:ptCount val="100"/>
                <c:pt idx="0">
                  <c:v>10070</c:v>
                </c:pt>
                <c:pt idx="1">
                  <c:v>9977</c:v>
                </c:pt>
                <c:pt idx="2">
                  <c:v>10038</c:v>
                </c:pt>
                <c:pt idx="3">
                  <c:v>10007</c:v>
                </c:pt>
                <c:pt idx="4">
                  <c:v>10000</c:v>
                </c:pt>
                <c:pt idx="5">
                  <c:v>9905</c:v>
                </c:pt>
                <c:pt idx="6">
                  <c:v>10107</c:v>
                </c:pt>
                <c:pt idx="7">
                  <c:v>9930</c:v>
                </c:pt>
                <c:pt idx="8">
                  <c:v>10157</c:v>
                </c:pt>
                <c:pt idx="9">
                  <c:v>10052</c:v>
                </c:pt>
                <c:pt idx="10">
                  <c:v>9861</c:v>
                </c:pt>
                <c:pt idx="11">
                  <c:v>10104</c:v>
                </c:pt>
                <c:pt idx="12">
                  <c:v>10064</c:v>
                </c:pt>
                <c:pt idx="13">
                  <c:v>9946</c:v>
                </c:pt>
                <c:pt idx="14">
                  <c:v>10041</c:v>
                </c:pt>
                <c:pt idx="15">
                  <c:v>10043</c:v>
                </c:pt>
                <c:pt idx="16">
                  <c:v>10071</c:v>
                </c:pt>
                <c:pt idx="17">
                  <c:v>10015</c:v>
                </c:pt>
                <c:pt idx="18">
                  <c:v>9951</c:v>
                </c:pt>
                <c:pt idx="19">
                  <c:v>9934</c:v>
                </c:pt>
                <c:pt idx="20">
                  <c:v>10193</c:v>
                </c:pt>
                <c:pt idx="21">
                  <c:v>9956</c:v>
                </c:pt>
                <c:pt idx="22">
                  <c:v>9996</c:v>
                </c:pt>
                <c:pt idx="23">
                  <c:v>10015</c:v>
                </c:pt>
                <c:pt idx="24">
                  <c:v>10005</c:v>
                </c:pt>
                <c:pt idx="25">
                  <c:v>9867</c:v>
                </c:pt>
                <c:pt idx="26">
                  <c:v>10136</c:v>
                </c:pt>
                <c:pt idx="27">
                  <c:v>10093</c:v>
                </c:pt>
                <c:pt idx="28">
                  <c:v>10162</c:v>
                </c:pt>
                <c:pt idx="29">
                  <c:v>9823</c:v>
                </c:pt>
                <c:pt idx="30">
                  <c:v>10006</c:v>
                </c:pt>
                <c:pt idx="31">
                  <c:v>9885</c:v>
                </c:pt>
                <c:pt idx="32">
                  <c:v>9945</c:v>
                </c:pt>
                <c:pt idx="33">
                  <c:v>9877</c:v>
                </c:pt>
                <c:pt idx="34">
                  <c:v>9994</c:v>
                </c:pt>
                <c:pt idx="35">
                  <c:v>10102</c:v>
                </c:pt>
                <c:pt idx="36">
                  <c:v>9967</c:v>
                </c:pt>
                <c:pt idx="37">
                  <c:v>10019</c:v>
                </c:pt>
                <c:pt idx="38">
                  <c:v>10064</c:v>
                </c:pt>
                <c:pt idx="39">
                  <c:v>10113</c:v>
                </c:pt>
                <c:pt idx="40">
                  <c:v>9930</c:v>
                </c:pt>
                <c:pt idx="41">
                  <c:v>10016</c:v>
                </c:pt>
                <c:pt idx="42">
                  <c:v>9960</c:v>
                </c:pt>
                <c:pt idx="43">
                  <c:v>9979</c:v>
                </c:pt>
                <c:pt idx="44">
                  <c:v>9952</c:v>
                </c:pt>
                <c:pt idx="45">
                  <c:v>9947</c:v>
                </c:pt>
                <c:pt idx="46">
                  <c:v>9929</c:v>
                </c:pt>
                <c:pt idx="47">
                  <c:v>10033</c:v>
                </c:pt>
                <c:pt idx="48">
                  <c:v>9884</c:v>
                </c:pt>
                <c:pt idx="49">
                  <c:v>10225</c:v>
                </c:pt>
                <c:pt idx="50">
                  <c:v>9882</c:v>
                </c:pt>
                <c:pt idx="51">
                  <c:v>9900</c:v>
                </c:pt>
                <c:pt idx="52">
                  <c:v>9988</c:v>
                </c:pt>
                <c:pt idx="53">
                  <c:v>9963</c:v>
                </c:pt>
                <c:pt idx="54">
                  <c:v>10233</c:v>
                </c:pt>
                <c:pt idx="55">
                  <c:v>9914</c:v>
                </c:pt>
                <c:pt idx="56">
                  <c:v>10177</c:v>
                </c:pt>
                <c:pt idx="57">
                  <c:v>10034</c:v>
                </c:pt>
                <c:pt idx="58">
                  <c:v>10112</c:v>
                </c:pt>
                <c:pt idx="59">
                  <c:v>9848</c:v>
                </c:pt>
                <c:pt idx="60">
                  <c:v>9927</c:v>
                </c:pt>
                <c:pt idx="61">
                  <c:v>9939</c:v>
                </c:pt>
                <c:pt idx="62">
                  <c:v>9687</c:v>
                </c:pt>
                <c:pt idx="63">
                  <c:v>10174</c:v>
                </c:pt>
                <c:pt idx="64">
                  <c:v>9809</c:v>
                </c:pt>
                <c:pt idx="65">
                  <c:v>9942</c:v>
                </c:pt>
                <c:pt idx="66">
                  <c:v>9865</c:v>
                </c:pt>
                <c:pt idx="67">
                  <c:v>10100</c:v>
                </c:pt>
                <c:pt idx="68">
                  <c:v>10097</c:v>
                </c:pt>
                <c:pt idx="69">
                  <c:v>9983</c:v>
                </c:pt>
                <c:pt idx="70">
                  <c:v>10013</c:v>
                </c:pt>
                <c:pt idx="71">
                  <c:v>9986</c:v>
                </c:pt>
                <c:pt idx="72">
                  <c:v>10003</c:v>
                </c:pt>
                <c:pt idx="73">
                  <c:v>9920</c:v>
                </c:pt>
                <c:pt idx="74">
                  <c:v>9908</c:v>
                </c:pt>
                <c:pt idx="75">
                  <c:v>9946</c:v>
                </c:pt>
                <c:pt idx="76">
                  <c:v>9931</c:v>
                </c:pt>
                <c:pt idx="77">
                  <c:v>9992</c:v>
                </c:pt>
                <c:pt idx="78">
                  <c:v>10080</c:v>
                </c:pt>
                <c:pt idx="79">
                  <c:v>9918</c:v>
                </c:pt>
                <c:pt idx="80">
                  <c:v>9999</c:v>
                </c:pt>
                <c:pt idx="81">
                  <c:v>10005</c:v>
                </c:pt>
                <c:pt idx="82">
                  <c:v>10146</c:v>
                </c:pt>
                <c:pt idx="83">
                  <c:v>10120</c:v>
                </c:pt>
                <c:pt idx="84">
                  <c:v>9887</c:v>
                </c:pt>
                <c:pt idx="85">
                  <c:v>10121</c:v>
                </c:pt>
                <c:pt idx="86">
                  <c:v>10160</c:v>
                </c:pt>
                <c:pt idx="87">
                  <c:v>9911</c:v>
                </c:pt>
                <c:pt idx="88">
                  <c:v>9973</c:v>
                </c:pt>
                <c:pt idx="89">
                  <c:v>9975</c:v>
                </c:pt>
                <c:pt idx="90">
                  <c:v>9965</c:v>
                </c:pt>
                <c:pt idx="91">
                  <c:v>9943</c:v>
                </c:pt>
                <c:pt idx="92">
                  <c:v>9921</c:v>
                </c:pt>
                <c:pt idx="93">
                  <c:v>10097</c:v>
                </c:pt>
                <c:pt idx="94">
                  <c:v>10051</c:v>
                </c:pt>
                <c:pt idx="95">
                  <c:v>10057</c:v>
                </c:pt>
                <c:pt idx="96">
                  <c:v>9896</c:v>
                </c:pt>
                <c:pt idx="97">
                  <c:v>10192</c:v>
                </c:pt>
                <c:pt idx="98">
                  <c:v>10002</c:v>
                </c:pt>
                <c:pt idx="99">
                  <c:v>9962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48D-42B2-8365-6F4FAF51B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6633392"/>
        <c:axId val="1796632560"/>
      </c:scatterChart>
      <c:valAx>
        <c:axId val="1796633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96632560"/>
        <c:crosses val="autoZero"/>
        <c:crossBetween val="midCat"/>
      </c:valAx>
      <c:valAx>
        <c:axId val="17966325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96633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18B5F-4743-40AC-8974-CEB61C213B9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F5D6375-0268-4EA8-B0B8-B3D40599EA49}">
      <dgm:prSet phldrT="[텍스트]"/>
      <dgm:spPr/>
      <dgm:t>
        <a:bodyPr/>
        <a:lstStyle/>
        <a:p>
          <a:pPr latinLnBrk="1"/>
          <a:r>
            <a:rPr lang="en-US" altLang="ko-KR" dirty="0" smtClean="0"/>
            <a:t>Chemical potential</a:t>
          </a:r>
          <a:endParaRPr lang="ko-KR" altLang="en-US" dirty="0"/>
        </a:p>
      </dgm:t>
    </dgm:pt>
    <dgm:pt modelId="{A6A19871-A3E5-4515-8E98-4FA3CD9BF66E}" type="parTrans" cxnId="{80707C1C-F1CF-44A4-A4EC-E19853B06B72}">
      <dgm:prSet/>
      <dgm:spPr/>
      <dgm:t>
        <a:bodyPr/>
        <a:lstStyle/>
        <a:p>
          <a:pPr latinLnBrk="1"/>
          <a:endParaRPr lang="ko-KR" altLang="en-US"/>
        </a:p>
      </dgm:t>
    </dgm:pt>
    <dgm:pt modelId="{195DBD0A-1D3E-4138-95AC-889F2FA39240}" type="sibTrans" cxnId="{80707C1C-F1CF-44A4-A4EC-E19853B06B72}">
      <dgm:prSet/>
      <dgm:spPr/>
      <dgm:t>
        <a:bodyPr/>
        <a:lstStyle/>
        <a:p>
          <a:pPr latinLnBrk="1"/>
          <a:endParaRPr lang="ko-KR" altLang="en-US"/>
        </a:p>
      </dgm:t>
    </dgm:pt>
    <dgm:pt modelId="{E653B678-8780-4B0E-BF98-AAC04DEF1A2E}">
      <dgm:prSet phldrT="[텍스트]"/>
      <dgm:spPr/>
      <dgm:t>
        <a:bodyPr/>
        <a:lstStyle/>
        <a:p>
          <a:pPr latinLnBrk="1"/>
          <a:r>
            <a:rPr lang="en-US" altLang="ko-KR" dirty="0" smtClean="0"/>
            <a:t>Diffusion coefficient</a:t>
          </a:r>
          <a:endParaRPr lang="ko-KR" altLang="en-US" dirty="0"/>
        </a:p>
      </dgm:t>
    </dgm:pt>
    <dgm:pt modelId="{22AC2715-5F2C-4EC8-BD91-92382FC3FA07}" type="parTrans" cxnId="{60B3B459-D158-42D0-882B-144F4FF99CE8}">
      <dgm:prSet/>
      <dgm:spPr/>
      <dgm:t>
        <a:bodyPr/>
        <a:lstStyle/>
        <a:p>
          <a:pPr latinLnBrk="1"/>
          <a:endParaRPr lang="ko-KR" altLang="en-US"/>
        </a:p>
      </dgm:t>
    </dgm:pt>
    <dgm:pt modelId="{B17CA497-3631-439D-A7B4-1193C4445465}" type="sibTrans" cxnId="{60B3B459-D158-42D0-882B-144F4FF99CE8}">
      <dgm:prSet/>
      <dgm:spPr/>
      <dgm:t>
        <a:bodyPr/>
        <a:lstStyle/>
        <a:p>
          <a:pPr latinLnBrk="1"/>
          <a:endParaRPr lang="ko-KR" altLang="en-US"/>
        </a:p>
      </dgm:t>
    </dgm:pt>
    <dgm:pt modelId="{B14CA781-6B5F-4214-BB3E-D248DE826531}">
      <dgm:prSet phldrT="[텍스트]"/>
      <dgm:spPr/>
      <dgm:t>
        <a:bodyPr/>
        <a:lstStyle/>
        <a:p>
          <a:pPr latinLnBrk="1"/>
          <a:r>
            <a:rPr lang="en-US" altLang="ko-KR" dirty="0" smtClean="0"/>
            <a:t>Fick’s 2</a:t>
          </a:r>
          <a:r>
            <a:rPr lang="en-US" altLang="ko-KR" baseline="30000" dirty="0" smtClean="0"/>
            <a:t>nd</a:t>
          </a:r>
          <a:r>
            <a:rPr lang="en-US" altLang="ko-KR" dirty="0" smtClean="0"/>
            <a:t> law</a:t>
          </a:r>
          <a:endParaRPr lang="ko-KR" altLang="en-US" dirty="0"/>
        </a:p>
      </dgm:t>
    </dgm:pt>
    <dgm:pt modelId="{682B9DE2-1FE6-4E02-8EEF-77D95B838A0D}" type="parTrans" cxnId="{E19FD10F-345D-4C8A-B7D4-782DAA14ADD1}">
      <dgm:prSet/>
      <dgm:spPr/>
      <dgm:t>
        <a:bodyPr/>
        <a:lstStyle/>
        <a:p>
          <a:pPr latinLnBrk="1"/>
          <a:endParaRPr lang="ko-KR" altLang="en-US"/>
        </a:p>
      </dgm:t>
    </dgm:pt>
    <dgm:pt modelId="{8537CE17-68E7-4732-9516-3383C4A20BAF}" type="sibTrans" cxnId="{E19FD10F-345D-4C8A-B7D4-782DAA14ADD1}">
      <dgm:prSet/>
      <dgm:spPr/>
      <dgm:t>
        <a:bodyPr/>
        <a:lstStyle/>
        <a:p>
          <a:pPr latinLnBrk="1"/>
          <a:endParaRPr lang="ko-KR" altLang="en-US"/>
        </a:p>
      </dgm:t>
    </dgm:pt>
    <dgm:pt modelId="{A372E71E-35A8-4E12-9A14-08ADA33E2F54}" type="pres">
      <dgm:prSet presAssocID="{3E218B5F-4743-40AC-8974-CEB61C213B9C}" presName="compositeShape" presStyleCnt="0">
        <dgm:presLayoutVars>
          <dgm:chMax val="7"/>
          <dgm:dir/>
          <dgm:resizeHandles val="exact"/>
        </dgm:presLayoutVars>
      </dgm:prSet>
      <dgm:spPr/>
    </dgm:pt>
    <dgm:pt modelId="{E775380B-B63C-49AD-8BD3-0F150E15CC12}" type="pres">
      <dgm:prSet presAssocID="{3E218B5F-4743-40AC-8974-CEB61C213B9C}" presName="wedge1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22EEADBE-41DA-4481-A026-FB1BC560B443}" type="pres">
      <dgm:prSet presAssocID="{3E218B5F-4743-40AC-8974-CEB61C213B9C}" presName="dummy1a" presStyleCnt="0"/>
      <dgm:spPr/>
    </dgm:pt>
    <dgm:pt modelId="{38EE06E4-4117-43AA-9528-06071D06913C}" type="pres">
      <dgm:prSet presAssocID="{3E218B5F-4743-40AC-8974-CEB61C213B9C}" presName="dummy1b" presStyleCnt="0"/>
      <dgm:spPr/>
    </dgm:pt>
    <dgm:pt modelId="{CE66F521-696D-4DB4-BDFF-18C00F8468C7}" type="pres">
      <dgm:prSet presAssocID="{3E218B5F-4743-40AC-8974-CEB61C213B9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C75F361-60A6-4539-B790-45B27BD36235}" type="pres">
      <dgm:prSet presAssocID="{3E218B5F-4743-40AC-8974-CEB61C213B9C}" presName="wedge2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A3B117C4-B27C-4B02-B379-E0D8D8EAC7AF}" type="pres">
      <dgm:prSet presAssocID="{3E218B5F-4743-40AC-8974-CEB61C213B9C}" presName="dummy2a" presStyleCnt="0"/>
      <dgm:spPr/>
    </dgm:pt>
    <dgm:pt modelId="{814942A8-5515-4E5F-9E16-1C45C4A7BBEA}" type="pres">
      <dgm:prSet presAssocID="{3E218B5F-4743-40AC-8974-CEB61C213B9C}" presName="dummy2b" presStyleCnt="0"/>
      <dgm:spPr/>
    </dgm:pt>
    <dgm:pt modelId="{8DCC0E9D-72A9-45BA-9D6C-1971EE85F20E}" type="pres">
      <dgm:prSet presAssocID="{3E218B5F-4743-40AC-8974-CEB61C213B9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4E8CEA-1387-4EDA-8904-EA3E3B43C81D}" type="pres">
      <dgm:prSet presAssocID="{3E218B5F-4743-40AC-8974-CEB61C213B9C}" presName="wedge3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444E6507-7180-4E58-90FC-86C707BCC9ED}" type="pres">
      <dgm:prSet presAssocID="{3E218B5F-4743-40AC-8974-CEB61C213B9C}" presName="dummy3a" presStyleCnt="0"/>
      <dgm:spPr/>
    </dgm:pt>
    <dgm:pt modelId="{7981EAEF-181B-4F3E-85AB-90F01F210A44}" type="pres">
      <dgm:prSet presAssocID="{3E218B5F-4743-40AC-8974-CEB61C213B9C}" presName="dummy3b" presStyleCnt="0"/>
      <dgm:spPr/>
    </dgm:pt>
    <dgm:pt modelId="{F6822B6C-2A65-45CF-AC3D-26C315A4632F}" type="pres">
      <dgm:prSet presAssocID="{3E218B5F-4743-40AC-8974-CEB61C213B9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2F53B8-EB48-4C2F-9074-029DE3973F28}" type="pres">
      <dgm:prSet presAssocID="{195DBD0A-1D3E-4138-95AC-889F2FA39240}" presName="arrowWedge1" presStyleLbl="fgSibTrans2D1" presStyleIdx="0" presStyleCnt="3"/>
      <dgm:spPr/>
    </dgm:pt>
    <dgm:pt modelId="{D758703B-7072-41BF-9CDA-9991836166D5}" type="pres">
      <dgm:prSet presAssocID="{B17CA497-3631-439D-A7B4-1193C4445465}" presName="arrowWedge2" presStyleLbl="fgSibTrans2D1" presStyleIdx="1" presStyleCnt="3"/>
      <dgm:spPr/>
    </dgm:pt>
    <dgm:pt modelId="{84CB5776-4364-4DCD-BB79-683442C31A7B}" type="pres">
      <dgm:prSet presAssocID="{8537CE17-68E7-4732-9516-3383C4A20BAF}" presName="arrowWedge3" presStyleLbl="fgSibTrans2D1" presStyleIdx="2" presStyleCnt="3"/>
      <dgm:spPr/>
    </dgm:pt>
  </dgm:ptLst>
  <dgm:cxnLst>
    <dgm:cxn modelId="{04598F3A-3F5E-484A-90BE-90FA3EE37835}" type="presOf" srcId="{3E218B5F-4743-40AC-8974-CEB61C213B9C}" destId="{A372E71E-35A8-4E12-9A14-08ADA33E2F54}" srcOrd="0" destOrd="0" presId="urn:microsoft.com/office/officeart/2005/8/layout/cycle8"/>
    <dgm:cxn modelId="{AA7FE144-33F2-44EE-B032-81804DC6C1F4}" type="presOf" srcId="{7F5D6375-0268-4EA8-B0B8-B3D40599EA49}" destId="{E775380B-B63C-49AD-8BD3-0F150E15CC12}" srcOrd="0" destOrd="0" presId="urn:microsoft.com/office/officeart/2005/8/layout/cycle8"/>
    <dgm:cxn modelId="{CA33A6D3-59C3-4CEE-83C8-108068E852D9}" type="presOf" srcId="{B14CA781-6B5F-4214-BB3E-D248DE826531}" destId="{E54E8CEA-1387-4EDA-8904-EA3E3B43C81D}" srcOrd="0" destOrd="0" presId="urn:microsoft.com/office/officeart/2005/8/layout/cycle8"/>
    <dgm:cxn modelId="{CCBE7E70-C54F-4AC2-BFE2-2DF054061F30}" type="presOf" srcId="{7F5D6375-0268-4EA8-B0B8-B3D40599EA49}" destId="{CE66F521-696D-4DB4-BDFF-18C00F8468C7}" srcOrd="1" destOrd="0" presId="urn:microsoft.com/office/officeart/2005/8/layout/cycle8"/>
    <dgm:cxn modelId="{80707C1C-F1CF-44A4-A4EC-E19853B06B72}" srcId="{3E218B5F-4743-40AC-8974-CEB61C213B9C}" destId="{7F5D6375-0268-4EA8-B0B8-B3D40599EA49}" srcOrd="0" destOrd="0" parTransId="{A6A19871-A3E5-4515-8E98-4FA3CD9BF66E}" sibTransId="{195DBD0A-1D3E-4138-95AC-889F2FA39240}"/>
    <dgm:cxn modelId="{60B3B459-D158-42D0-882B-144F4FF99CE8}" srcId="{3E218B5F-4743-40AC-8974-CEB61C213B9C}" destId="{E653B678-8780-4B0E-BF98-AAC04DEF1A2E}" srcOrd="1" destOrd="0" parTransId="{22AC2715-5F2C-4EC8-BD91-92382FC3FA07}" sibTransId="{B17CA497-3631-439D-A7B4-1193C4445465}"/>
    <dgm:cxn modelId="{E3CEFA8A-AC57-4FC3-8E3A-115E0BB9D45E}" type="presOf" srcId="{E653B678-8780-4B0E-BF98-AAC04DEF1A2E}" destId="{7C75F361-60A6-4539-B790-45B27BD36235}" srcOrd="0" destOrd="0" presId="urn:microsoft.com/office/officeart/2005/8/layout/cycle8"/>
    <dgm:cxn modelId="{E19FD10F-345D-4C8A-B7D4-782DAA14ADD1}" srcId="{3E218B5F-4743-40AC-8974-CEB61C213B9C}" destId="{B14CA781-6B5F-4214-BB3E-D248DE826531}" srcOrd="2" destOrd="0" parTransId="{682B9DE2-1FE6-4E02-8EEF-77D95B838A0D}" sibTransId="{8537CE17-68E7-4732-9516-3383C4A20BAF}"/>
    <dgm:cxn modelId="{8D3468FA-3C55-4749-A863-D86D3969A7D9}" type="presOf" srcId="{E653B678-8780-4B0E-BF98-AAC04DEF1A2E}" destId="{8DCC0E9D-72A9-45BA-9D6C-1971EE85F20E}" srcOrd="1" destOrd="0" presId="urn:microsoft.com/office/officeart/2005/8/layout/cycle8"/>
    <dgm:cxn modelId="{3BD6B789-67C0-4CE0-8932-7DEDA24B4CAE}" type="presOf" srcId="{B14CA781-6B5F-4214-BB3E-D248DE826531}" destId="{F6822B6C-2A65-45CF-AC3D-26C315A4632F}" srcOrd="1" destOrd="0" presId="urn:microsoft.com/office/officeart/2005/8/layout/cycle8"/>
    <dgm:cxn modelId="{1C73E454-E281-4D5A-AA0B-BE67D83CEFF4}" type="presParOf" srcId="{A372E71E-35A8-4E12-9A14-08ADA33E2F54}" destId="{E775380B-B63C-49AD-8BD3-0F150E15CC12}" srcOrd="0" destOrd="0" presId="urn:microsoft.com/office/officeart/2005/8/layout/cycle8"/>
    <dgm:cxn modelId="{AA934A3E-67C2-4677-A29C-69943900F4CB}" type="presParOf" srcId="{A372E71E-35A8-4E12-9A14-08ADA33E2F54}" destId="{22EEADBE-41DA-4481-A026-FB1BC560B443}" srcOrd="1" destOrd="0" presId="urn:microsoft.com/office/officeart/2005/8/layout/cycle8"/>
    <dgm:cxn modelId="{8F72E4CB-4427-4DAB-9104-B0533A8E57F9}" type="presParOf" srcId="{A372E71E-35A8-4E12-9A14-08ADA33E2F54}" destId="{38EE06E4-4117-43AA-9528-06071D06913C}" srcOrd="2" destOrd="0" presId="urn:microsoft.com/office/officeart/2005/8/layout/cycle8"/>
    <dgm:cxn modelId="{98ADFDBC-1CB7-4EBA-9931-0C3E8579C2FD}" type="presParOf" srcId="{A372E71E-35A8-4E12-9A14-08ADA33E2F54}" destId="{CE66F521-696D-4DB4-BDFF-18C00F8468C7}" srcOrd="3" destOrd="0" presId="urn:microsoft.com/office/officeart/2005/8/layout/cycle8"/>
    <dgm:cxn modelId="{EF8FDE81-3A80-4815-9AA4-0984E98DCE01}" type="presParOf" srcId="{A372E71E-35A8-4E12-9A14-08ADA33E2F54}" destId="{7C75F361-60A6-4539-B790-45B27BD36235}" srcOrd="4" destOrd="0" presId="urn:microsoft.com/office/officeart/2005/8/layout/cycle8"/>
    <dgm:cxn modelId="{8D999BF0-C1B5-4D74-B1A4-B28BD0C572EF}" type="presParOf" srcId="{A372E71E-35A8-4E12-9A14-08ADA33E2F54}" destId="{A3B117C4-B27C-4B02-B379-E0D8D8EAC7AF}" srcOrd="5" destOrd="0" presId="urn:microsoft.com/office/officeart/2005/8/layout/cycle8"/>
    <dgm:cxn modelId="{A0602F5F-305B-4ED6-9AB9-DC697B97574E}" type="presParOf" srcId="{A372E71E-35A8-4E12-9A14-08ADA33E2F54}" destId="{814942A8-5515-4E5F-9E16-1C45C4A7BBEA}" srcOrd="6" destOrd="0" presId="urn:microsoft.com/office/officeart/2005/8/layout/cycle8"/>
    <dgm:cxn modelId="{FDC9E8D0-6C21-4059-9CEF-E2C613A816FE}" type="presParOf" srcId="{A372E71E-35A8-4E12-9A14-08ADA33E2F54}" destId="{8DCC0E9D-72A9-45BA-9D6C-1971EE85F20E}" srcOrd="7" destOrd="0" presId="urn:microsoft.com/office/officeart/2005/8/layout/cycle8"/>
    <dgm:cxn modelId="{B76CC573-C2B0-4735-BFDC-4EF338D27585}" type="presParOf" srcId="{A372E71E-35A8-4E12-9A14-08ADA33E2F54}" destId="{E54E8CEA-1387-4EDA-8904-EA3E3B43C81D}" srcOrd="8" destOrd="0" presId="urn:microsoft.com/office/officeart/2005/8/layout/cycle8"/>
    <dgm:cxn modelId="{2C2DDEAF-A3B1-4A01-91CF-091DD0710935}" type="presParOf" srcId="{A372E71E-35A8-4E12-9A14-08ADA33E2F54}" destId="{444E6507-7180-4E58-90FC-86C707BCC9ED}" srcOrd="9" destOrd="0" presId="urn:microsoft.com/office/officeart/2005/8/layout/cycle8"/>
    <dgm:cxn modelId="{D105FDB3-231D-4430-9733-92EE3C4B64A3}" type="presParOf" srcId="{A372E71E-35A8-4E12-9A14-08ADA33E2F54}" destId="{7981EAEF-181B-4F3E-85AB-90F01F210A44}" srcOrd="10" destOrd="0" presId="urn:microsoft.com/office/officeart/2005/8/layout/cycle8"/>
    <dgm:cxn modelId="{C6B43A76-AA18-4EF0-BC4D-482AE235839D}" type="presParOf" srcId="{A372E71E-35A8-4E12-9A14-08ADA33E2F54}" destId="{F6822B6C-2A65-45CF-AC3D-26C315A4632F}" srcOrd="11" destOrd="0" presId="urn:microsoft.com/office/officeart/2005/8/layout/cycle8"/>
    <dgm:cxn modelId="{DBEE871E-6C34-4A42-A955-17F43B41A7D7}" type="presParOf" srcId="{A372E71E-35A8-4E12-9A14-08ADA33E2F54}" destId="{3E2F53B8-EB48-4C2F-9074-029DE3973F28}" srcOrd="12" destOrd="0" presId="urn:microsoft.com/office/officeart/2005/8/layout/cycle8"/>
    <dgm:cxn modelId="{F807A00D-E17E-4EA6-B0CC-5C312E46582D}" type="presParOf" srcId="{A372E71E-35A8-4E12-9A14-08ADA33E2F54}" destId="{D758703B-7072-41BF-9CDA-9991836166D5}" srcOrd="13" destOrd="0" presId="urn:microsoft.com/office/officeart/2005/8/layout/cycle8"/>
    <dgm:cxn modelId="{9157FB86-8472-4737-8A06-D8160159D383}" type="presParOf" srcId="{A372E71E-35A8-4E12-9A14-08ADA33E2F54}" destId="{84CB5776-4364-4DCD-BB79-683442C31A7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C78252-6820-43F3-831C-75FA041C722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5DC62CE-2145-4432-BB30-74F53D0012C8}">
      <dgm:prSet phldrT="[텍스트]"/>
      <dgm:spPr/>
      <dgm:t>
        <a:bodyPr/>
        <a:lstStyle/>
        <a:p>
          <a:pPr latinLnBrk="1"/>
          <a:r>
            <a:rPr lang="en-US" altLang="ko-KR" dirty="0" smtClean="0"/>
            <a:t>X,Y,Z</a:t>
          </a:r>
        </a:p>
        <a:p>
          <a:pPr latinLnBrk="1"/>
          <a:r>
            <a:rPr lang="en-US" altLang="ko-KR" dirty="0" smtClean="0"/>
            <a:t>Velocity </a:t>
          </a:r>
          <a:r>
            <a:rPr lang="ko-KR" altLang="en-US" dirty="0" smtClean="0"/>
            <a:t>가감</a:t>
          </a:r>
          <a:endParaRPr lang="ko-KR" altLang="en-US" dirty="0"/>
        </a:p>
      </dgm:t>
    </dgm:pt>
    <dgm:pt modelId="{AE982587-118B-45BE-9335-B3A8742C2441}" type="parTrans" cxnId="{BD7AE4C6-683F-44DB-848E-4C629A1D69D1}">
      <dgm:prSet/>
      <dgm:spPr/>
      <dgm:t>
        <a:bodyPr/>
        <a:lstStyle/>
        <a:p>
          <a:pPr latinLnBrk="1"/>
          <a:endParaRPr lang="ko-KR" altLang="en-US"/>
        </a:p>
      </dgm:t>
    </dgm:pt>
    <dgm:pt modelId="{F986EC89-A4A0-4EC9-9020-39873465BB09}" type="sibTrans" cxnId="{BD7AE4C6-683F-44DB-848E-4C629A1D69D1}">
      <dgm:prSet/>
      <dgm:spPr/>
      <dgm:t>
        <a:bodyPr/>
        <a:lstStyle/>
        <a:p>
          <a:pPr latinLnBrk="1"/>
          <a:endParaRPr lang="ko-KR" altLang="en-US"/>
        </a:p>
      </dgm:t>
    </dgm:pt>
    <dgm:pt modelId="{120E9F5B-D2FB-48A4-8A52-95F356475BDA}">
      <dgm:prSet phldrT="[텍스트]"/>
      <dgm:spPr/>
      <dgm:t>
        <a:bodyPr/>
        <a:lstStyle/>
        <a:p>
          <a:pPr latinLnBrk="1"/>
          <a:r>
            <a:rPr lang="en-US" altLang="ko-KR" dirty="0" smtClean="0"/>
            <a:t>Kinetic Energy </a:t>
          </a:r>
        </a:p>
        <a:p>
          <a:pPr latinLnBrk="1"/>
          <a:r>
            <a:rPr lang="ko-KR" altLang="en-US" dirty="0" smtClean="0"/>
            <a:t>계산</a:t>
          </a:r>
          <a:endParaRPr lang="ko-KR" altLang="en-US" dirty="0"/>
        </a:p>
      </dgm:t>
    </dgm:pt>
    <dgm:pt modelId="{D01B7D4E-CF25-442E-ADA8-B55B96A710E3}" type="parTrans" cxnId="{4B3000C7-20FE-4990-A751-35370EBF2F1C}">
      <dgm:prSet/>
      <dgm:spPr/>
      <dgm:t>
        <a:bodyPr/>
        <a:lstStyle/>
        <a:p>
          <a:pPr latinLnBrk="1"/>
          <a:endParaRPr lang="ko-KR" altLang="en-US"/>
        </a:p>
      </dgm:t>
    </dgm:pt>
    <dgm:pt modelId="{0D966A13-FF0B-4046-BEA4-5E80E73618C0}" type="sibTrans" cxnId="{4B3000C7-20FE-4990-A751-35370EBF2F1C}">
      <dgm:prSet/>
      <dgm:spPr/>
      <dgm:t>
        <a:bodyPr/>
        <a:lstStyle/>
        <a:p>
          <a:pPr latinLnBrk="1"/>
          <a:endParaRPr lang="ko-KR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82736E8-C794-4B70-AB1D-F9310F73F331}">
          <dgm:prSet phldrT="[텍스트]"/>
          <dgm:spPr/>
          <dgm:t>
            <a:bodyPr/>
            <a:lstStyle/>
            <a:p>
              <a:pPr latinLnBrk="1"/>
              <a:r>
                <a:rPr lang="en-US" altLang="ko-KR" dirty="0" smtClean="0"/>
                <a:t>B=</a:t>
              </a:r>
              <a:r>
                <a:rPr lang="en-US" altLang="ko-KR" dirty="0" err="1" smtClean="0"/>
                <a:t>exp</a:t>
              </a:r>
              <a14:m>
                <m:oMath xmlns:m="http://schemas.openxmlformats.org/officeDocument/2006/math">
                  <m:d>
                    <m:dPr>
                      <m:ctrlPr>
                        <a:rPr lang="en-US" altLang="ko-KR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e>
                  </m:d>
                </m:oMath>
              </a14:m>
              <a:endParaRPr lang="ko-KR" altLang="en-US" dirty="0"/>
            </a:p>
          </dgm:t>
        </dgm:pt>
      </mc:Choice>
      <mc:Fallback xmlns="">
        <dgm:pt modelId="{682736E8-C794-4B70-AB1D-F9310F73F331}">
          <dgm:prSet phldrT="[텍스트]"/>
          <dgm:spPr/>
          <dgm:t>
            <a:bodyPr/>
            <a:lstStyle/>
            <a:p>
              <a:pPr latinLnBrk="1"/>
              <a:r>
                <a:rPr lang="en-US" altLang="ko-KR" dirty="0" smtClean="0"/>
                <a:t>B=</a:t>
              </a:r>
              <a:r>
                <a:rPr lang="en-US" altLang="ko-KR" dirty="0" err="1" smtClean="0"/>
                <a:t>exp</a:t>
              </a:r>
              <a:r>
                <a:rPr lang="en-US" altLang="ko-KR" b="0" i="0" smtClean="0">
                  <a:latin typeface="Cambria Math" panose="02040503050406030204" pitchFamily="18" charset="0"/>
                </a:rPr>
                <a:t>(∆𝐸/(𝑘_𝑏 𝑇))</a:t>
              </a:r>
              <a:endParaRPr lang="ko-KR" altLang="en-US" dirty="0"/>
            </a:p>
          </dgm:t>
        </dgm:pt>
      </mc:Fallback>
    </mc:AlternateContent>
    <dgm:pt modelId="{751191FA-00E1-49C2-8D58-A32F17A83CD2}" type="parTrans" cxnId="{9432C087-B1D3-4BAE-AC57-3A97DE5E4F50}">
      <dgm:prSet/>
      <dgm:spPr/>
      <dgm:t>
        <a:bodyPr/>
        <a:lstStyle/>
        <a:p>
          <a:pPr latinLnBrk="1"/>
          <a:endParaRPr lang="ko-KR" altLang="en-US"/>
        </a:p>
      </dgm:t>
    </dgm:pt>
    <dgm:pt modelId="{632B8443-48EE-4AC7-BA4D-3F336E65795E}" type="sibTrans" cxnId="{9432C087-B1D3-4BAE-AC57-3A97DE5E4F50}">
      <dgm:prSet/>
      <dgm:spPr/>
      <dgm:t>
        <a:bodyPr/>
        <a:lstStyle/>
        <a:p>
          <a:pPr latinLnBrk="1"/>
          <a:endParaRPr lang="ko-KR" altLang="en-US"/>
        </a:p>
      </dgm:t>
    </dgm:pt>
    <dgm:pt modelId="{939DC190-0F17-46FE-8889-8D4043DAC0F8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난수와</a:t>
          </a:r>
          <a:r>
            <a:rPr lang="ko-KR" altLang="en-US" dirty="0" smtClean="0"/>
            <a:t> </a:t>
          </a:r>
          <a:r>
            <a:rPr lang="en-US" altLang="ko-KR" dirty="0" smtClean="0"/>
            <a:t>Boltzmann factor</a:t>
          </a:r>
          <a:r>
            <a:rPr lang="ko-KR" altLang="en-US" dirty="0" smtClean="0"/>
            <a:t>비교</a:t>
          </a:r>
          <a:endParaRPr lang="ko-KR" altLang="en-US" dirty="0"/>
        </a:p>
      </dgm:t>
    </dgm:pt>
    <dgm:pt modelId="{EE1E8FA5-7E58-4DF5-89B7-E57363CE5C29}" type="parTrans" cxnId="{AC33ED43-D0E1-4624-9EFA-BE11219711BB}">
      <dgm:prSet/>
      <dgm:spPr/>
      <dgm:t>
        <a:bodyPr/>
        <a:lstStyle/>
        <a:p>
          <a:pPr latinLnBrk="1"/>
          <a:endParaRPr lang="ko-KR" altLang="en-US"/>
        </a:p>
      </dgm:t>
    </dgm:pt>
    <dgm:pt modelId="{41C63224-57EF-42D1-82A2-1EC57D73CED5}" type="sibTrans" cxnId="{AC33ED43-D0E1-4624-9EFA-BE11219711BB}">
      <dgm:prSet/>
      <dgm:spPr/>
      <dgm:t>
        <a:bodyPr/>
        <a:lstStyle/>
        <a:p>
          <a:pPr latinLnBrk="1"/>
          <a:endParaRPr lang="ko-KR" altLang="en-US"/>
        </a:p>
      </dgm:t>
    </dgm:pt>
    <dgm:pt modelId="{8FC105B4-7075-443E-8E74-4F2C89C75D60}">
      <dgm:prSet phldrT="[텍스트]"/>
      <dgm:spPr/>
      <dgm:t>
        <a:bodyPr/>
        <a:lstStyle/>
        <a:p>
          <a:pPr latinLnBrk="1"/>
          <a:r>
            <a:rPr lang="ko-KR" altLang="en-US" dirty="0" smtClean="0"/>
            <a:t>새로운 속도 결정</a:t>
          </a:r>
          <a:r>
            <a:rPr lang="en-US" altLang="ko-KR" dirty="0" smtClean="0"/>
            <a:t>&amp;  </a:t>
          </a:r>
          <a:r>
            <a:rPr lang="ko-KR" altLang="en-US" dirty="0" smtClean="0"/>
            <a:t>기록</a:t>
          </a:r>
          <a:endParaRPr lang="ko-KR" altLang="en-US" dirty="0"/>
        </a:p>
      </dgm:t>
    </dgm:pt>
    <dgm:pt modelId="{634DA8EA-4435-452D-8C7E-9B17C0021C0C}" type="parTrans" cxnId="{951631BD-0AD7-486F-AE70-7F5678EA050A}">
      <dgm:prSet/>
      <dgm:spPr/>
      <dgm:t>
        <a:bodyPr/>
        <a:lstStyle/>
        <a:p>
          <a:pPr latinLnBrk="1"/>
          <a:endParaRPr lang="ko-KR" altLang="en-US"/>
        </a:p>
      </dgm:t>
    </dgm:pt>
    <dgm:pt modelId="{62FE9678-669C-49A7-A3E4-DBA8F1833A2D}" type="sibTrans" cxnId="{951631BD-0AD7-486F-AE70-7F5678EA050A}">
      <dgm:prSet/>
      <dgm:spPr/>
      <dgm:t>
        <a:bodyPr/>
        <a:lstStyle/>
        <a:p>
          <a:pPr latinLnBrk="1"/>
          <a:endParaRPr lang="ko-KR" altLang="en-US"/>
        </a:p>
      </dgm:t>
    </dgm:pt>
    <dgm:pt modelId="{7D26607A-4481-4491-8821-2C1195C88C80}" type="pres">
      <dgm:prSet presAssocID="{41C78252-6820-43F3-831C-75FA041C72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D3C766-79B0-4E8D-A7F0-49CD6C2B8EF9}" type="pres">
      <dgm:prSet presAssocID="{41C78252-6820-43F3-831C-75FA041C7221}" presName="cycle" presStyleCnt="0"/>
      <dgm:spPr/>
    </dgm:pt>
    <dgm:pt modelId="{CAAA8000-D802-4B8F-A5BC-3C55B6290AA5}" type="pres">
      <dgm:prSet presAssocID="{45DC62CE-2145-4432-BB30-74F53D0012C8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82619B4-D4E3-44B8-AC88-1F9F56FBA0F5}" type="pres">
      <dgm:prSet presAssocID="{F986EC89-A4A0-4EC9-9020-39873465BB09}" presName="sibTransFirstNode" presStyleLbl="bgShp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A4B8A1B0-09FB-4DDC-BDA4-21DCDB46371E}" type="pres">
      <dgm:prSet presAssocID="{120E9F5B-D2FB-48A4-8A52-95F356475BDA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C7413B-4D71-47FE-A179-F58BE4CE59D1}" type="pres">
      <dgm:prSet presAssocID="{682736E8-C794-4B70-AB1D-F9310F73F331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E902E2-B4BE-462B-B631-F3C4AF58C6E0}" type="pres">
      <dgm:prSet presAssocID="{939DC190-0F17-46FE-8889-8D4043DAC0F8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E9E7EC6-165E-4BDB-99A4-D15AB0B4B8F7}" type="pres">
      <dgm:prSet presAssocID="{8FC105B4-7075-443E-8E74-4F2C89C75D60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C33ED43-D0E1-4624-9EFA-BE11219711BB}" srcId="{41C78252-6820-43F3-831C-75FA041C7221}" destId="{939DC190-0F17-46FE-8889-8D4043DAC0F8}" srcOrd="3" destOrd="0" parTransId="{EE1E8FA5-7E58-4DF5-89B7-E57363CE5C29}" sibTransId="{41C63224-57EF-42D1-82A2-1EC57D73CED5}"/>
    <dgm:cxn modelId="{AE423FE8-D93C-48B7-8181-F72FFB4F5343}" type="presOf" srcId="{41C78252-6820-43F3-831C-75FA041C7221}" destId="{7D26607A-4481-4491-8821-2C1195C88C80}" srcOrd="0" destOrd="0" presId="urn:microsoft.com/office/officeart/2005/8/layout/cycle3"/>
    <dgm:cxn modelId="{BD7AE4C6-683F-44DB-848E-4C629A1D69D1}" srcId="{41C78252-6820-43F3-831C-75FA041C7221}" destId="{45DC62CE-2145-4432-BB30-74F53D0012C8}" srcOrd="0" destOrd="0" parTransId="{AE982587-118B-45BE-9335-B3A8742C2441}" sibTransId="{F986EC89-A4A0-4EC9-9020-39873465BB09}"/>
    <dgm:cxn modelId="{FB72EFAA-C457-46BF-B86E-8E83E39814EA}" type="presOf" srcId="{120E9F5B-D2FB-48A4-8A52-95F356475BDA}" destId="{A4B8A1B0-09FB-4DDC-BDA4-21DCDB46371E}" srcOrd="0" destOrd="0" presId="urn:microsoft.com/office/officeart/2005/8/layout/cycle3"/>
    <dgm:cxn modelId="{58798DBC-D559-4F7A-BE19-20317AB40EC5}" type="presOf" srcId="{8FC105B4-7075-443E-8E74-4F2C89C75D60}" destId="{5E9E7EC6-165E-4BDB-99A4-D15AB0B4B8F7}" srcOrd="0" destOrd="0" presId="urn:microsoft.com/office/officeart/2005/8/layout/cycle3"/>
    <dgm:cxn modelId="{C422440F-9018-435E-8342-7F506F7FC1E1}" type="presOf" srcId="{45DC62CE-2145-4432-BB30-74F53D0012C8}" destId="{CAAA8000-D802-4B8F-A5BC-3C55B6290AA5}" srcOrd="0" destOrd="0" presId="urn:microsoft.com/office/officeart/2005/8/layout/cycle3"/>
    <dgm:cxn modelId="{F80FAFBD-4E11-4A3B-8333-461A236F8E43}" type="presOf" srcId="{F986EC89-A4A0-4EC9-9020-39873465BB09}" destId="{D82619B4-D4E3-44B8-AC88-1F9F56FBA0F5}" srcOrd="0" destOrd="0" presId="urn:microsoft.com/office/officeart/2005/8/layout/cycle3"/>
    <dgm:cxn modelId="{D8A1FCAE-686A-4D34-963B-D7968DD187BF}" type="presOf" srcId="{939DC190-0F17-46FE-8889-8D4043DAC0F8}" destId="{EAE902E2-B4BE-462B-B631-F3C4AF58C6E0}" srcOrd="0" destOrd="0" presId="urn:microsoft.com/office/officeart/2005/8/layout/cycle3"/>
    <dgm:cxn modelId="{8B630026-540F-4199-9064-B48663D845E1}" type="presOf" srcId="{682736E8-C794-4B70-AB1D-F9310F73F331}" destId="{31C7413B-4D71-47FE-A179-F58BE4CE59D1}" srcOrd="0" destOrd="0" presId="urn:microsoft.com/office/officeart/2005/8/layout/cycle3"/>
    <dgm:cxn modelId="{9432C087-B1D3-4BAE-AC57-3A97DE5E4F50}" srcId="{41C78252-6820-43F3-831C-75FA041C7221}" destId="{682736E8-C794-4B70-AB1D-F9310F73F331}" srcOrd="2" destOrd="0" parTransId="{751191FA-00E1-49C2-8D58-A32F17A83CD2}" sibTransId="{632B8443-48EE-4AC7-BA4D-3F336E65795E}"/>
    <dgm:cxn modelId="{951631BD-0AD7-486F-AE70-7F5678EA050A}" srcId="{41C78252-6820-43F3-831C-75FA041C7221}" destId="{8FC105B4-7075-443E-8E74-4F2C89C75D60}" srcOrd="4" destOrd="0" parTransId="{634DA8EA-4435-452D-8C7E-9B17C0021C0C}" sibTransId="{62FE9678-669C-49A7-A3E4-DBA8F1833A2D}"/>
    <dgm:cxn modelId="{4B3000C7-20FE-4990-A751-35370EBF2F1C}" srcId="{41C78252-6820-43F3-831C-75FA041C7221}" destId="{120E9F5B-D2FB-48A4-8A52-95F356475BDA}" srcOrd="1" destOrd="0" parTransId="{D01B7D4E-CF25-442E-ADA8-B55B96A710E3}" sibTransId="{0D966A13-FF0B-4046-BEA4-5E80E73618C0}"/>
    <dgm:cxn modelId="{DE8494AF-F604-4AD7-93FA-50B63CC2EFFC}" type="presParOf" srcId="{7D26607A-4481-4491-8821-2C1195C88C80}" destId="{A7D3C766-79B0-4E8D-A7F0-49CD6C2B8EF9}" srcOrd="0" destOrd="0" presId="urn:microsoft.com/office/officeart/2005/8/layout/cycle3"/>
    <dgm:cxn modelId="{06D06812-15F3-46B2-AE5A-340DFF973524}" type="presParOf" srcId="{A7D3C766-79B0-4E8D-A7F0-49CD6C2B8EF9}" destId="{CAAA8000-D802-4B8F-A5BC-3C55B6290AA5}" srcOrd="0" destOrd="0" presId="urn:microsoft.com/office/officeart/2005/8/layout/cycle3"/>
    <dgm:cxn modelId="{EB9CCAEF-55AF-461A-948C-FA6987AF0441}" type="presParOf" srcId="{A7D3C766-79B0-4E8D-A7F0-49CD6C2B8EF9}" destId="{D82619B4-D4E3-44B8-AC88-1F9F56FBA0F5}" srcOrd="1" destOrd="0" presId="urn:microsoft.com/office/officeart/2005/8/layout/cycle3"/>
    <dgm:cxn modelId="{C70FC774-2B0B-4D3C-A20D-7ECD8AAF3E48}" type="presParOf" srcId="{A7D3C766-79B0-4E8D-A7F0-49CD6C2B8EF9}" destId="{A4B8A1B0-09FB-4DDC-BDA4-21DCDB46371E}" srcOrd="2" destOrd="0" presId="urn:microsoft.com/office/officeart/2005/8/layout/cycle3"/>
    <dgm:cxn modelId="{3C437B2E-05FA-4DB1-A83B-E9F098CE84CE}" type="presParOf" srcId="{A7D3C766-79B0-4E8D-A7F0-49CD6C2B8EF9}" destId="{31C7413B-4D71-47FE-A179-F58BE4CE59D1}" srcOrd="3" destOrd="0" presId="urn:microsoft.com/office/officeart/2005/8/layout/cycle3"/>
    <dgm:cxn modelId="{B613A917-8914-4E84-9F23-7072864F5EAB}" type="presParOf" srcId="{A7D3C766-79B0-4E8D-A7F0-49CD6C2B8EF9}" destId="{EAE902E2-B4BE-462B-B631-F3C4AF58C6E0}" srcOrd="4" destOrd="0" presId="urn:microsoft.com/office/officeart/2005/8/layout/cycle3"/>
    <dgm:cxn modelId="{93422837-74C0-4EF3-821D-8AAC2C6E218C}" type="presParOf" srcId="{A7D3C766-79B0-4E8D-A7F0-49CD6C2B8EF9}" destId="{5E9E7EC6-165E-4BDB-99A4-D15AB0B4B8F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C78252-6820-43F3-831C-75FA041C722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5DC62CE-2145-4432-BB30-74F53D0012C8}">
      <dgm:prSet phldrT="[텍스트]"/>
      <dgm:spPr/>
      <dgm:t>
        <a:bodyPr/>
        <a:lstStyle/>
        <a:p>
          <a:pPr latinLnBrk="1"/>
          <a:r>
            <a:rPr lang="en-US" altLang="ko-KR" dirty="0" smtClean="0"/>
            <a:t>X,Y,Z</a:t>
          </a:r>
        </a:p>
        <a:p>
          <a:pPr latinLnBrk="1"/>
          <a:r>
            <a:rPr lang="en-US" altLang="ko-KR" dirty="0" smtClean="0"/>
            <a:t>Velocity </a:t>
          </a:r>
          <a:r>
            <a:rPr lang="ko-KR" altLang="en-US" dirty="0" smtClean="0"/>
            <a:t>가감</a:t>
          </a:r>
          <a:endParaRPr lang="ko-KR" altLang="en-US" dirty="0"/>
        </a:p>
      </dgm:t>
    </dgm:pt>
    <dgm:pt modelId="{AE982587-118B-45BE-9335-B3A8742C2441}" type="parTrans" cxnId="{BD7AE4C6-683F-44DB-848E-4C629A1D69D1}">
      <dgm:prSet/>
      <dgm:spPr/>
      <dgm:t>
        <a:bodyPr/>
        <a:lstStyle/>
        <a:p>
          <a:pPr latinLnBrk="1"/>
          <a:endParaRPr lang="ko-KR" altLang="en-US"/>
        </a:p>
      </dgm:t>
    </dgm:pt>
    <dgm:pt modelId="{F986EC89-A4A0-4EC9-9020-39873465BB09}" type="sibTrans" cxnId="{BD7AE4C6-683F-44DB-848E-4C629A1D69D1}">
      <dgm:prSet/>
      <dgm:spPr/>
      <dgm:t>
        <a:bodyPr/>
        <a:lstStyle/>
        <a:p>
          <a:pPr latinLnBrk="1"/>
          <a:endParaRPr lang="ko-KR" altLang="en-US"/>
        </a:p>
      </dgm:t>
    </dgm:pt>
    <dgm:pt modelId="{120E9F5B-D2FB-48A4-8A52-95F356475BDA}">
      <dgm:prSet phldrT="[텍스트]"/>
      <dgm:spPr/>
      <dgm:t>
        <a:bodyPr/>
        <a:lstStyle/>
        <a:p>
          <a:pPr latinLnBrk="1"/>
          <a:r>
            <a:rPr lang="en-US" altLang="ko-KR" dirty="0" smtClean="0"/>
            <a:t>Kinetic Energy </a:t>
          </a:r>
        </a:p>
        <a:p>
          <a:pPr latinLnBrk="1"/>
          <a:r>
            <a:rPr lang="ko-KR" altLang="en-US" dirty="0" smtClean="0"/>
            <a:t>계산</a:t>
          </a:r>
          <a:endParaRPr lang="ko-KR" altLang="en-US" dirty="0"/>
        </a:p>
      </dgm:t>
    </dgm:pt>
    <dgm:pt modelId="{D01B7D4E-CF25-442E-ADA8-B55B96A710E3}" type="parTrans" cxnId="{4B3000C7-20FE-4990-A751-35370EBF2F1C}">
      <dgm:prSet/>
      <dgm:spPr/>
      <dgm:t>
        <a:bodyPr/>
        <a:lstStyle/>
        <a:p>
          <a:pPr latinLnBrk="1"/>
          <a:endParaRPr lang="ko-KR" altLang="en-US"/>
        </a:p>
      </dgm:t>
    </dgm:pt>
    <dgm:pt modelId="{0D966A13-FF0B-4046-BEA4-5E80E73618C0}" type="sibTrans" cxnId="{4B3000C7-20FE-4990-A751-35370EBF2F1C}">
      <dgm:prSet/>
      <dgm:spPr/>
      <dgm:t>
        <a:bodyPr/>
        <a:lstStyle/>
        <a:p>
          <a:pPr latinLnBrk="1"/>
          <a:endParaRPr lang="ko-KR" altLang="en-US"/>
        </a:p>
      </dgm:t>
    </dgm:pt>
    <dgm:pt modelId="{682736E8-C794-4B70-AB1D-F9310F73F331}">
      <dgm:prSet phldrT="[텍스트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ko-KR" altLang="en-US">
              <a:noFill/>
            </a:rPr>
            <a:t> </a:t>
          </a:r>
        </a:p>
      </dgm:t>
    </dgm:pt>
    <dgm:pt modelId="{751191FA-00E1-49C2-8D58-A32F17A83CD2}" type="parTrans" cxnId="{9432C087-B1D3-4BAE-AC57-3A97DE5E4F50}">
      <dgm:prSet/>
      <dgm:spPr/>
      <dgm:t>
        <a:bodyPr/>
        <a:lstStyle/>
        <a:p>
          <a:pPr latinLnBrk="1"/>
          <a:endParaRPr lang="ko-KR" altLang="en-US"/>
        </a:p>
      </dgm:t>
    </dgm:pt>
    <dgm:pt modelId="{632B8443-48EE-4AC7-BA4D-3F336E65795E}" type="sibTrans" cxnId="{9432C087-B1D3-4BAE-AC57-3A97DE5E4F50}">
      <dgm:prSet/>
      <dgm:spPr/>
      <dgm:t>
        <a:bodyPr/>
        <a:lstStyle/>
        <a:p>
          <a:pPr latinLnBrk="1"/>
          <a:endParaRPr lang="ko-KR" altLang="en-US"/>
        </a:p>
      </dgm:t>
    </dgm:pt>
    <dgm:pt modelId="{939DC190-0F17-46FE-8889-8D4043DAC0F8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난수와</a:t>
          </a:r>
          <a:r>
            <a:rPr lang="ko-KR" altLang="en-US" dirty="0" smtClean="0"/>
            <a:t> </a:t>
          </a:r>
          <a:r>
            <a:rPr lang="en-US" altLang="ko-KR" dirty="0" smtClean="0"/>
            <a:t>Boltzmann factor</a:t>
          </a:r>
          <a:r>
            <a:rPr lang="ko-KR" altLang="en-US" dirty="0" smtClean="0"/>
            <a:t>비교</a:t>
          </a:r>
          <a:endParaRPr lang="ko-KR" altLang="en-US" dirty="0"/>
        </a:p>
      </dgm:t>
    </dgm:pt>
    <dgm:pt modelId="{EE1E8FA5-7E58-4DF5-89B7-E57363CE5C29}" type="parTrans" cxnId="{AC33ED43-D0E1-4624-9EFA-BE11219711BB}">
      <dgm:prSet/>
      <dgm:spPr/>
      <dgm:t>
        <a:bodyPr/>
        <a:lstStyle/>
        <a:p>
          <a:pPr latinLnBrk="1"/>
          <a:endParaRPr lang="ko-KR" altLang="en-US"/>
        </a:p>
      </dgm:t>
    </dgm:pt>
    <dgm:pt modelId="{41C63224-57EF-42D1-82A2-1EC57D73CED5}" type="sibTrans" cxnId="{AC33ED43-D0E1-4624-9EFA-BE11219711BB}">
      <dgm:prSet/>
      <dgm:spPr/>
      <dgm:t>
        <a:bodyPr/>
        <a:lstStyle/>
        <a:p>
          <a:pPr latinLnBrk="1"/>
          <a:endParaRPr lang="ko-KR" altLang="en-US"/>
        </a:p>
      </dgm:t>
    </dgm:pt>
    <dgm:pt modelId="{8FC105B4-7075-443E-8E74-4F2C89C75D60}">
      <dgm:prSet phldrT="[텍스트]"/>
      <dgm:spPr/>
      <dgm:t>
        <a:bodyPr/>
        <a:lstStyle/>
        <a:p>
          <a:pPr latinLnBrk="1"/>
          <a:r>
            <a:rPr lang="ko-KR" altLang="en-US" dirty="0" smtClean="0"/>
            <a:t>새로운 속도 결정</a:t>
          </a:r>
          <a:r>
            <a:rPr lang="en-US" altLang="ko-KR" dirty="0" smtClean="0"/>
            <a:t>&amp;  </a:t>
          </a:r>
          <a:r>
            <a:rPr lang="ko-KR" altLang="en-US" dirty="0" smtClean="0"/>
            <a:t>기록</a:t>
          </a:r>
          <a:endParaRPr lang="ko-KR" altLang="en-US" dirty="0"/>
        </a:p>
      </dgm:t>
    </dgm:pt>
    <dgm:pt modelId="{634DA8EA-4435-452D-8C7E-9B17C0021C0C}" type="parTrans" cxnId="{951631BD-0AD7-486F-AE70-7F5678EA050A}">
      <dgm:prSet/>
      <dgm:spPr/>
      <dgm:t>
        <a:bodyPr/>
        <a:lstStyle/>
        <a:p>
          <a:pPr latinLnBrk="1"/>
          <a:endParaRPr lang="ko-KR" altLang="en-US"/>
        </a:p>
      </dgm:t>
    </dgm:pt>
    <dgm:pt modelId="{62FE9678-669C-49A7-A3E4-DBA8F1833A2D}" type="sibTrans" cxnId="{951631BD-0AD7-486F-AE70-7F5678EA050A}">
      <dgm:prSet/>
      <dgm:spPr/>
      <dgm:t>
        <a:bodyPr/>
        <a:lstStyle/>
        <a:p>
          <a:pPr latinLnBrk="1"/>
          <a:endParaRPr lang="ko-KR" altLang="en-US"/>
        </a:p>
      </dgm:t>
    </dgm:pt>
    <dgm:pt modelId="{7D26607A-4481-4491-8821-2C1195C88C80}" type="pres">
      <dgm:prSet presAssocID="{41C78252-6820-43F3-831C-75FA041C7221}" presName="Name0" presStyleCnt="0">
        <dgm:presLayoutVars>
          <dgm:dir/>
          <dgm:resizeHandles val="exact"/>
        </dgm:presLayoutVars>
      </dgm:prSet>
      <dgm:spPr/>
    </dgm:pt>
    <dgm:pt modelId="{A7D3C766-79B0-4E8D-A7F0-49CD6C2B8EF9}" type="pres">
      <dgm:prSet presAssocID="{41C78252-6820-43F3-831C-75FA041C7221}" presName="cycle" presStyleCnt="0"/>
      <dgm:spPr/>
    </dgm:pt>
    <dgm:pt modelId="{CAAA8000-D802-4B8F-A5BC-3C55B6290AA5}" type="pres">
      <dgm:prSet presAssocID="{45DC62CE-2145-4432-BB30-74F53D0012C8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82619B4-D4E3-44B8-AC88-1F9F56FBA0F5}" type="pres">
      <dgm:prSet presAssocID="{F986EC89-A4A0-4EC9-9020-39873465BB09}" presName="sibTransFirstNode" presStyleLbl="bgShp" presStyleIdx="0" presStyleCnt="1"/>
      <dgm:spPr/>
    </dgm:pt>
    <dgm:pt modelId="{A4B8A1B0-09FB-4DDC-BDA4-21DCDB46371E}" type="pres">
      <dgm:prSet presAssocID="{120E9F5B-D2FB-48A4-8A52-95F356475BDA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C7413B-4D71-47FE-A179-F58BE4CE59D1}" type="pres">
      <dgm:prSet presAssocID="{682736E8-C794-4B70-AB1D-F9310F73F331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E902E2-B4BE-462B-B631-F3C4AF58C6E0}" type="pres">
      <dgm:prSet presAssocID="{939DC190-0F17-46FE-8889-8D4043DAC0F8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E9E7EC6-165E-4BDB-99A4-D15AB0B4B8F7}" type="pres">
      <dgm:prSet presAssocID="{8FC105B4-7075-443E-8E74-4F2C89C75D60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AC33ED43-D0E1-4624-9EFA-BE11219711BB}" srcId="{41C78252-6820-43F3-831C-75FA041C7221}" destId="{939DC190-0F17-46FE-8889-8D4043DAC0F8}" srcOrd="3" destOrd="0" parTransId="{EE1E8FA5-7E58-4DF5-89B7-E57363CE5C29}" sibTransId="{41C63224-57EF-42D1-82A2-1EC57D73CED5}"/>
    <dgm:cxn modelId="{AE423FE8-D93C-48B7-8181-F72FFB4F5343}" type="presOf" srcId="{41C78252-6820-43F3-831C-75FA041C7221}" destId="{7D26607A-4481-4491-8821-2C1195C88C80}" srcOrd="0" destOrd="0" presId="urn:microsoft.com/office/officeart/2005/8/layout/cycle3"/>
    <dgm:cxn modelId="{BD7AE4C6-683F-44DB-848E-4C629A1D69D1}" srcId="{41C78252-6820-43F3-831C-75FA041C7221}" destId="{45DC62CE-2145-4432-BB30-74F53D0012C8}" srcOrd="0" destOrd="0" parTransId="{AE982587-118B-45BE-9335-B3A8742C2441}" sibTransId="{F986EC89-A4A0-4EC9-9020-39873465BB09}"/>
    <dgm:cxn modelId="{FB72EFAA-C457-46BF-B86E-8E83E39814EA}" type="presOf" srcId="{120E9F5B-D2FB-48A4-8A52-95F356475BDA}" destId="{A4B8A1B0-09FB-4DDC-BDA4-21DCDB46371E}" srcOrd="0" destOrd="0" presId="urn:microsoft.com/office/officeart/2005/8/layout/cycle3"/>
    <dgm:cxn modelId="{58798DBC-D559-4F7A-BE19-20317AB40EC5}" type="presOf" srcId="{8FC105B4-7075-443E-8E74-4F2C89C75D60}" destId="{5E9E7EC6-165E-4BDB-99A4-D15AB0B4B8F7}" srcOrd="0" destOrd="0" presId="urn:microsoft.com/office/officeart/2005/8/layout/cycle3"/>
    <dgm:cxn modelId="{C422440F-9018-435E-8342-7F506F7FC1E1}" type="presOf" srcId="{45DC62CE-2145-4432-BB30-74F53D0012C8}" destId="{CAAA8000-D802-4B8F-A5BC-3C55B6290AA5}" srcOrd="0" destOrd="0" presId="urn:microsoft.com/office/officeart/2005/8/layout/cycle3"/>
    <dgm:cxn modelId="{F80FAFBD-4E11-4A3B-8333-461A236F8E43}" type="presOf" srcId="{F986EC89-A4A0-4EC9-9020-39873465BB09}" destId="{D82619B4-D4E3-44B8-AC88-1F9F56FBA0F5}" srcOrd="0" destOrd="0" presId="urn:microsoft.com/office/officeart/2005/8/layout/cycle3"/>
    <dgm:cxn modelId="{D8A1FCAE-686A-4D34-963B-D7968DD187BF}" type="presOf" srcId="{939DC190-0F17-46FE-8889-8D4043DAC0F8}" destId="{EAE902E2-B4BE-462B-B631-F3C4AF58C6E0}" srcOrd="0" destOrd="0" presId="urn:microsoft.com/office/officeart/2005/8/layout/cycle3"/>
    <dgm:cxn modelId="{8B630026-540F-4199-9064-B48663D845E1}" type="presOf" srcId="{682736E8-C794-4B70-AB1D-F9310F73F331}" destId="{31C7413B-4D71-47FE-A179-F58BE4CE59D1}" srcOrd="0" destOrd="0" presId="urn:microsoft.com/office/officeart/2005/8/layout/cycle3"/>
    <dgm:cxn modelId="{9432C087-B1D3-4BAE-AC57-3A97DE5E4F50}" srcId="{41C78252-6820-43F3-831C-75FA041C7221}" destId="{682736E8-C794-4B70-AB1D-F9310F73F331}" srcOrd="2" destOrd="0" parTransId="{751191FA-00E1-49C2-8D58-A32F17A83CD2}" sibTransId="{632B8443-48EE-4AC7-BA4D-3F336E65795E}"/>
    <dgm:cxn modelId="{951631BD-0AD7-486F-AE70-7F5678EA050A}" srcId="{41C78252-6820-43F3-831C-75FA041C7221}" destId="{8FC105B4-7075-443E-8E74-4F2C89C75D60}" srcOrd="4" destOrd="0" parTransId="{634DA8EA-4435-452D-8C7E-9B17C0021C0C}" sibTransId="{62FE9678-669C-49A7-A3E4-DBA8F1833A2D}"/>
    <dgm:cxn modelId="{4B3000C7-20FE-4990-A751-35370EBF2F1C}" srcId="{41C78252-6820-43F3-831C-75FA041C7221}" destId="{120E9F5B-D2FB-48A4-8A52-95F356475BDA}" srcOrd="1" destOrd="0" parTransId="{D01B7D4E-CF25-442E-ADA8-B55B96A710E3}" sibTransId="{0D966A13-FF0B-4046-BEA4-5E80E73618C0}"/>
    <dgm:cxn modelId="{DE8494AF-F604-4AD7-93FA-50B63CC2EFFC}" type="presParOf" srcId="{7D26607A-4481-4491-8821-2C1195C88C80}" destId="{A7D3C766-79B0-4E8D-A7F0-49CD6C2B8EF9}" srcOrd="0" destOrd="0" presId="urn:microsoft.com/office/officeart/2005/8/layout/cycle3"/>
    <dgm:cxn modelId="{06D06812-15F3-46B2-AE5A-340DFF973524}" type="presParOf" srcId="{A7D3C766-79B0-4E8D-A7F0-49CD6C2B8EF9}" destId="{CAAA8000-D802-4B8F-A5BC-3C55B6290AA5}" srcOrd="0" destOrd="0" presId="urn:microsoft.com/office/officeart/2005/8/layout/cycle3"/>
    <dgm:cxn modelId="{EB9CCAEF-55AF-461A-948C-FA6987AF0441}" type="presParOf" srcId="{A7D3C766-79B0-4E8D-A7F0-49CD6C2B8EF9}" destId="{D82619B4-D4E3-44B8-AC88-1F9F56FBA0F5}" srcOrd="1" destOrd="0" presId="urn:microsoft.com/office/officeart/2005/8/layout/cycle3"/>
    <dgm:cxn modelId="{C70FC774-2B0B-4D3C-A20D-7ECD8AAF3E48}" type="presParOf" srcId="{A7D3C766-79B0-4E8D-A7F0-49CD6C2B8EF9}" destId="{A4B8A1B0-09FB-4DDC-BDA4-21DCDB46371E}" srcOrd="2" destOrd="0" presId="urn:microsoft.com/office/officeart/2005/8/layout/cycle3"/>
    <dgm:cxn modelId="{3C437B2E-05FA-4DB1-A83B-E9F098CE84CE}" type="presParOf" srcId="{A7D3C766-79B0-4E8D-A7F0-49CD6C2B8EF9}" destId="{31C7413B-4D71-47FE-A179-F58BE4CE59D1}" srcOrd="3" destOrd="0" presId="urn:microsoft.com/office/officeart/2005/8/layout/cycle3"/>
    <dgm:cxn modelId="{B613A917-8914-4E84-9F23-7072864F5EAB}" type="presParOf" srcId="{A7D3C766-79B0-4E8D-A7F0-49CD6C2B8EF9}" destId="{EAE902E2-B4BE-462B-B631-F3C4AF58C6E0}" srcOrd="4" destOrd="0" presId="urn:microsoft.com/office/officeart/2005/8/layout/cycle3"/>
    <dgm:cxn modelId="{93422837-74C0-4EF3-821D-8AAC2C6E218C}" type="presParOf" srcId="{A7D3C766-79B0-4E8D-A7F0-49CD6C2B8EF9}" destId="{5E9E7EC6-165E-4BDB-99A4-D15AB0B4B8F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5380B-B63C-49AD-8BD3-0F150E15CC12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dirty="0" smtClean="0"/>
            <a:t>Chemical potential</a:t>
          </a:r>
          <a:endParaRPr lang="ko-KR" altLang="en-US" sz="2400" kern="1200" dirty="0"/>
        </a:p>
      </dsp:txBody>
      <dsp:txXfrm>
        <a:off x="3210560" y="987551"/>
        <a:ext cx="1219200" cy="1016000"/>
      </dsp:txXfrm>
    </dsp:sp>
    <dsp:sp modelId="{7C75F361-60A6-4539-B790-45B27BD36235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dirty="0" smtClean="0"/>
            <a:t>Diffusion coefficient</a:t>
          </a:r>
          <a:endParaRPr lang="ko-KR" altLang="en-US" sz="2400" kern="1200" dirty="0"/>
        </a:p>
      </dsp:txBody>
      <dsp:txXfrm>
        <a:off x="2153920" y="2600960"/>
        <a:ext cx="1828800" cy="894080"/>
      </dsp:txXfrm>
    </dsp:sp>
    <dsp:sp modelId="{E54E8CEA-1387-4EDA-8904-EA3E3B43C81D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dirty="0" smtClean="0"/>
            <a:t>Fick’s 2</a:t>
          </a:r>
          <a:r>
            <a:rPr lang="en-US" altLang="ko-KR" sz="2400" kern="1200" baseline="30000" dirty="0" smtClean="0"/>
            <a:t>nd</a:t>
          </a:r>
          <a:r>
            <a:rPr lang="en-US" altLang="ko-KR" sz="2400" kern="1200" dirty="0" smtClean="0"/>
            <a:t> law</a:t>
          </a:r>
          <a:endParaRPr lang="ko-KR" altLang="en-US" sz="2400" kern="1200" dirty="0"/>
        </a:p>
      </dsp:txBody>
      <dsp:txXfrm>
        <a:off x="1666240" y="987551"/>
        <a:ext cx="1219200" cy="1016000"/>
      </dsp:txXfrm>
    </dsp:sp>
    <dsp:sp modelId="{3E2F53B8-EB48-4C2F-9074-029DE3973F28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8703B-7072-41BF-9CDA-9991836166D5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B5776-4364-4DCD-BB79-683442C31A7B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619B4-D4E3-44B8-AC88-1F9F56FBA0F5}">
      <dsp:nvSpPr>
        <dsp:cNvPr id="0" name=""/>
        <dsp:cNvSpPr/>
      </dsp:nvSpPr>
      <dsp:spPr>
        <a:xfrm>
          <a:off x="1020730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A8000-D802-4B8F-A5BC-3C55B6290AA5}">
      <dsp:nvSpPr>
        <dsp:cNvPr id="0" name=""/>
        <dsp:cNvSpPr/>
      </dsp:nvSpPr>
      <dsp:spPr>
        <a:xfrm>
          <a:off x="2114847" y="151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dirty="0" smtClean="0"/>
            <a:t>X,Y,Z</a:t>
          </a:r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dirty="0" smtClean="0"/>
            <a:t>Velocity </a:t>
          </a:r>
          <a:r>
            <a:rPr lang="ko-KR" altLang="en-US" sz="1700" kern="1200" dirty="0" smtClean="0"/>
            <a:t>가감</a:t>
          </a:r>
          <a:endParaRPr lang="ko-KR" altLang="en-US" sz="1700" kern="1200" dirty="0"/>
        </a:p>
      </dsp:txBody>
      <dsp:txXfrm>
        <a:off x="2160400" y="47068"/>
        <a:ext cx="1775198" cy="842046"/>
      </dsp:txXfrm>
    </dsp:sp>
    <dsp:sp modelId="{A4B8A1B0-09FB-4DDC-BDA4-21DCDB46371E}">
      <dsp:nvSpPr>
        <dsp:cNvPr id="0" name=""/>
        <dsp:cNvSpPr/>
      </dsp:nvSpPr>
      <dsp:spPr>
        <a:xfrm>
          <a:off x="3759238" y="119623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dirty="0" smtClean="0"/>
            <a:t>Kinetic Energy </a:t>
          </a:r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계산</a:t>
          </a:r>
          <a:endParaRPr lang="ko-KR" altLang="en-US" sz="1700" kern="1200" dirty="0"/>
        </a:p>
      </dsp:txBody>
      <dsp:txXfrm>
        <a:off x="3804791" y="1241788"/>
        <a:ext cx="1775198" cy="842046"/>
      </dsp:txXfrm>
    </dsp:sp>
    <dsp:sp modelId="{31C7413B-4D71-47FE-A179-F58BE4CE59D1}">
      <dsp:nvSpPr>
        <dsp:cNvPr id="0" name=""/>
        <dsp:cNvSpPr/>
      </dsp:nvSpPr>
      <dsp:spPr>
        <a:xfrm>
          <a:off x="3131137" y="3129332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dirty="0" smtClean="0"/>
            <a:t>B=</a:t>
          </a:r>
          <a:r>
            <a:rPr lang="en-US" altLang="ko-KR" sz="1700" kern="1200" dirty="0" err="1" smtClean="0"/>
            <a:t>exp</a:t>
          </a: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en-US" altLang="ko-KR" sz="17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f>
                    <m:fPr>
                      <m:ctrlPr>
                        <a:rPr lang="en-US" altLang="ko-KR" sz="1700" b="0" i="1" kern="1200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altLang="ko-KR" sz="1700" b="0" i="1" kern="1200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altLang="ko-KR" sz="1700" b="0" i="1" kern="1200" smtClean="0">
                          <a:latin typeface="Cambria Math" panose="02040503050406030204" pitchFamily="18" charset="0"/>
                        </a:rPr>
                        <m:t>𝐸</m:t>
                      </m:r>
                    </m:num>
                    <m:den>
                      <m:sSub>
                        <m:sSubPr>
                          <m:ctrlPr>
                            <a:rPr lang="en-US" altLang="ko-KR" sz="1700" b="0" i="1" kern="12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700" b="0" i="1" kern="12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700" b="0" i="1" kern="120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ko-KR" sz="1700" b="0" i="1" kern="1200" smtClean="0">
                          <a:latin typeface="Cambria Math" panose="02040503050406030204" pitchFamily="18" charset="0"/>
                        </a:rPr>
                        <m:t>𝑇</m:t>
                      </m:r>
                    </m:den>
                  </m:f>
                </m:e>
              </m:d>
            </m:oMath>
          </a14:m>
          <a:endParaRPr lang="ko-KR" altLang="en-US" sz="1700" kern="1200" dirty="0"/>
        </a:p>
      </dsp:txBody>
      <dsp:txXfrm>
        <a:off x="3176690" y="3174885"/>
        <a:ext cx="1775198" cy="842046"/>
      </dsp:txXfrm>
    </dsp:sp>
    <dsp:sp modelId="{EAE902E2-B4BE-462B-B631-F3C4AF58C6E0}">
      <dsp:nvSpPr>
        <dsp:cNvPr id="0" name=""/>
        <dsp:cNvSpPr/>
      </dsp:nvSpPr>
      <dsp:spPr>
        <a:xfrm>
          <a:off x="1098558" y="3129332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err="1" smtClean="0"/>
            <a:t>난수와</a:t>
          </a:r>
          <a:r>
            <a:rPr lang="ko-KR" altLang="en-US" sz="1700" kern="1200" dirty="0" smtClean="0"/>
            <a:t> </a:t>
          </a:r>
          <a:r>
            <a:rPr lang="en-US" altLang="ko-KR" sz="1700" kern="1200" dirty="0" smtClean="0"/>
            <a:t>Boltzmann factor</a:t>
          </a:r>
          <a:r>
            <a:rPr lang="ko-KR" altLang="en-US" sz="1700" kern="1200" dirty="0" smtClean="0"/>
            <a:t>비교</a:t>
          </a:r>
          <a:endParaRPr lang="ko-KR" altLang="en-US" sz="1700" kern="1200" dirty="0"/>
        </a:p>
      </dsp:txBody>
      <dsp:txXfrm>
        <a:off x="1144111" y="3174885"/>
        <a:ext cx="1775198" cy="842046"/>
      </dsp:txXfrm>
    </dsp:sp>
    <dsp:sp modelId="{5E9E7EC6-165E-4BDB-99A4-D15AB0B4B8F7}">
      <dsp:nvSpPr>
        <dsp:cNvPr id="0" name=""/>
        <dsp:cNvSpPr/>
      </dsp:nvSpPr>
      <dsp:spPr>
        <a:xfrm>
          <a:off x="470456" y="119623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새로운 속도 결정</a:t>
          </a:r>
          <a:r>
            <a:rPr lang="en-US" altLang="ko-KR" sz="1700" kern="1200" dirty="0" smtClean="0"/>
            <a:t>&amp;  </a:t>
          </a:r>
          <a:r>
            <a:rPr lang="ko-KR" altLang="en-US" sz="1700" kern="1200" dirty="0" smtClean="0"/>
            <a:t>기록</a:t>
          </a:r>
          <a:endParaRPr lang="ko-KR" altLang="en-US" sz="1700" kern="1200" dirty="0"/>
        </a:p>
      </dsp:txBody>
      <dsp:txXfrm>
        <a:off x="516009" y="1241788"/>
        <a:ext cx="1775198" cy="842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6B77B-F767-4D01-A469-C82699964FD8}" type="datetimeFigureOut">
              <a:rPr lang="en-PH" smtClean="0"/>
              <a:t>13/06/2016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8B0A3-ECAD-435F-8F70-D5F6A4CF0E3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7636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4114800"/>
            <a:ext cx="8229600" cy="685800"/>
          </a:xfrm>
        </p:spPr>
        <p:txBody>
          <a:bodyPr>
            <a:no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4800600"/>
            <a:ext cx="8211953" cy="533400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_Ta9k_sUG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o-KR" altLang="en-US" sz="5000" dirty="0" smtClean="0"/>
              <a:t>소재 수치 해석 </a:t>
            </a:r>
            <a:r>
              <a:rPr lang="en-US" altLang="ko-KR" sz="5000" dirty="0" smtClean="0"/>
              <a:t>Final</a:t>
            </a:r>
            <a:endParaRPr lang="en-PH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smtClean="0"/>
              <a:t>20090687 </a:t>
            </a:r>
            <a:r>
              <a:rPr lang="ko-KR" altLang="en-US" smtClean="0"/>
              <a:t>김상헌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4729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Plot C concentration</a:t>
            </a:r>
            <a:endParaRPr lang="ko-KR" altLang="en-US" dirty="0"/>
          </a:p>
        </p:txBody>
      </p:sp>
      <p:graphicFrame>
        <p:nvGraphicFramePr>
          <p:cNvPr id="4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860178"/>
              </p:ext>
            </p:extLst>
          </p:nvPr>
        </p:nvGraphicFramePr>
        <p:xfrm>
          <a:off x="1404938" y="1223962"/>
          <a:ext cx="6334124" cy="44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01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Plot Si concentration</a:t>
            </a:r>
            <a:endParaRPr lang="ko-KR" altLang="en-US" dirty="0"/>
          </a:p>
        </p:txBody>
      </p:sp>
      <p:graphicFrame>
        <p:nvGraphicFramePr>
          <p:cNvPr id="4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922667"/>
              </p:ext>
            </p:extLst>
          </p:nvPr>
        </p:nvGraphicFramePr>
        <p:xfrm>
          <a:off x="1404938" y="1223962"/>
          <a:ext cx="6334124" cy="44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33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Analysis with reference</a:t>
            </a:r>
            <a:endParaRPr lang="ko-KR" altLang="en-US" dirty="0"/>
          </a:p>
        </p:txBody>
      </p:sp>
      <p:graphicFrame>
        <p:nvGraphicFramePr>
          <p:cNvPr id="5" name="차트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844167"/>
              </p:ext>
            </p:extLst>
          </p:nvPr>
        </p:nvGraphicFramePr>
        <p:xfrm>
          <a:off x="838200" y="1157288"/>
          <a:ext cx="7467599" cy="454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03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확산을 피상적으로 알고 있어서 농도의 </a:t>
            </a:r>
            <a:r>
              <a:rPr lang="en-US" altLang="ko-KR" sz="2000" dirty="0" smtClean="0"/>
              <a:t>gradient</a:t>
            </a:r>
            <a:r>
              <a:rPr lang="ko-KR" altLang="en-US" sz="2000" dirty="0" smtClean="0"/>
              <a:t>가 </a:t>
            </a:r>
            <a:r>
              <a:rPr lang="en-US" altLang="ko-KR" sz="2000" dirty="0" smtClean="0"/>
              <a:t>driving force</a:t>
            </a:r>
            <a:r>
              <a:rPr lang="ko-KR" altLang="en-US" sz="2000" dirty="0" smtClean="0"/>
              <a:t>인줄 알았는데 농도가 아니라 </a:t>
            </a:r>
            <a:r>
              <a:rPr lang="en-US" altLang="ko-KR" sz="2000" dirty="0" smtClean="0"/>
              <a:t>chemical potential</a:t>
            </a:r>
            <a:r>
              <a:rPr lang="ko-KR" altLang="en-US" sz="2000" dirty="0" smtClean="0"/>
              <a:t>이 관여한다는 증거를 시뮬레이션해보고 확인할 수 있어서 뜻 깊은 과제였다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/>
          </a:p>
          <a:p>
            <a:r>
              <a:rPr lang="ko-KR" altLang="en-US" sz="2000" dirty="0" smtClean="0"/>
              <a:t>학기가 다 끝나갈 때 쯤에 색깔 반전과 자동 줄 바꿈 기능이 있는 것을 알게 되었다</a:t>
            </a:r>
            <a:r>
              <a:rPr lang="en-US" altLang="ko-KR" sz="2000" dirty="0" smtClean="0"/>
              <a:t>.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79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Monte Carlo method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err="1" smtClean="0"/>
              <a:t>난수를</a:t>
            </a:r>
            <a:r>
              <a:rPr lang="ko-KR" altLang="en-US" sz="2000" dirty="0" smtClean="0"/>
              <a:t> 이용하여 함수의 값을 확률적으로 계산하는 방법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 smtClean="0"/>
              <a:t>복잡한 계산과정을 </a:t>
            </a:r>
            <a:r>
              <a:rPr lang="ko-KR" altLang="en-US" sz="2000" dirty="0" err="1" smtClean="0"/>
              <a:t>생략시키는</a:t>
            </a:r>
            <a:r>
              <a:rPr lang="ko-KR" altLang="en-US" sz="2000" dirty="0" smtClean="0"/>
              <a:t> 강력한 시뮬레이션 방법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크게 세가지 분야에 쓰이는데 최적화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수치 적분 그리고 확률 분포이다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6090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Maxwell-Boltzmann distribution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기체의 속력 분포를 나타내는 함수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 err="1" smtClean="0"/>
              <a:t>볼츠만</a:t>
            </a:r>
            <a:r>
              <a:rPr lang="ko-KR" altLang="en-US" sz="2000" dirty="0" smtClean="0"/>
              <a:t> 분포와 착각할 수 있다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err="1" smtClean="0"/>
              <a:t>볼츠만</a:t>
            </a:r>
            <a:r>
              <a:rPr lang="ko-KR" altLang="en-US" sz="2000" dirty="0" smtClean="0"/>
              <a:t> 분포는 통계역학에서 계가 어떤 </a:t>
            </a:r>
            <a:r>
              <a:rPr lang="en-US" altLang="ko-KR" sz="2000" dirty="0" smtClean="0"/>
              <a:t>energy state</a:t>
            </a:r>
            <a:r>
              <a:rPr lang="ko-KR" altLang="en-US" sz="2000" dirty="0" smtClean="0"/>
              <a:t>에 있는 것을 </a:t>
            </a:r>
            <a:r>
              <a:rPr lang="en-US" altLang="ko-KR" sz="2000" dirty="0" smtClean="0"/>
              <a:t>energy state</a:t>
            </a:r>
            <a:r>
              <a:rPr lang="ko-KR" altLang="en-US" sz="2000" dirty="0" smtClean="0"/>
              <a:t>의 </a:t>
            </a:r>
            <a:r>
              <a:rPr lang="en-US" altLang="ko-KR" sz="2000" dirty="0" smtClean="0"/>
              <a:t>energy</a:t>
            </a:r>
            <a:r>
              <a:rPr lang="ko-KR" altLang="en-US" sz="2000" dirty="0" smtClean="0"/>
              <a:t>와 계의 온도의 함수로써 나타낸 확률 분포이다</a:t>
            </a:r>
            <a:r>
              <a:rPr lang="en-US" altLang="ko-KR" sz="2000" dirty="0" smtClean="0"/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1"/>
            <a:ext cx="373231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1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Progress &amp; Theory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다이어그램 6"/>
              <p:cNvGraphicFramePr/>
              <p:nvPr>
                <p:extLst>
                  <p:ext uri="{D42A27DB-BD31-4B8C-83A1-F6EECF244321}">
                    <p14:modId xmlns:p14="http://schemas.microsoft.com/office/powerpoint/2010/main" val="4246193945"/>
                  </p:ext>
                </p:extLst>
              </p:nvPr>
            </p:nvGraphicFramePr>
            <p:xfrm>
              <a:off x="1524000" y="139700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7" name="다이어그램 6"/>
              <p:cNvGraphicFramePr/>
              <p:nvPr>
                <p:extLst>
                  <p:ext uri="{D42A27DB-BD31-4B8C-83A1-F6EECF244321}">
                    <p14:modId xmlns:p14="http://schemas.microsoft.com/office/powerpoint/2010/main" val="4246193945"/>
                  </p:ext>
                </p:extLst>
              </p:nvPr>
            </p:nvGraphicFramePr>
            <p:xfrm>
              <a:off x="1524000" y="139700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12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Progress &amp; Theory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sz="2000" dirty="0" smtClean="0"/>
                  <a:t>Boltzmann factor</a:t>
                </a:r>
                <a:r>
                  <a:rPr lang="ko-KR" altLang="en-US" sz="2000" dirty="0" smtClean="0"/>
                  <a:t>란</a:t>
                </a:r>
                <a:r>
                  <a:rPr lang="en-US" altLang="ko-KR" sz="2000" dirty="0" smtClean="0"/>
                  <a:t>?</a:t>
                </a:r>
              </a:p>
              <a:p>
                <a:r>
                  <a:rPr lang="en-US" altLang="ko-KR" sz="2000" dirty="0" smtClean="0"/>
                  <a:t>Boltzmann factor=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altLang="ko-KR" sz="2000" dirty="0" smtClean="0"/>
              </a:p>
              <a:p>
                <a:endParaRPr lang="en-US" altLang="ko-KR" sz="2000" dirty="0" smtClean="0"/>
              </a:p>
              <a:p>
                <a:r>
                  <a:rPr lang="en-US" altLang="ko-KR" sz="2000" dirty="0" smtClean="0"/>
                  <a:t>Boltzmann</a:t>
                </a:r>
                <a:r>
                  <a:rPr lang="ko-KR" altLang="en-US" sz="2000" dirty="0" smtClean="0"/>
                  <a:t>이 어떤 에너지 레벨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altLang="ko-KR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2000" dirty="0" smtClean="0"/>
                  <a:t>을 점유하는 데에는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altLang="ko-KR" sz="2000" b="0" i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thermal</m:t>
                        </m:r>
                      </m:sub>
                    </m:sSub>
                  </m:oMath>
                </a14:m>
                <a:r>
                  <a:rPr lang="ko-KR" altLang="en-US" sz="2000" dirty="0" smtClean="0"/>
                  <a:t>에</a:t>
                </a:r>
                <a:r>
                  <a:rPr lang="en-US" altLang="ko-KR" sz="2000" dirty="0" smtClean="0"/>
                  <a:t> </a:t>
                </a:r>
                <a:r>
                  <a:rPr lang="ko-KR" altLang="en-US" sz="2000" dirty="0" smtClean="0"/>
                  <a:t>달려있다고 가정</a:t>
                </a:r>
                <a:r>
                  <a:rPr lang="en-US" altLang="ko-KR" sz="2000" dirty="0" smtClean="0"/>
                  <a:t>, </a:t>
                </a:r>
                <a:r>
                  <a:rPr lang="ko-KR" altLang="en-US" sz="2000" dirty="0" smtClean="0"/>
                  <a:t>이 비율이 매우 크다면 점유되기 힘들 것이다</a:t>
                </a:r>
                <a:r>
                  <a:rPr lang="en-US" altLang="ko-KR" sz="2000" dirty="0" smtClean="0"/>
                  <a:t>. </a:t>
                </a:r>
                <a:r>
                  <a:rPr lang="ko-KR" altLang="en-US" sz="2000" dirty="0" smtClean="0"/>
                  <a:t>거기서 더 나아가 확률이 </a:t>
                </a:r>
                <a:r>
                  <a:rPr lang="en-US" altLang="ko-KR" sz="2000" dirty="0" err="1" smtClean="0"/>
                  <a:t>Exp</a:t>
                </a:r>
                <a:r>
                  <a:rPr lang="en-US" altLang="ko-KR" sz="2000" dirty="0" smtClean="0"/>
                  <a:t>(-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altLang="ko-KR" sz="200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thermal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)</a:t>
                </a:r>
                <a:r>
                  <a:rPr lang="ko-KR" altLang="en-US" sz="2000" dirty="0" smtClean="0"/>
                  <a:t>에 비례한다고 가정했다</a:t>
                </a:r>
                <a:r>
                  <a:rPr lang="en-US" altLang="ko-KR" sz="2000" dirty="0" smtClean="0"/>
                  <a:t>.</a:t>
                </a:r>
                <a:endParaRPr lang="en-US" altLang="ko-KR" dirty="0" smtClean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2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Progress &amp; Theory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Visual </a:t>
            </a:r>
            <a:r>
              <a:rPr lang="en-US" altLang="ko-KR" sz="2000" dirty="0" err="1" smtClean="0"/>
              <a:t>fortran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내장 난수발생함수가 잘 작동되는지 </a:t>
            </a:r>
            <a:r>
              <a:rPr lang="en-US" altLang="ko-KR" sz="2000" dirty="0" smtClean="0"/>
              <a:t>test</a:t>
            </a:r>
            <a:r>
              <a:rPr lang="ko-KR" altLang="en-US" sz="2000" dirty="0" smtClean="0"/>
              <a:t> </a:t>
            </a:r>
            <a:endParaRPr lang="ko-KR" altLang="en-US" sz="2000" dirty="0"/>
          </a:p>
        </p:txBody>
      </p:sp>
      <p:graphicFrame>
        <p:nvGraphicFramePr>
          <p:cNvPr id="4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704506"/>
              </p:ext>
            </p:extLst>
          </p:nvPr>
        </p:nvGraphicFramePr>
        <p:xfrm>
          <a:off x="2286000" y="2667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21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Code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2601667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Simulation </a:t>
            </a:r>
            <a:r>
              <a:rPr lang="en-US" altLang="ko-KR" dirty="0" err="1" smtClean="0"/>
              <a:t>Darken’s</a:t>
            </a:r>
            <a:r>
              <a:rPr lang="en-US" altLang="ko-KR" dirty="0" smtClean="0"/>
              <a:t> Uphill diffusion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Maxwell-Boltzmann distribution by Monte Carlo method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08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1042" t="920" r="1042" b="1183"/>
          <a:stretch/>
        </p:blipFill>
        <p:spPr>
          <a:xfrm>
            <a:off x="990600" y="1633537"/>
            <a:ext cx="7162800" cy="35480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21336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T=300K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1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 smtClean="0"/>
              <a:t>Monte Carlo</a:t>
            </a:r>
            <a:r>
              <a:rPr lang="ko-KR" altLang="en-US" dirty="0" smtClean="0"/>
              <a:t>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쉽고 강력한 </a:t>
            </a:r>
            <a:r>
              <a:rPr lang="en-US" altLang="ko-KR" dirty="0" smtClean="0"/>
              <a:t>tool</a:t>
            </a:r>
            <a:r>
              <a:rPr lang="ko-KR" altLang="en-US" dirty="0" smtClean="0"/>
              <a:t>이다</a:t>
            </a:r>
            <a:endParaRPr lang="en-US" altLang="ko-KR" dirty="0" smtClean="0"/>
          </a:p>
          <a:p>
            <a:r>
              <a:rPr lang="en-US" altLang="ko-KR" dirty="0" smtClean="0"/>
              <a:t>Boltzmann</a:t>
            </a:r>
            <a:r>
              <a:rPr lang="ko-KR" altLang="en-US" dirty="0" smtClean="0"/>
              <a:t>의 대단함을 깨달았다</a:t>
            </a:r>
            <a:endParaRPr lang="en-US" altLang="ko-KR" dirty="0" smtClean="0"/>
          </a:p>
          <a:p>
            <a:r>
              <a:rPr lang="ko-KR" altLang="en-US" dirty="0" smtClean="0"/>
              <a:t>열역학을 열심히 공부하자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16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100" dirty="0" smtClean="0"/>
              <a:t>1. http</a:t>
            </a:r>
            <a:r>
              <a:rPr lang="en-US" altLang="ko-KR" sz="1100" dirty="0"/>
              <a:t>://chemwiki.ucdavis.edu/Textbook_Maps/Physical_Chemistry_Textbook_Maps/Map%3A_Physical_Chemistry_(McQuarrie_and_Simon)/</a:t>
            </a:r>
            <a:r>
              <a:rPr lang="en-US" altLang="ko-KR" sz="1100" dirty="0" smtClean="0"/>
              <a:t>17%3A_Boltzmann_Factor_and_Partition_Functions/17.01%3A_The_Boltzmann_Factor_Is_One_of_the_Most_Important_Quantities_in_the_Physical_Sciences</a:t>
            </a:r>
          </a:p>
          <a:p>
            <a:pPr marL="0" indent="0">
              <a:buNone/>
            </a:pPr>
            <a:endParaRPr lang="en-US" altLang="ko-KR" sz="1100" dirty="0" smtClean="0"/>
          </a:p>
          <a:p>
            <a:pPr marL="0" indent="0">
              <a:buNone/>
            </a:pPr>
            <a:r>
              <a:rPr lang="en-US" altLang="ko-KR" sz="1100" dirty="0" smtClean="0">
                <a:hlinkClick r:id="rId2"/>
              </a:rPr>
              <a:t>2. https</a:t>
            </a:r>
            <a:r>
              <a:rPr lang="en-US" altLang="ko-KR" sz="1100" dirty="0">
                <a:hlinkClick r:id="rId2"/>
              </a:rPr>
              <a:t>://</a:t>
            </a:r>
            <a:r>
              <a:rPr lang="en-US" altLang="ko-KR" sz="1100" dirty="0" smtClean="0">
                <a:hlinkClick r:id="rId2"/>
              </a:rPr>
              <a:t>youtu.be/C_Ta9k_sUG8</a:t>
            </a:r>
            <a:endParaRPr lang="en-US" altLang="ko-KR" sz="1100" dirty="0" smtClean="0"/>
          </a:p>
          <a:p>
            <a:pPr marL="0" indent="0">
              <a:buNone/>
            </a:pPr>
            <a:endParaRPr lang="en-US" altLang="ko-KR" sz="1100" dirty="0"/>
          </a:p>
          <a:p>
            <a:pPr marL="0" indent="0">
              <a:buNone/>
            </a:pPr>
            <a:r>
              <a:rPr lang="en-US" altLang="ko-KR" sz="1100" dirty="0" smtClean="0"/>
              <a:t>3. Wikipedia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1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Problem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2" y="1447800"/>
            <a:ext cx="5172075" cy="43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Progress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262958233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1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Chemical potential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4953000"/>
            <a:ext cx="3981450" cy="14192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오른쪽 화살표 6"/>
          <p:cNvSpPr/>
          <p:nvPr/>
        </p:nvSpPr>
        <p:spPr>
          <a:xfrm>
            <a:off x="4639945" y="5434012"/>
            <a:ext cx="533400" cy="457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509077" y="4394200"/>
            <a:ext cx="189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Gibbs free energy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57900" y="4394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Chemical potential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49" y="1371600"/>
            <a:ext cx="4229100" cy="25241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82920" y="5045295"/>
                <a:ext cx="3132455" cy="9576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dirty="0" smtClean="0"/>
                  <a:t> </a:t>
                </a:r>
                <a:br>
                  <a:rPr lang="en-US" altLang="ko-KR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dirty="0" smtClean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920" y="5045295"/>
                <a:ext cx="3132455" cy="9576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2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Diffusion coefficient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7381" y="454819"/>
            <a:ext cx="5329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Fick’s second law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7162800" cy="2761184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371600" y="2133600"/>
            <a:ext cx="5105400" cy="6858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74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Derive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09"/>
          <a:stretch/>
        </p:blipFill>
        <p:spPr>
          <a:xfrm>
            <a:off x="457200" y="1447800"/>
            <a:ext cx="4412880" cy="32004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5" t="48315" r="-305"/>
          <a:stretch/>
        </p:blipFill>
        <p:spPr>
          <a:xfrm>
            <a:off x="4343400" y="3048000"/>
            <a:ext cx="4495800" cy="35052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57200" y="3882737"/>
            <a:ext cx="3581400" cy="6927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34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Codes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5" y="1219205"/>
            <a:ext cx="6294120" cy="480060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67360" y="3920495"/>
            <a:ext cx="6055365" cy="209931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00" y="1214125"/>
            <a:ext cx="630174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4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</TotalTime>
  <Words>271</Words>
  <Application>Microsoft Office PowerPoint</Application>
  <PresentationFormat>화면 슬라이드 쇼(4:3)</PresentationFormat>
  <Paragraphs>88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맑은 고딕</vt:lpstr>
      <vt:lpstr>Arial</vt:lpstr>
      <vt:lpstr>Calibri</vt:lpstr>
      <vt:lpstr>Cambria Math</vt:lpstr>
      <vt:lpstr>Office Theme</vt:lpstr>
      <vt:lpstr>소재 수치 해석 Final</vt:lpstr>
      <vt:lpstr>Contents </vt:lpstr>
      <vt:lpstr>Problem</vt:lpstr>
      <vt:lpstr>Progress</vt:lpstr>
      <vt:lpstr>Chemical potential</vt:lpstr>
      <vt:lpstr>Diffusion coefficient</vt:lpstr>
      <vt:lpstr>Fick’s second law</vt:lpstr>
      <vt:lpstr>Derive</vt:lpstr>
      <vt:lpstr>Codes</vt:lpstr>
      <vt:lpstr>Plot C concentration</vt:lpstr>
      <vt:lpstr>Plot Si concentration</vt:lpstr>
      <vt:lpstr>Analysis with reference</vt:lpstr>
      <vt:lpstr>Conclusion</vt:lpstr>
      <vt:lpstr>Monte Carlo method</vt:lpstr>
      <vt:lpstr>Maxwell-Boltzmann distribution</vt:lpstr>
      <vt:lpstr>Progress &amp; Theory</vt:lpstr>
      <vt:lpstr>Progress &amp; Theory</vt:lpstr>
      <vt:lpstr>Progress &amp; Theory</vt:lpstr>
      <vt:lpstr>Code</vt:lpstr>
      <vt:lpstr>Result </vt:lpstr>
      <vt:lpstr>Conclusion</vt:lpstr>
      <vt:lpstr>ref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김상헌</dc:creator>
  <cp:lastModifiedBy>김상헌</cp:lastModifiedBy>
  <cp:revision>112</cp:revision>
  <dcterms:created xsi:type="dcterms:W3CDTF">2006-08-16T00:00:00Z</dcterms:created>
  <dcterms:modified xsi:type="dcterms:W3CDTF">2016-06-13T07:24:40Z</dcterms:modified>
</cp:coreProperties>
</file>