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67C89B2-72AE-4B6E-8782-A9ED63480045}" type="datetimeFigureOut">
              <a:rPr lang="ko-KR" altLang="en-US" smtClean="0"/>
              <a:pPr/>
              <a:t>2009-09-07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3FDB7A-139E-46AA-B202-6448C38D7A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89B2-72AE-4B6E-8782-A9ED63480045}" type="datetimeFigureOut">
              <a:rPr lang="ko-KR" altLang="en-US" smtClean="0"/>
              <a:pPr/>
              <a:t>2009-09-07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DB7A-139E-46AA-B202-6448C38D7A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67C89B2-72AE-4B6E-8782-A9ED63480045}" type="datetimeFigureOut">
              <a:rPr lang="ko-KR" altLang="en-US" smtClean="0"/>
              <a:pPr/>
              <a:t>2009-09-07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F3FDB7A-139E-46AA-B202-6448C38D7A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89B2-72AE-4B6E-8782-A9ED63480045}" type="datetimeFigureOut">
              <a:rPr lang="ko-KR" altLang="en-US" smtClean="0"/>
              <a:pPr/>
              <a:t>2009-09-07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3FDB7A-139E-46AA-B202-6448C38D7AA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89B2-72AE-4B6E-8782-A9ED63480045}" type="datetimeFigureOut">
              <a:rPr lang="ko-KR" altLang="en-US" smtClean="0"/>
              <a:pPr/>
              <a:t>2009-09-07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F3FDB7A-139E-46AA-B202-6448C38D7AA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7C89B2-72AE-4B6E-8782-A9ED63480045}" type="datetimeFigureOut">
              <a:rPr lang="ko-KR" altLang="en-US" smtClean="0"/>
              <a:pPr/>
              <a:t>2009-09-07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F3FDB7A-139E-46AA-B202-6448C38D7AA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7C89B2-72AE-4B6E-8782-A9ED63480045}" type="datetimeFigureOut">
              <a:rPr lang="ko-KR" altLang="en-US" smtClean="0"/>
              <a:pPr/>
              <a:t>2009-09-07</a:t>
            </a:fld>
            <a:endParaRPr lang="ko-KR" alt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F3FDB7A-139E-46AA-B202-6448C38D7AA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89B2-72AE-4B6E-8782-A9ED63480045}" type="datetimeFigureOut">
              <a:rPr lang="ko-KR" altLang="en-US" smtClean="0"/>
              <a:pPr/>
              <a:t>2009-09-07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3FDB7A-139E-46AA-B202-6448C38D7A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89B2-72AE-4B6E-8782-A9ED63480045}" type="datetimeFigureOut">
              <a:rPr lang="ko-KR" altLang="en-US" smtClean="0"/>
              <a:pPr/>
              <a:t>2009-09-07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3FDB7A-139E-46AA-B202-6448C38D7A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89B2-72AE-4B6E-8782-A9ED63480045}" type="datetimeFigureOut">
              <a:rPr lang="ko-KR" altLang="en-US" smtClean="0"/>
              <a:pPr/>
              <a:t>2009-09-07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3FDB7A-139E-46AA-B202-6448C38D7AA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67C89B2-72AE-4B6E-8782-A9ED63480045}" type="datetimeFigureOut">
              <a:rPr lang="ko-KR" altLang="en-US" smtClean="0"/>
              <a:pPr/>
              <a:t>2009-09-07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F3FDB7A-139E-46AA-B202-6448C38D7AA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7C89B2-72AE-4B6E-8782-A9ED63480045}" type="datetimeFigureOut">
              <a:rPr lang="ko-KR" altLang="en-US" smtClean="0"/>
              <a:pPr/>
              <a:t>2009-09-07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F3FDB7A-139E-46AA-B202-6448C38D7A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1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1785926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Ch.1 </a:t>
            </a:r>
            <a:r>
              <a:rPr lang="ko-KR" altLang="en-US" dirty="0"/>
              <a:t>수학적 기초 및 오차 </a:t>
            </a:r>
            <a:r>
              <a:rPr lang="ko-KR" altLang="en-US" dirty="0" smtClean="0"/>
              <a:t>해석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개인 과제물 </a:t>
            </a:r>
            <a:r>
              <a:rPr lang="en-US" altLang="ko-KR" dirty="0" smtClean="0"/>
              <a:t>(</a:t>
            </a:r>
            <a:r>
              <a:rPr lang="ko-KR" altLang="en-US" dirty="0" smtClean="0"/>
              <a:t>복습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신소재공학과 </a:t>
            </a:r>
            <a:r>
              <a:rPr lang="en-US" altLang="ko-KR" dirty="0" smtClean="0"/>
              <a:t>20071115 </a:t>
            </a:r>
            <a:r>
              <a:rPr lang="ko-KR" altLang="en-US" dirty="0" smtClean="0"/>
              <a:t>이휘원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개인 과제물 </a:t>
            </a:r>
            <a:r>
              <a:rPr lang="en-US" altLang="ko-KR" dirty="0" smtClean="0"/>
              <a:t>(</a:t>
            </a:r>
            <a:r>
              <a:rPr lang="ko-KR" altLang="en-US" dirty="0" smtClean="0"/>
              <a:t>복습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r>
              <a:rPr lang="ko-KR" altLang="en-US" sz="4000" dirty="0"/>
              <a:t>현재 사용하고 있는 컴퓨터가 </a:t>
            </a:r>
            <a:r>
              <a:rPr lang="en-US" altLang="ko-KR" sz="4000" dirty="0"/>
              <a:t>single precision </a:t>
            </a:r>
            <a:r>
              <a:rPr lang="ko-KR" altLang="en-US" sz="4000" dirty="0"/>
              <a:t>에서 구분할 수 </a:t>
            </a:r>
            <a:r>
              <a:rPr lang="ko-KR" altLang="en-US" sz="4000" dirty="0" smtClean="0"/>
              <a:t>있는 수의 </a:t>
            </a:r>
            <a:r>
              <a:rPr lang="ko-KR" altLang="en-US" sz="4000" dirty="0"/>
              <a:t>정밀도가 어느 정도인지 프로그램을 짜서 확인하고</a:t>
            </a:r>
            <a:r>
              <a:rPr lang="en-US" altLang="ko-KR" sz="4000" dirty="0"/>
              <a:t>, </a:t>
            </a:r>
            <a:r>
              <a:rPr lang="ko-KR" altLang="en-US" sz="4000" dirty="0"/>
              <a:t>이 </a:t>
            </a:r>
            <a:r>
              <a:rPr lang="en-US" altLang="ko-KR" sz="4000" dirty="0"/>
              <a:t>system </a:t>
            </a:r>
            <a:r>
              <a:rPr lang="ko-KR" altLang="en-US" sz="4000" dirty="0" smtClean="0"/>
              <a:t>이 몇 </a:t>
            </a:r>
            <a:r>
              <a:rPr lang="ko-KR" altLang="en-US" sz="4000" dirty="0"/>
              <a:t>개의 </a:t>
            </a:r>
            <a:r>
              <a:rPr lang="en-US" altLang="ko-KR" sz="4000" dirty="0"/>
              <a:t>bit </a:t>
            </a:r>
            <a:r>
              <a:rPr lang="ko-KR" altLang="en-US" sz="4000" dirty="0"/>
              <a:t>로 가수</a:t>
            </a:r>
            <a:r>
              <a:rPr lang="en-US" altLang="ko-KR" sz="4000" dirty="0"/>
              <a:t>(mantissa)</a:t>
            </a:r>
            <a:r>
              <a:rPr lang="ko-KR" altLang="en-US" sz="4000" dirty="0"/>
              <a:t>를 표현하는지 판정하시오</a:t>
            </a:r>
            <a:r>
              <a:rPr lang="en-US" altLang="ko-KR" sz="4000" dirty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 &amp;&amp; Result</a:t>
            </a:r>
            <a:endParaRPr lang="ko-KR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3786214" cy="461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500174"/>
            <a:ext cx="428154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2071678"/>
            <a:ext cx="821537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smtClean="0"/>
              <a:t>The result is 24. This means the computer which uses binary numbers takes </a:t>
            </a:r>
            <a:r>
              <a:rPr lang="en-US" sz="4400" dirty="0" smtClean="0"/>
              <a:t>mantissa </a:t>
            </a:r>
            <a:r>
              <a:rPr lang="en-US" sz="4400" dirty="0" smtClean="0"/>
              <a:t>of 23 ciphers and that is computer takes 23bits for </a:t>
            </a:r>
            <a:r>
              <a:rPr lang="en-US" sz="4400" smtClean="0"/>
              <a:t>single precision</a:t>
            </a:r>
            <a:r>
              <a:rPr lang="en-US" altLang="ko-KR" sz="4400" smtClean="0"/>
              <a:t> </a:t>
            </a:r>
            <a:endParaRPr lang="en-US" altLang="ko-KR" sz="4400" dirty="0" smtClean="0"/>
          </a:p>
          <a:p>
            <a:endParaRPr lang="en-US" altLang="ko-KR" sz="4400" dirty="0" smtClean="0"/>
          </a:p>
          <a:p>
            <a:endParaRPr lang="en-US" altLang="ko-KR" sz="4400" dirty="0"/>
          </a:p>
          <a:p>
            <a:endParaRPr lang="en-US" altLang="ko-KR" sz="4400" dirty="0" smtClean="0"/>
          </a:p>
          <a:p>
            <a:endParaRPr lang="en-US" altLang="ko-KR" sz="4400" dirty="0"/>
          </a:p>
          <a:p>
            <a:endParaRPr lang="en-US" altLang="ko-KR" sz="44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가을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74</TotalTime>
  <Words>79</Words>
  <Application>Microsoft Office PowerPoint</Application>
  <PresentationFormat>화면 슬라이드 쇼(4:3)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가을</vt:lpstr>
      <vt:lpstr>Ch.1 수학적 기초 및 오차 해석 개인 과제물 (복습)</vt:lpstr>
      <vt:lpstr>개인 과제물 (복습) </vt:lpstr>
      <vt:lpstr>Code &amp;&amp; Result</vt:lpstr>
      <vt:lpstr>Result</vt:lpstr>
    </vt:vector>
  </TitlesOfParts>
  <Company>postech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Ch.1 수학적 기초 및 오차 해석 개인 과제물 (복습)</dc:title>
  <dc:creator>황재성</dc:creator>
  <cp:lastModifiedBy>황재성</cp:lastModifiedBy>
  <cp:revision>10</cp:revision>
  <dcterms:created xsi:type="dcterms:W3CDTF">2009-09-07T12:09:36Z</dcterms:created>
  <dcterms:modified xsi:type="dcterms:W3CDTF">2009-09-07T13:26:58Z</dcterms:modified>
</cp:coreProperties>
</file>