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68" r:id="rId5"/>
    <p:sldId id="267" r:id="rId6"/>
    <p:sldId id="271" r:id="rId7"/>
    <p:sldId id="269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61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10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77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44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7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42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24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86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43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6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9AE7-508A-4BA7-B5BB-05372CCDBC3D}" type="datetimeFigureOut">
              <a:rPr lang="ko-KR" altLang="en-US" smtClean="0"/>
              <a:pPr/>
              <a:t>2013-10-08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51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188453" y="2562728"/>
            <a:ext cx="3683000" cy="2171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264653" y="2681040"/>
            <a:ext cx="3517900" cy="19341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2128253" y="4810628"/>
            <a:ext cx="1739900" cy="2667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750553" y="4735096"/>
            <a:ext cx="5334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평행 사변형 10"/>
          <p:cNvSpPr/>
          <p:nvPr/>
        </p:nvSpPr>
        <p:spPr>
          <a:xfrm>
            <a:off x="921753" y="5356729"/>
            <a:ext cx="3733800" cy="685800"/>
          </a:xfrm>
          <a:prstGeom prst="parallelogram">
            <a:avLst>
              <a:gd name="adj" fmla="val 67592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형 설명선 11"/>
          <p:cNvSpPr/>
          <p:nvPr/>
        </p:nvSpPr>
        <p:spPr>
          <a:xfrm>
            <a:off x="6281153" y="2422694"/>
            <a:ext cx="3111500" cy="1943100"/>
          </a:xfrm>
          <a:prstGeom prst="wedgeEllipseCallout">
            <a:avLst>
              <a:gd name="adj1" fmla="val -67213"/>
              <a:gd name="adj2" fmla="val 4684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bg1"/>
              </a:solidFill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32347" y="108284"/>
            <a:ext cx="11935327" cy="66414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/>
          <p:cNvSpPr>
            <a:spLocks noGrp="1"/>
          </p:cNvSpPr>
          <p:nvPr>
            <p:ph type="ctrTitle"/>
          </p:nvPr>
        </p:nvSpPr>
        <p:spPr>
          <a:xfrm>
            <a:off x="1487906" y="364374"/>
            <a:ext cx="9144000" cy="935037"/>
          </a:xfrm>
        </p:spPr>
        <p:txBody>
          <a:bodyPr>
            <a:normAutofit/>
          </a:bodyPr>
          <a:lstStyle/>
          <a:p>
            <a:r>
              <a:rPr lang="en-US" altLang="ko-KR" sz="44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Non-linear equation</a:t>
            </a:r>
            <a:endParaRPr lang="ko-KR" altLang="en-US" sz="44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324853" y="1431758"/>
            <a:ext cx="1163453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부제목 2"/>
          <p:cNvSpPr>
            <a:spLocks noGrp="1"/>
          </p:cNvSpPr>
          <p:nvPr>
            <p:ph type="subTitle" idx="1"/>
          </p:nvPr>
        </p:nvSpPr>
        <p:spPr>
          <a:xfrm>
            <a:off x="9260301" y="6267032"/>
            <a:ext cx="2963779" cy="548857"/>
          </a:xfrm>
        </p:spPr>
        <p:txBody>
          <a:bodyPr/>
          <a:lstStyle/>
          <a:p>
            <a:r>
              <a:rPr lang="en-US" altLang="ko-KR" smtClean="0">
                <a:latin typeface="HY궁서B" panose="02030600000101010101" pitchFamily="18" charset="-127"/>
                <a:ea typeface="HY궁서B" panose="02030600000101010101" pitchFamily="18" charset="-127"/>
              </a:rPr>
              <a:t>20100098 </a:t>
            </a:r>
            <a:r>
              <a:rPr lang="ko-KR" altLang="en-US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최원미</a:t>
            </a:r>
            <a:endParaRPr lang="ko-KR" altLang="en-US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7559" y="2951946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재료수치해석 </a:t>
            </a:r>
            <a:r>
              <a:rPr lang="en-US" altLang="ko-KR" sz="28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hw5</a:t>
            </a:r>
            <a:endParaRPr lang="ko-KR" altLang="en-US" sz="28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991" y="2679033"/>
            <a:ext cx="3465916" cy="194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8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Phase diagram, </a:t>
            </a:r>
            <a:r>
              <a:rPr lang="en-US" altLang="ko-KR" sz="1400" dirty="0" smtClean="0"/>
              <a:t>question</a:t>
            </a:r>
            <a:endParaRPr lang="en-US" altLang="ko-KR" sz="1600" dirty="0" smtClean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5413" y="1022720"/>
            <a:ext cx="5176586" cy="2419632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448" y="3815549"/>
            <a:ext cx="4552452" cy="1265922"/>
          </a:xfrm>
          <a:prstGeom prst="rect">
            <a:avLst/>
          </a:prstGeom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271" y="3885473"/>
            <a:ext cx="4119060" cy="3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929" y="4404786"/>
            <a:ext cx="4321744" cy="339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꺾인 연결선 36"/>
          <p:cNvCxnSpPr/>
          <p:nvPr/>
        </p:nvCxnSpPr>
        <p:spPr>
          <a:xfrm rot="10800000" flipV="1">
            <a:off x="6436833" y="4078349"/>
            <a:ext cx="101342" cy="496430"/>
          </a:xfrm>
          <a:prstGeom prst="bentConnector3">
            <a:avLst>
              <a:gd name="adj1" fmla="val 32557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674" y="5739564"/>
            <a:ext cx="5085348" cy="68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" name="직선 연결선 39"/>
          <p:cNvCxnSpPr/>
          <p:nvPr/>
        </p:nvCxnSpPr>
        <p:spPr>
          <a:xfrm>
            <a:off x="133030" y="3659286"/>
            <a:ext cx="11152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꺾인 연결선 41"/>
          <p:cNvCxnSpPr/>
          <p:nvPr/>
        </p:nvCxnSpPr>
        <p:spPr>
          <a:xfrm rot="5400000" flipH="1" flipV="1">
            <a:off x="5540975" y="2143054"/>
            <a:ext cx="336699" cy="5710127"/>
          </a:xfrm>
          <a:prstGeom prst="bentConnector3">
            <a:avLst>
              <a:gd name="adj1" fmla="val -67894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>
            <a:endCxn id="38" idx="0"/>
          </p:cNvCxnSpPr>
          <p:nvPr/>
        </p:nvCxnSpPr>
        <p:spPr>
          <a:xfrm>
            <a:off x="5466348" y="5390147"/>
            <a:ext cx="0" cy="34941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6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Phase diagram, </a:t>
            </a:r>
            <a:r>
              <a:rPr lang="en-US" altLang="ko-KR" sz="1400" dirty="0" smtClean="0"/>
              <a:t>question</a:t>
            </a:r>
            <a:endParaRPr lang="en-US" altLang="ko-KR" sz="1600" dirty="0" smtClean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5413" y="1022720"/>
            <a:ext cx="5176586" cy="2419632"/>
          </a:xfrm>
          <a:prstGeom prst="rect">
            <a:avLst/>
          </a:prstGeom>
        </p:spPr>
      </p:pic>
      <p:cxnSp>
        <p:nvCxnSpPr>
          <p:cNvPr id="40" name="직선 연결선 39"/>
          <p:cNvCxnSpPr/>
          <p:nvPr/>
        </p:nvCxnSpPr>
        <p:spPr>
          <a:xfrm>
            <a:off x="133030" y="3659286"/>
            <a:ext cx="11152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그림 4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58130" y="3874730"/>
            <a:ext cx="3176998" cy="2566316"/>
          </a:xfrm>
          <a:prstGeom prst="rect">
            <a:avLst/>
          </a:prstGeom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63" y="4716880"/>
            <a:ext cx="5085348" cy="68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오른쪽 화살표 1"/>
          <p:cNvSpPr/>
          <p:nvPr/>
        </p:nvSpPr>
        <p:spPr>
          <a:xfrm>
            <a:off x="6153129" y="4977875"/>
            <a:ext cx="437830" cy="162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3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1494" y="999970"/>
            <a:ext cx="4419600" cy="53721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7196" y="999970"/>
            <a:ext cx="5772150" cy="5219700"/>
          </a:xfrm>
          <a:prstGeom prst="rect">
            <a:avLst/>
          </a:prstGeom>
        </p:spPr>
      </p:pic>
      <p:sp>
        <p:nvSpPr>
          <p:cNvPr id="8" name="모서리가 둥근 직사각형 7"/>
          <p:cNvSpPr/>
          <p:nvPr/>
        </p:nvSpPr>
        <p:spPr>
          <a:xfrm>
            <a:off x="469922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Phase diagram, </a:t>
            </a:r>
            <a:r>
              <a:rPr lang="en-US" altLang="ko-KR" sz="1400" dirty="0" smtClean="0"/>
              <a:t>code</a:t>
            </a: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5408535" y="749334"/>
            <a:ext cx="0" cy="594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79068" y="6209497"/>
            <a:ext cx="695325" cy="24765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816768" y="5558589"/>
            <a:ext cx="3380874" cy="5173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6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5714317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Phase diagram, </a:t>
            </a:r>
            <a:r>
              <a:rPr lang="en-US" altLang="ko-KR" sz="1400" dirty="0" smtClean="0"/>
              <a:t>code</a:t>
            </a:r>
            <a:endParaRPr lang="en-US" altLang="ko-KR" sz="1600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153" y="1361205"/>
            <a:ext cx="4829175" cy="111442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2770" y="2777968"/>
            <a:ext cx="461962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80474" y="195337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Phase diagram, </a:t>
            </a:r>
            <a:r>
              <a:rPr lang="en-US" altLang="ko-KR" sz="1400" dirty="0" smtClean="0"/>
              <a:t>result</a:t>
            </a:r>
            <a:endParaRPr lang="en-US" altLang="ko-KR" sz="1600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715" y="1943099"/>
            <a:ext cx="5406524" cy="312645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9712" y="1943099"/>
            <a:ext cx="5244376" cy="3126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66500" y="4759396"/>
            <a:ext cx="469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/>
              <a:t>Si</a:t>
            </a:r>
            <a:endParaRPr lang="ko-KR" altLang="en-US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54800" y="4759396"/>
            <a:ext cx="469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err="1" smtClean="0"/>
              <a:t>Ge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8735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80474" y="195337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Phase diagram, </a:t>
            </a:r>
            <a:r>
              <a:rPr lang="en-US" altLang="ko-KR" sz="1400" dirty="0" smtClean="0"/>
              <a:t>result</a:t>
            </a:r>
            <a:endParaRPr lang="en-US" altLang="ko-KR" sz="1600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023" y="2187332"/>
            <a:ext cx="2457450" cy="311467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8694" y="2187332"/>
            <a:ext cx="2438400" cy="3609975"/>
          </a:xfrm>
          <a:prstGeom prst="rect">
            <a:avLst/>
          </a:prstGeom>
        </p:spPr>
      </p:pic>
      <p:sp>
        <p:nvSpPr>
          <p:cNvPr id="10" name="모서리가 둥근 직사각형 9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53984" y="1102619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C000"/>
                </a:solidFill>
              </a:rPr>
              <a:t>Case 1, </a:t>
            </a:r>
            <a:r>
              <a:rPr lang="en-US" altLang="ko-KR" sz="1400" dirty="0" smtClean="0"/>
              <a:t>0.001  0.999</a:t>
            </a:r>
            <a:endParaRPr lang="en-US" altLang="ko-KR" sz="1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368694" y="1100534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C000"/>
                </a:solidFill>
              </a:rPr>
              <a:t>Case 2,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dirty="0" smtClean="0"/>
              <a:t>0.01  0.99</a:t>
            </a:r>
            <a:endParaRPr lang="en-US" altLang="ko-KR" sz="1600" dirty="0" smtClean="0"/>
          </a:p>
        </p:txBody>
      </p:sp>
      <p:cxnSp>
        <p:nvCxnSpPr>
          <p:cNvPr id="13" name="직선 연결선 12"/>
          <p:cNvCxnSpPr/>
          <p:nvPr/>
        </p:nvCxnSpPr>
        <p:spPr>
          <a:xfrm>
            <a:off x="3753852" y="749333"/>
            <a:ext cx="0" cy="594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7419474" y="749333"/>
            <a:ext cx="0" cy="594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16097" y="2187332"/>
            <a:ext cx="2438400" cy="39909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976533" y="1100534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C000"/>
                </a:solidFill>
              </a:rPr>
              <a:t>Case 3,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dirty="0" smtClean="0"/>
              <a:t>0.4  0.6</a:t>
            </a:r>
            <a:endParaRPr lang="en-US" altLang="ko-KR" sz="1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55029" y="1910332"/>
            <a:ext cx="3282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Temperature    x</a:t>
            </a:r>
            <a:r>
              <a:rPr lang="en-US" altLang="ko-KR" sz="600" dirty="0" smtClean="0"/>
              <a:t>1                      </a:t>
            </a:r>
            <a:r>
              <a:rPr lang="en-US" altLang="ko-KR" sz="1200" dirty="0" smtClean="0"/>
              <a:t> x</a:t>
            </a:r>
            <a:r>
              <a:rPr lang="en-US" altLang="ko-KR" sz="700" dirty="0" smtClean="0"/>
              <a:t>2</a:t>
            </a:r>
            <a:r>
              <a:rPr lang="en-US" altLang="ko-KR" sz="1200" dirty="0" smtClean="0"/>
              <a:t>      iteration</a:t>
            </a:r>
            <a:endParaRPr lang="ko-KR" alt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886334" y="1910331"/>
            <a:ext cx="3282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Temperature    x</a:t>
            </a:r>
            <a:r>
              <a:rPr lang="en-US" altLang="ko-KR" sz="600" dirty="0" smtClean="0"/>
              <a:t>1                      </a:t>
            </a:r>
            <a:r>
              <a:rPr lang="en-US" altLang="ko-KR" sz="1200" dirty="0" smtClean="0"/>
              <a:t> x</a:t>
            </a:r>
            <a:r>
              <a:rPr lang="en-US" altLang="ko-KR" sz="700" dirty="0" smtClean="0"/>
              <a:t>2</a:t>
            </a:r>
            <a:r>
              <a:rPr lang="en-US" altLang="ko-KR" sz="1200" dirty="0" smtClean="0"/>
              <a:t>      iteration</a:t>
            </a:r>
            <a:endParaRPr lang="ko-KR" alt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494173" y="1910331"/>
            <a:ext cx="3282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Temperature    x</a:t>
            </a:r>
            <a:r>
              <a:rPr lang="en-US" altLang="ko-KR" sz="600" dirty="0" smtClean="0"/>
              <a:t>1                      </a:t>
            </a:r>
            <a:r>
              <a:rPr lang="en-US" altLang="ko-KR" sz="1200" dirty="0" smtClean="0"/>
              <a:t> x</a:t>
            </a:r>
            <a:r>
              <a:rPr lang="en-US" altLang="ko-KR" sz="700" dirty="0" smtClean="0"/>
              <a:t>2</a:t>
            </a:r>
            <a:r>
              <a:rPr lang="en-US" altLang="ko-KR" sz="1200" dirty="0" smtClean="0"/>
              <a:t>      iteration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709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59</Words>
  <Application>Microsoft Office PowerPoint</Application>
  <PresentationFormat>와이드스크린</PresentationFormat>
  <Paragraphs>17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HY궁서B</vt:lpstr>
      <vt:lpstr>맑은 고딕</vt:lpstr>
      <vt:lpstr>Arial</vt:lpstr>
      <vt:lpstr>Office 테마</vt:lpstr>
      <vt:lpstr>Non-linear 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최원미</dc:creator>
  <cp:lastModifiedBy>최원미</cp:lastModifiedBy>
  <cp:revision>54</cp:revision>
  <dcterms:created xsi:type="dcterms:W3CDTF">2013-09-04T08:32:59Z</dcterms:created>
  <dcterms:modified xsi:type="dcterms:W3CDTF">2013-10-07T20:21:49Z</dcterms:modified>
</cp:coreProperties>
</file>