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19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15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58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92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3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3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52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93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54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3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CDEF-5CA4-46F5-A6AD-94A5EB3A1CCD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1AC9-FF09-4B82-BC2A-B7027186ED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9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-1001861"/>
            <a:ext cx="9144000" cy="23876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재료수치 </a:t>
            </a:r>
            <a:r>
              <a:rPr lang="en-US" altLang="ko-KR" b="1" dirty="0" smtClean="0">
                <a:solidFill>
                  <a:schemeClr val="bg1"/>
                </a:solidFill>
              </a:rPr>
              <a:t>Final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1294934"/>
            <a:ext cx="9144000" cy="1655762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20100109 </a:t>
            </a:r>
            <a:r>
              <a:rPr lang="ko-KR" altLang="en-US" dirty="0" smtClean="0">
                <a:solidFill>
                  <a:schemeClr val="bg1"/>
                </a:solidFill>
              </a:rPr>
              <a:t>김재유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과제 내용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1800" t="32164" r="19222" b="16298"/>
          <a:stretch/>
        </p:blipFill>
        <p:spPr>
          <a:xfrm>
            <a:off x="138331" y="1543929"/>
            <a:ext cx="6372666" cy="37701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645" y="2803766"/>
            <a:ext cx="4010024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3113" y="1543929"/>
            <a:ext cx="4400556" cy="125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689" y="4846577"/>
            <a:ext cx="4074956" cy="20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43645" y="5314070"/>
            <a:ext cx="4148355" cy="954107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sym typeface="Wingdings" pitchFamily="2" charset="2"/>
              </a:rPr>
              <a:t>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D</a:t>
            </a:r>
            <a:r>
              <a:rPr lang="en-US" altLang="ko-KR" sz="2800" b="1" baseline="-250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CC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, D</a:t>
            </a:r>
            <a:r>
              <a:rPr lang="en-US" altLang="ko-KR" sz="2800" b="1" baseline="-250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CM,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D</a:t>
            </a:r>
            <a:r>
              <a:rPr lang="en-US" altLang="ko-KR" sz="2800" b="1" baseline="-250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MC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, D</a:t>
            </a:r>
            <a:r>
              <a:rPr lang="en-US" altLang="ko-KR" sz="2800" b="1" baseline="-250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MM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구하는 것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!</a:t>
            </a:r>
            <a:endParaRPr lang="ko-KR" altLang="en-US" sz="28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758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U-fraction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53" y="1518944"/>
            <a:ext cx="44577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5900" y="1518944"/>
            <a:ext cx="5592494" cy="507831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 do </a:t>
            </a:r>
            <a:r>
              <a:rPr lang="en-US" altLang="ko-KR" b="1" dirty="0" err="1" smtClean="0">
                <a:solidFill>
                  <a:schemeClr val="bg1"/>
                </a:solidFill>
              </a:rPr>
              <a:t>i</a:t>
            </a:r>
            <a:r>
              <a:rPr lang="en-US" altLang="ko-KR" b="1" dirty="0" smtClean="0">
                <a:solidFill>
                  <a:schemeClr val="bg1"/>
                </a:solidFill>
              </a:rPr>
              <a:t>=0, n/2, 1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mfe</a:t>
            </a:r>
            <a:r>
              <a:rPr lang="en-US" altLang="ko-KR" b="1" dirty="0" smtClean="0">
                <a:solidFill>
                  <a:schemeClr val="bg1"/>
                </a:solidFill>
              </a:rPr>
              <a:t>=55.845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msi</a:t>
            </a:r>
            <a:r>
              <a:rPr lang="en-US" altLang="ko-KR" b="1" dirty="0" smtClean="0">
                <a:solidFill>
                  <a:schemeClr val="bg1"/>
                </a:solidFill>
              </a:rPr>
              <a:t>=28.085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mc=12.011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wtfe</a:t>
            </a:r>
            <a:r>
              <a:rPr lang="en-US" altLang="ko-KR" b="1" dirty="0" smtClean="0">
                <a:solidFill>
                  <a:schemeClr val="bg1"/>
                </a:solidFill>
              </a:rPr>
              <a:t>=1-0.038-0.00478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wtsi</a:t>
            </a:r>
            <a:r>
              <a:rPr lang="en-US" altLang="ko-KR" b="1" dirty="0" smtClean="0">
                <a:solidFill>
                  <a:schemeClr val="bg1"/>
                </a:solidFill>
              </a:rPr>
              <a:t>=0.038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wtc</a:t>
            </a:r>
            <a:r>
              <a:rPr lang="en-US" altLang="ko-KR" b="1" dirty="0" smtClean="0">
                <a:solidFill>
                  <a:schemeClr val="bg1"/>
                </a:solidFill>
              </a:rPr>
              <a:t>=0.00478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total=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wtfe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en-US" altLang="ko-KR" b="1" dirty="0" err="1" smtClean="0">
                <a:solidFill>
                  <a:schemeClr val="bg1"/>
                </a:solidFill>
              </a:rPr>
              <a:t>mfe+wtsi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en-US" altLang="ko-KR" b="1" dirty="0" err="1" smtClean="0">
                <a:solidFill>
                  <a:schemeClr val="bg1"/>
                </a:solidFill>
              </a:rPr>
              <a:t>msi+wtc</a:t>
            </a:r>
            <a:r>
              <a:rPr lang="en-US" altLang="ko-KR" b="1" dirty="0" smtClean="0">
                <a:solidFill>
                  <a:schemeClr val="bg1"/>
                </a:solidFill>
              </a:rPr>
              <a:t>/mc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wtfe</a:t>
            </a:r>
            <a:r>
              <a:rPr lang="en-US" altLang="ko-KR" b="1" dirty="0" smtClean="0">
                <a:solidFill>
                  <a:schemeClr val="bg1"/>
                </a:solidFill>
              </a:rPr>
              <a:t>=(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wtfe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en-US" altLang="ko-KR" b="1" dirty="0" err="1" smtClean="0">
                <a:solidFill>
                  <a:schemeClr val="bg1"/>
                </a:solidFill>
              </a:rPr>
              <a:t>mfe</a:t>
            </a:r>
            <a:r>
              <a:rPr lang="en-US" altLang="ko-KR" b="1" dirty="0" smtClean="0">
                <a:solidFill>
                  <a:schemeClr val="bg1"/>
                </a:solidFill>
              </a:rPr>
              <a:t>)/total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wtsi</a:t>
            </a:r>
            <a:r>
              <a:rPr lang="en-US" altLang="ko-KR" b="1" dirty="0" smtClean="0">
                <a:solidFill>
                  <a:schemeClr val="bg1"/>
                </a:solidFill>
              </a:rPr>
              <a:t>=(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wtsi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en-US" altLang="ko-KR" b="1" dirty="0" err="1" smtClean="0">
                <a:solidFill>
                  <a:schemeClr val="bg1"/>
                </a:solidFill>
              </a:rPr>
              <a:t>msi</a:t>
            </a:r>
            <a:r>
              <a:rPr lang="en-US" altLang="ko-KR" b="1" dirty="0" smtClean="0">
                <a:solidFill>
                  <a:schemeClr val="bg1"/>
                </a:solidFill>
              </a:rPr>
              <a:t>)/total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wtc</a:t>
            </a:r>
            <a:r>
              <a:rPr lang="en-US" altLang="ko-KR" b="1" dirty="0" smtClean="0">
                <a:solidFill>
                  <a:schemeClr val="bg1"/>
                </a:solidFill>
              </a:rPr>
              <a:t>=(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wtc</a:t>
            </a:r>
            <a:r>
              <a:rPr lang="en-US" altLang="ko-KR" b="1" dirty="0" smtClean="0">
                <a:solidFill>
                  <a:schemeClr val="bg1"/>
                </a:solidFill>
              </a:rPr>
              <a:t>/mc)/total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yc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solidFill>
                  <a:schemeClr val="bg1"/>
                </a:solidFill>
              </a:rPr>
              <a:t>i</a:t>
            </a:r>
            <a:r>
              <a:rPr lang="en-US" altLang="ko-KR" b="1" dirty="0" smtClean="0">
                <a:solidFill>
                  <a:schemeClr val="bg1"/>
                </a:solidFill>
              </a:rPr>
              <a:t>)=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wtc</a:t>
            </a:r>
            <a:r>
              <a:rPr lang="en-US" altLang="ko-KR" b="1" dirty="0" smtClean="0">
                <a:solidFill>
                  <a:schemeClr val="bg1"/>
                </a:solidFill>
              </a:rPr>
              <a:t>/(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wtfe+wtsi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err="1" smtClean="0">
                <a:solidFill>
                  <a:schemeClr val="bg1"/>
                </a:solidFill>
              </a:rPr>
              <a:t>ysi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solidFill>
                  <a:schemeClr val="bg1"/>
                </a:solidFill>
              </a:rPr>
              <a:t>i</a:t>
            </a:r>
            <a:r>
              <a:rPr lang="en-US" altLang="ko-KR" b="1" dirty="0" smtClean="0">
                <a:solidFill>
                  <a:schemeClr val="bg1"/>
                </a:solidFill>
              </a:rPr>
              <a:t>)=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wtsi</a:t>
            </a:r>
            <a:r>
              <a:rPr lang="en-US" altLang="ko-KR" b="1" dirty="0" smtClean="0">
                <a:solidFill>
                  <a:schemeClr val="bg1"/>
                </a:solidFill>
              </a:rPr>
              <a:t>/(</a:t>
            </a:r>
            <a:r>
              <a:rPr lang="en-US" altLang="ko-KR" b="1" dirty="0" err="1" smtClean="0">
                <a:solidFill>
                  <a:schemeClr val="bg1"/>
                </a:solidFill>
              </a:rPr>
              <a:t>wtfe+wtsi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end do</a:t>
            </a:r>
          </a:p>
        </p:txBody>
      </p:sp>
    </p:spTree>
    <p:extLst>
      <p:ext uri="{BB962C8B-B14F-4D97-AF65-F5344CB8AC3E}">
        <p14:creationId xmlns:p14="http://schemas.microsoft.com/office/powerpoint/2010/main" val="154998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4" y="1147078"/>
            <a:ext cx="5262926" cy="9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8890" y="1036833"/>
            <a:ext cx="1507144" cy="120032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y0=y1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Yn-1=</a:t>
            </a:r>
            <a:r>
              <a:rPr lang="en-US" altLang="ko-KR" sz="2400" b="1" dirty="0" err="1" smtClean="0">
                <a:solidFill>
                  <a:schemeClr val="bg1"/>
                </a:solidFill>
              </a:rPr>
              <a:t>yn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</a:rPr>
              <a:t>기울기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=0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332" y="2601570"/>
            <a:ext cx="3952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4265" y="2601570"/>
            <a:ext cx="257176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06034" y="1036832"/>
            <a:ext cx="1415772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경계조건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22648" t="36047" r="8559" b="22931"/>
          <a:stretch/>
        </p:blipFill>
        <p:spPr>
          <a:xfrm>
            <a:off x="0" y="1481070"/>
            <a:ext cx="12192000" cy="40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9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1358" t="24428" r="27366" b="40185"/>
          <a:stretch/>
        </p:blipFill>
        <p:spPr>
          <a:xfrm>
            <a:off x="83712" y="1249251"/>
            <a:ext cx="5370490" cy="258865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34328" t="30590" r="27465" b="15713"/>
          <a:stretch/>
        </p:blipFill>
        <p:spPr>
          <a:xfrm>
            <a:off x="5880280" y="1249251"/>
            <a:ext cx="4971245" cy="392805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33536" t="31294" r="30236" b="39657"/>
          <a:stretch/>
        </p:blipFill>
        <p:spPr>
          <a:xfrm>
            <a:off x="83712" y="4316347"/>
            <a:ext cx="4713669" cy="212501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smtClean="0">
                <a:solidFill>
                  <a:schemeClr val="bg1"/>
                </a:solidFill>
              </a:rPr>
              <a:t>과제 내용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407" y="541510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실험도우미</a:t>
            </a:r>
            <a:endParaRPr lang="ko-KR" altLang="en-US" sz="3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83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3536" t="31294" r="30236" b="39657"/>
          <a:stretch/>
        </p:blipFill>
        <p:spPr>
          <a:xfrm>
            <a:off x="83712" y="4316347"/>
            <a:ext cx="4713669" cy="21250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31358" t="24428" r="27366" b="40185"/>
          <a:stretch/>
        </p:blipFill>
        <p:spPr>
          <a:xfrm>
            <a:off x="6729211" y="4084527"/>
            <a:ext cx="5370490" cy="258865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941713" y="6053070"/>
            <a:ext cx="4816698" cy="51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400761" y="350734"/>
            <a:ext cx="45005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양 끝점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에서 </a:t>
            </a:r>
            <a:endParaRPr lang="en-US" altLang="ko-KR" sz="36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altLang="ko-KR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차 </a:t>
            </a:r>
            <a:r>
              <a:rPr lang="ko-KR" altLang="en-US" sz="36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도함수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값 </a:t>
            </a:r>
            <a:endParaRPr lang="en-US" altLang="ko-KR" sz="36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altLang="ko-KR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0~5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변화</a:t>
            </a:r>
            <a:endParaRPr lang="ko-KR" altLang="en-US" sz="3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14176" t="24664" r="49603" b="38606"/>
          <a:stretch/>
        </p:blipFill>
        <p:spPr>
          <a:xfrm>
            <a:off x="84704" y="62676"/>
            <a:ext cx="6774034" cy="38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6774" y="576775"/>
            <a:ext cx="3967089" cy="9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실험 결과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76774" y="1936652"/>
            <a:ext cx="3967089" cy="9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허용할 오차 범위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6773" y="3305908"/>
            <a:ext cx="3967089" cy="9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양 끝점의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차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도함수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범위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21346" y="1936652"/>
            <a:ext cx="3967089" cy="9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차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스플라인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49660" y="4452425"/>
            <a:ext cx="3967089" cy="9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가장 많은 격차가 나는 지점 탐색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8" name="직선 화살표 연결선 7"/>
          <p:cNvCxnSpPr>
            <a:stCxn id="2" idx="3"/>
            <a:endCxn id="5" idx="1"/>
          </p:cNvCxnSpPr>
          <p:nvPr/>
        </p:nvCxnSpPr>
        <p:spPr>
          <a:xfrm>
            <a:off x="4543863" y="1076178"/>
            <a:ext cx="377483" cy="135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3" idx="3"/>
            <a:endCxn id="5" idx="1"/>
          </p:cNvCxnSpPr>
          <p:nvPr/>
        </p:nvCxnSpPr>
        <p:spPr>
          <a:xfrm>
            <a:off x="4543863" y="2436055"/>
            <a:ext cx="377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4" idx="3"/>
            <a:endCxn id="5" idx="1"/>
          </p:cNvCxnSpPr>
          <p:nvPr/>
        </p:nvCxnSpPr>
        <p:spPr>
          <a:xfrm flipV="1">
            <a:off x="4543862" y="2436055"/>
            <a:ext cx="377484" cy="1369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2"/>
            <a:endCxn id="6" idx="0"/>
          </p:cNvCxnSpPr>
          <p:nvPr/>
        </p:nvCxnSpPr>
        <p:spPr>
          <a:xfrm>
            <a:off x="6904891" y="2935458"/>
            <a:ext cx="2628314" cy="151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10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2285" t="32163" r="29926" b="16106"/>
          <a:stretch/>
        </p:blipFill>
        <p:spPr>
          <a:xfrm>
            <a:off x="168812" y="140678"/>
            <a:ext cx="8440615" cy="513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1798" t="64856" r="41602" b="27452"/>
          <a:stretch/>
        </p:blipFill>
        <p:spPr>
          <a:xfrm>
            <a:off x="309489" y="5451230"/>
            <a:ext cx="15157940" cy="14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2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111</Words>
  <Application>Microsoft Office PowerPoint</Application>
  <PresentationFormat>와이드스크린</PresentationFormat>
  <Paragraphs>37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Wingdings</vt:lpstr>
      <vt:lpstr>Office 테마</vt:lpstr>
      <vt:lpstr>재료수치 Final</vt:lpstr>
      <vt:lpstr>과제 내용</vt:lpstr>
      <vt:lpstr>U-fraction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재료수치 Final</dc:title>
  <dc:creator>jeayu</dc:creator>
  <cp:lastModifiedBy>jeayu</cp:lastModifiedBy>
  <cp:revision>9</cp:revision>
  <dcterms:created xsi:type="dcterms:W3CDTF">2013-12-16T08:41:23Z</dcterms:created>
  <dcterms:modified xsi:type="dcterms:W3CDTF">2013-12-16T16:34:18Z</dcterms:modified>
</cp:coreProperties>
</file>