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65" r:id="rId5"/>
    <p:sldId id="258" r:id="rId6"/>
    <p:sldId id="266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30EDBD-1C2D-4C1E-B459-B60219FAB484}" type="datetimeFigureOut">
              <a:rPr lang="ko-KR" altLang="en-US" smtClean="0"/>
              <a:pPr/>
              <a:t>2009-11-07</a:t>
            </a:fld>
            <a:endParaRPr lang="ko-KR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30EDBD-1C2D-4C1E-B459-B60219FAB484}" type="datetimeFigureOut">
              <a:rPr lang="ko-KR" altLang="en-US" smtClean="0"/>
              <a:pPr/>
              <a:t>2009-11-07</a:t>
            </a:fld>
            <a:endParaRPr lang="ko-KR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2009-11-07</a:t>
            </a:fld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2009-11-07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1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1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1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1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5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 smtClean="0"/>
              <a:t>20071023 </a:t>
            </a:r>
            <a:r>
              <a:rPr lang="ko-KR" altLang="en-US" dirty="0" smtClean="0"/>
              <a:t>문현우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수치적분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Romberg Integration</a:t>
            </a:r>
            <a:endParaRPr lang="ko-KR" alt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3523" y="2000240"/>
            <a:ext cx="4790477" cy="380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00306"/>
            <a:ext cx="43815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Midpoint, Trapezoidal, Simpson </a:t>
            </a:r>
            <a:r>
              <a:rPr lang="ko-KR" altLang="en-US" dirty="0" smtClean="0"/>
              <a:t>법을 이용해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[0,0.8]</a:t>
            </a:r>
            <a:r>
              <a:rPr lang="ko-KR" altLang="en-US" dirty="0" smtClean="0"/>
              <a:t>의 구간에서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ko-KR" altLang="en-US" dirty="0" smtClean="0"/>
              <a:t>를 적분하고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오차의 변화를 </a:t>
            </a:r>
            <a:r>
              <a:rPr lang="ko-KR" altLang="en-US" dirty="0" smtClean="0"/>
              <a:t>비교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같은 문제를 </a:t>
            </a:r>
            <a:r>
              <a:rPr lang="en-US" altLang="ko-KR" dirty="0" smtClean="0"/>
              <a:t>Romberg integration</a:t>
            </a:r>
            <a:r>
              <a:rPr lang="ko-KR" altLang="en-US" dirty="0" smtClean="0"/>
              <a:t>을 이용해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ko-KR" altLang="en-US" dirty="0" smtClean="0"/>
              <a:t>풀어보고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효율을 비교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ko-KR" altLang="en-US" dirty="0" smtClean="0"/>
              <a:t>정답 </a:t>
            </a:r>
            <a:r>
              <a:rPr lang="en-US" altLang="ko-KR" dirty="0" smtClean="0"/>
              <a:t>: 1.64053333333……</a:t>
            </a:r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/>
        </p:nvGraphicFramePr>
        <p:xfrm>
          <a:off x="1142976" y="2457444"/>
          <a:ext cx="6312727" cy="471490"/>
        </p:xfrm>
        <a:graphic>
          <a:graphicData uri="http://schemas.openxmlformats.org/presentationml/2006/ole">
            <p:oleObj spid="_x0000_s1026" name="Equation" r:id="rId3" imgW="3060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Integration methods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214282" y="1428736"/>
            <a:ext cx="8643998" cy="1714512"/>
          </a:xfrm>
          <a:prstGeom prst="roundRect">
            <a:avLst/>
          </a:prstGeom>
          <a:solidFill>
            <a:srgbClr val="FFC0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214282" y="3214686"/>
            <a:ext cx="8643998" cy="1714512"/>
          </a:xfrm>
          <a:prstGeom prst="roundRect">
            <a:avLst/>
          </a:prstGeom>
          <a:solidFill>
            <a:srgbClr val="FFC0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214282" y="5000636"/>
            <a:ext cx="8643998" cy="1714512"/>
          </a:xfrm>
          <a:prstGeom prst="roundRect">
            <a:avLst/>
          </a:prstGeom>
          <a:solidFill>
            <a:srgbClr val="FFC0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57158" y="144582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Midpoint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324392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Trapezoidal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500063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Simpson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528310"/>
            <a:ext cx="3067057" cy="146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2237" y="3329426"/>
            <a:ext cx="3216953" cy="146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5115376"/>
            <a:ext cx="3225600" cy="146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4" name="개체 13"/>
          <p:cNvGraphicFramePr>
            <a:graphicFrameLocks noChangeAspect="1"/>
          </p:cNvGraphicFramePr>
          <p:nvPr/>
        </p:nvGraphicFramePr>
        <p:xfrm>
          <a:off x="5509098" y="1500174"/>
          <a:ext cx="2920554" cy="357190"/>
        </p:xfrm>
        <a:graphic>
          <a:graphicData uri="http://schemas.openxmlformats.org/presentationml/2006/ole">
            <p:oleObj spid="_x0000_s2053" name="Equation" r:id="rId6" imgW="1765080" imgH="21564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500694" y="3286126"/>
          <a:ext cx="2921000" cy="357188"/>
        </p:xfrm>
        <a:graphic>
          <a:graphicData uri="http://schemas.openxmlformats.org/presentationml/2006/ole">
            <p:oleObj spid="_x0000_s2054" name="Equation" r:id="rId7" imgW="1765080" imgH="21564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508652" y="5072076"/>
          <a:ext cx="2921000" cy="357188"/>
        </p:xfrm>
        <a:graphic>
          <a:graphicData uri="http://schemas.openxmlformats.org/presentationml/2006/ole">
            <p:oleObj spid="_x0000_s2055" name="Equation" r:id="rId8" imgW="1765080" imgH="215640" progId="Equation.3">
              <p:embed/>
            </p:oleObj>
          </a:graphicData>
        </a:graphic>
      </p:graphicFrame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29190" y="2071677"/>
            <a:ext cx="3786214" cy="58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72067" y="3857628"/>
            <a:ext cx="3571900" cy="41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000628" y="5500702"/>
            <a:ext cx="37371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214282" y="1428736"/>
            <a:ext cx="8643998" cy="5286412"/>
          </a:xfrm>
          <a:prstGeom prst="roundRect">
            <a:avLst/>
          </a:prstGeom>
          <a:solidFill>
            <a:srgbClr val="FFC0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Integration methods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	</a:t>
            </a:r>
            <a:r>
              <a:rPr lang="en-US" altLang="ko-KR" dirty="0" smtClean="0"/>
              <a:t>Romberg integration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5000660" cy="93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5" y="3357562"/>
            <a:ext cx="3929090" cy="9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643570" y="240265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구간의 개수 늘리기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364524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Extrapolation</a:t>
            </a:r>
            <a:endParaRPr lang="ko-KR" alt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643446"/>
            <a:ext cx="62484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직선 화살표 연결선 10"/>
          <p:cNvCxnSpPr/>
          <p:nvPr/>
        </p:nvCxnSpPr>
        <p:spPr>
          <a:xfrm rot="5400000">
            <a:off x="572266" y="5385168"/>
            <a:ext cx="1428760" cy="1588"/>
          </a:xfrm>
          <a:prstGeom prst="straightConnector1">
            <a:avLst/>
          </a:prstGeom>
          <a:ln w="539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1428728" y="6284932"/>
            <a:ext cx="6286544" cy="1588"/>
          </a:xfrm>
          <a:prstGeom prst="straightConnector1">
            <a:avLst/>
          </a:prstGeom>
          <a:ln w="539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Midpoint, Trapezoidal, Simpson</a:t>
            </a:r>
            <a:endParaRPr lang="ko-KR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5133334" cy="379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9175" y="4076700"/>
            <a:ext cx="431482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Midpoint, Trapezoidal, Simpson</a:t>
            </a:r>
            <a:endParaRPr lang="ko-KR" alt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5133334" cy="379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0525" y="3114675"/>
            <a:ext cx="49434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Midpoint, Trapezoidal, Simpson</a:t>
            </a:r>
            <a:endParaRPr lang="ko-KR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62476" y="1919523"/>
            <a:ext cx="5419048" cy="378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Midpoint, Trapezoidal, Simpson</a:t>
            </a:r>
            <a:endParaRPr lang="ko-KR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4381" y="1933809"/>
            <a:ext cx="5495238" cy="375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Midpoint, Trapezoidal, Simpson</a:t>
            </a:r>
            <a:endParaRPr lang="ko-KR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8600" y="1524000"/>
            <a:ext cx="756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직사각형 3"/>
          <p:cNvSpPr/>
          <p:nvPr/>
        </p:nvSpPr>
        <p:spPr>
          <a:xfrm>
            <a:off x="4214810" y="5430362"/>
            <a:ext cx="285752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8015092" y="5443332"/>
            <a:ext cx="285752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/>
          <p:cNvCxnSpPr/>
          <p:nvPr/>
        </p:nvCxnSpPr>
        <p:spPr>
          <a:xfrm>
            <a:off x="857224" y="4071942"/>
            <a:ext cx="3714776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4615302" y="3343494"/>
            <a:ext cx="3714776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857224" y="5000636"/>
            <a:ext cx="3714776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629370" y="5284800"/>
            <a:ext cx="3714776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000628" y="6215085"/>
          <a:ext cx="2921000" cy="357187"/>
        </p:xfrm>
        <a:graphic>
          <a:graphicData uri="http://schemas.openxmlformats.org/presentationml/2006/ole">
            <p:oleObj spid="_x0000_s6146" name="Equation" r:id="rId4" imgW="1765080" imgH="21564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142976" y="6215082"/>
          <a:ext cx="2921000" cy="357187"/>
        </p:xfrm>
        <a:graphic>
          <a:graphicData uri="http://schemas.openxmlformats.org/presentationml/2006/ole">
            <p:oleObj spid="_x0000_s6147" name="Equation" r:id="rId5" imgW="17650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커런시</Template>
  <TotalTime>222</TotalTime>
  <Words>49</Words>
  <Application>Microsoft Office PowerPoint</Application>
  <PresentationFormat>화면 슬라이드 쇼(4:3)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Currency</vt:lpstr>
      <vt:lpstr>Microsoft Equation 3.0</vt:lpstr>
      <vt:lpstr>수치적분</vt:lpstr>
      <vt:lpstr>Problem</vt:lpstr>
      <vt:lpstr>Integration methods</vt:lpstr>
      <vt:lpstr>Integration methods</vt:lpstr>
      <vt:lpstr>Midpoint, Trapezoidal, Simpson</vt:lpstr>
      <vt:lpstr>Midpoint, Trapezoidal, Simpson</vt:lpstr>
      <vt:lpstr>Midpoint, Trapezoidal, Simpson</vt:lpstr>
      <vt:lpstr>Midpoint, Trapezoidal, Simpson</vt:lpstr>
      <vt:lpstr>Midpoint, Trapezoidal, Simpson</vt:lpstr>
      <vt:lpstr>Romberg Integration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수치적분</dc:title>
  <dc:creator>Microsoft Corporation</dc:creator>
  <cp:lastModifiedBy>Just</cp:lastModifiedBy>
  <cp:revision>16</cp:revision>
  <dcterms:created xsi:type="dcterms:W3CDTF">2006-10-05T04:04:58Z</dcterms:created>
  <dcterms:modified xsi:type="dcterms:W3CDTF">2009-11-07T06:16:39Z</dcterms:modified>
</cp:coreProperties>
</file>