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82" r:id="rId4"/>
    <p:sldId id="320" r:id="rId5"/>
    <p:sldId id="328" r:id="rId6"/>
    <p:sldId id="342" r:id="rId7"/>
    <p:sldId id="341" r:id="rId8"/>
    <p:sldId id="340" r:id="rId9"/>
    <p:sldId id="334" r:id="rId10"/>
    <p:sldId id="344" r:id="rId11"/>
    <p:sldId id="343" r:id="rId12"/>
    <p:sldId id="345" r:id="rId13"/>
    <p:sldId id="280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1" autoAdjust="0"/>
    <p:restoredTop sz="86313" autoAdjust="0"/>
  </p:normalViewPr>
  <p:slideViewPr>
    <p:cSldViewPr>
      <p:cViewPr>
        <p:scale>
          <a:sx n="74" d="100"/>
          <a:sy n="74" d="100"/>
        </p:scale>
        <p:origin x="-99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1060;&#48120;&#49548;\Desktop\Fortran\hw%239\resul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1060;&#48120;&#49548;\Desktop\Fortran\hw%239\resul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1060;&#48120;&#49548;\Desktop\Fortran\hw%239\resul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1060;&#48120;&#49548;\Desktop\Fortran\hw%239\resul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1060;&#48120;&#49548;\Desktop\Fortran\hw%239\result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51060;&#48120;&#49548;\Desktop\Fortran\hw%239\resul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51060;&#48120;&#49548;\Desktop\Fortran\hw%239\resul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51060;&#48120;&#49548;\Desktop\Fortran\hw%239\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1173K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8280679968767344"/>
          <c:y val="0.20668920622210371"/>
          <c:w val="0.64850437445319531"/>
          <c:h val="0.68196034817681661"/>
        </c:manualLayout>
      </c:layout>
      <c:scatterChart>
        <c:scatterStyle val="smoothMarker"/>
        <c:ser>
          <c:idx val="0"/>
          <c:order val="0"/>
          <c:tx>
            <c:strRef>
              <c:f>'1173K '!$B$2</c:f>
              <c:strCache>
                <c:ptCount val="1"/>
                <c:pt idx="0">
                  <c:v>20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'1173K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'1173K '!$B$4:$B$729</c:f>
              <c:numCache>
                <c:formatCode>General</c:formatCode>
                <c:ptCount val="726"/>
                <c:pt idx="0">
                  <c:v>5.000000000000001E-2</c:v>
                </c:pt>
                <c:pt idx="1">
                  <c:v>3.5833380000000012E-2</c:v>
                </c:pt>
                <c:pt idx="2">
                  <c:v>2.4433750000000011E-2</c:v>
                </c:pt>
                <c:pt idx="3">
                  <c:v>1.6968520000000011E-2</c:v>
                </c:pt>
                <c:pt idx="4">
                  <c:v>1.2921590000000005E-2</c:v>
                </c:pt>
                <c:pt idx="5">
                  <c:v>1.1072180000000003E-2</c:v>
                </c:pt>
                <c:pt idx="6">
                  <c:v>1.0347520000000006E-2</c:v>
                </c:pt>
                <c:pt idx="7">
                  <c:v>1.0100380000000003E-2</c:v>
                </c:pt>
                <c:pt idx="8">
                  <c:v>1.0026070000000005E-2</c:v>
                </c:pt>
                <c:pt idx="9">
                  <c:v>1.0006150000000005E-2</c:v>
                </c:pt>
                <c:pt idx="10">
                  <c:v>1.0001340000000001E-2</c:v>
                </c:pt>
                <c:pt idx="11">
                  <c:v>1.000028E-2</c:v>
                </c:pt>
                <c:pt idx="12">
                  <c:v>1.0000070000000005E-2</c:v>
                </c:pt>
                <c:pt idx="13">
                  <c:v>1.0000020000000005E-2</c:v>
                </c:pt>
                <c:pt idx="14">
                  <c:v>1.0000000000000004E-2</c:v>
                </c:pt>
                <c:pt idx="15">
                  <c:v>1.0000000000000004E-2</c:v>
                </c:pt>
                <c:pt idx="16">
                  <c:v>1.0000000000000004E-2</c:v>
                </c:pt>
                <c:pt idx="17">
                  <c:v>1.0000000000000004E-2</c:v>
                </c:pt>
                <c:pt idx="18">
                  <c:v>1.0000000000000004E-2</c:v>
                </c:pt>
                <c:pt idx="19">
                  <c:v>1.0000000000000004E-2</c:v>
                </c:pt>
                <c:pt idx="20">
                  <c:v>1.0000000000000004E-2</c:v>
                </c:pt>
                <c:pt idx="21">
                  <c:v>1.0000000000000004E-2</c:v>
                </c:pt>
                <c:pt idx="22">
                  <c:v>1.0000000000000004E-2</c:v>
                </c:pt>
                <c:pt idx="23">
                  <c:v>1.0000000000000004E-2</c:v>
                </c:pt>
                <c:pt idx="24">
                  <c:v>1.0000000000000004E-2</c:v>
                </c:pt>
                <c:pt idx="25">
                  <c:v>1.0000000000000004E-2</c:v>
                </c:pt>
                <c:pt idx="26">
                  <c:v>1.0000000000000004E-2</c:v>
                </c:pt>
                <c:pt idx="27">
                  <c:v>1.0000000000000004E-2</c:v>
                </c:pt>
                <c:pt idx="28">
                  <c:v>1.0000000000000004E-2</c:v>
                </c:pt>
                <c:pt idx="29">
                  <c:v>1.0000000000000004E-2</c:v>
                </c:pt>
                <c:pt idx="30">
                  <c:v>1.0000000000000004E-2</c:v>
                </c:pt>
                <c:pt idx="31">
                  <c:v>1.0000000000000004E-2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1.0000000000000004E-2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  <c:pt idx="41">
                  <c:v>1.0000000000000004E-2</c:v>
                </c:pt>
                <c:pt idx="42">
                  <c:v>1.0000000000000004E-2</c:v>
                </c:pt>
                <c:pt idx="43">
                  <c:v>1.0000000000000004E-2</c:v>
                </c:pt>
                <c:pt idx="44">
                  <c:v>1.0000000000000004E-2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1.0000000000000004E-2</c:v>
                </c:pt>
                <c:pt idx="51">
                  <c:v>1.0000000000000004E-2</c:v>
                </c:pt>
                <c:pt idx="52">
                  <c:v>1.0000000000000004E-2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'1173K '!$C$2</c:f>
              <c:strCache>
                <c:ptCount val="1"/>
                <c:pt idx="0">
                  <c:v>50</c:v>
                </c:pt>
              </c:strCache>
            </c:strRef>
          </c:tx>
          <c:spPr>
            <a:ln w="19050">
              <a:solidFill>
                <a:srgbClr val="F4740A"/>
              </a:solidFill>
            </a:ln>
          </c:spPr>
          <c:marker>
            <c:symbol val="none"/>
          </c:marker>
          <c:xVal>
            <c:numRef>
              <c:f>'1173K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'1173K '!$C$4:$C$729</c:f>
              <c:numCache>
                <c:formatCode>General</c:formatCode>
                <c:ptCount val="726"/>
                <c:pt idx="0">
                  <c:v>5.000000000000001E-2</c:v>
                </c:pt>
                <c:pt idx="1">
                  <c:v>4.0878000000000005E-2</c:v>
                </c:pt>
                <c:pt idx="2">
                  <c:v>3.2499560000000004E-2</c:v>
                </c:pt>
                <c:pt idx="3">
                  <c:v>2.5427000000000005E-2</c:v>
                </c:pt>
                <c:pt idx="4">
                  <c:v>1.9933460000000007E-2</c:v>
                </c:pt>
                <c:pt idx="5">
                  <c:v>1.6000410000000007E-2</c:v>
                </c:pt>
                <c:pt idx="6">
                  <c:v>1.3399560000000001E-2</c:v>
                </c:pt>
                <c:pt idx="7">
                  <c:v>1.1807180000000006E-2</c:v>
                </c:pt>
                <c:pt idx="8">
                  <c:v>1.0902220000000002E-2</c:v>
                </c:pt>
                <c:pt idx="9">
                  <c:v>1.0423540000000004E-2</c:v>
                </c:pt>
                <c:pt idx="10">
                  <c:v>1.018726E-2</c:v>
                </c:pt>
                <c:pt idx="11">
                  <c:v>1.0078119999999999E-2</c:v>
                </c:pt>
                <c:pt idx="12">
                  <c:v>1.0030819999999999E-2</c:v>
                </c:pt>
                <c:pt idx="13">
                  <c:v>1.0011540000000001E-2</c:v>
                </c:pt>
                <c:pt idx="14">
                  <c:v>1.0004130000000003E-2</c:v>
                </c:pt>
                <c:pt idx="15">
                  <c:v>1.0001430000000002E-2</c:v>
                </c:pt>
                <c:pt idx="16">
                  <c:v>1.0000500000000006E-2</c:v>
                </c:pt>
                <c:pt idx="17">
                  <c:v>1.0000190000000003E-2</c:v>
                </c:pt>
                <c:pt idx="18">
                  <c:v>1.0000080000000001E-2</c:v>
                </c:pt>
                <c:pt idx="19">
                  <c:v>1.0000040000000002E-2</c:v>
                </c:pt>
                <c:pt idx="20">
                  <c:v>1.0000010000000002E-2</c:v>
                </c:pt>
                <c:pt idx="21">
                  <c:v>1.0000000000000004E-2</c:v>
                </c:pt>
                <c:pt idx="22">
                  <c:v>1.0000000000000004E-2</c:v>
                </c:pt>
                <c:pt idx="23">
                  <c:v>1.0000000000000004E-2</c:v>
                </c:pt>
                <c:pt idx="24">
                  <c:v>1.0000000000000004E-2</c:v>
                </c:pt>
                <c:pt idx="25">
                  <c:v>1.0000000000000004E-2</c:v>
                </c:pt>
                <c:pt idx="26">
                  <c:v>1.0000000000000004E-2</c:v>
                </c:pt>
                <c:pt idx="27">
                  <c:v>1.0000000000000004E-2</c:v>
                </c:pt>
                <c:pt idx="28">
                  <c:v>1.0000000000000004E-2</c:v>
                </c:pt>
                <c:pt idx="29">
                  <c:v>1.0000000000000004E-2</c:v>
                </c:pt>
                <c:pt idx="30">
                  <c:v>1.0000000000000004E-2</c:v>
                </c:pt>
                <c:pt idx="31">
                  <c:v>1.0000000000000004E-2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1.0000000000000004E-2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  <c:pt idx="41">
                  <c:v>1.0000000000000004E-2</c:v>
                </c:pt>
                <c:pt idx="42">
                  <c:v>1.0000000000000004E-2</c:v>
                </c:pt>
                <c:pt idx="43">
                  <c:v>1.0000000000000004E-2</c:v>
                </c:pt>
                <c:pt idx="44">
                  <c:v>1.0000000000000004E-2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1.0000000000000004E-2</c:v>
                </c:pt>
                <c:pt idx="51">
                  <c:v>1.0000000000000004E-2</c:v>
                </c:pt>
                <c:pt idx="52">
                  <c:v>1.0000000000000004E-2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'1173K '!$D$2</c:f>
              <c:strCache>
                <c:ptCount val="1"/>
                <c:pt idx="0">
                  <c:v>100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'1173K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'1173K '!$D$4:$D$729</c:f>
              <c:numCache>
                <c:formatCode>General</c:formatCode>
                <c:ptCount val="726"/>
                <c:pt idx="0">
                  <c:v>5.000000000000001E-2</c:v>
                </c:pt>
                <c:pt idx="1">
                  <c:v>4.3534000000000003E-2</c:v>
                </c:pt>
                <c:pt idx="2">
                  <c:v>3.7331000000000017E-2</c:v>
                </c:pt>
                <c:pt idx="3">
                  <c:v>3.1623000000000005E-2</c:v>
                </c:pt>
                <c:pt idx="4">
                  <c:v>2.6585000000000011E-2</c:v>
                </c:pt>
                <c:pt idx="5">
                  <c:v>2.2318000000000001E-2</c:v>
                </c:pt>
                <c:pt idx="6">
                  <c:v>1.8851000000000007E-2</c:v>
                </c:pt>
                <c:pt idx="7">
                  <c:v>1.6147000000000009E-2</c:v>
                </c:pt>
                <c:pt idx="8">
                  <c:v>1.4123999999999999E-2</c:v>
                </c:pt>
                <c:pt idx="9">
                  <c:v>1.2671999999999999E-2</c:v>
                </c:pt>
                <c:pt idx="10">
                  <c:v>1.1670000000000005E-2</c:v>
                </c:pt>
                <c:pt idx="11">
                  <c:v>1.1006999999999999E-2</c:v>
                </c:pt>
                <c:pt idx="12">
                  <c:v>1.0586000000000003E-2</c:v>
                </c:pt>
                <c:pt idx="13">
                  <c:v>1.0328000000000002E-2</c:v>
                </c:pt>
                <c:pt idx="14">
                  <c:v>1.0178E-2</c:v>
                </c:pt>
                <c:pt idx="15">
                  <c:v>1.0093000000000001E-2</c:v>
                </c:pt>
                <c:pt idx="16">
                  <c:v>1.0045999999999999E-2</c:v>
                </c:pt>
                <c:pt idx="17">
                  <c:v>1.0022000000000001E-2</c:v>
                </c:pt>
                <c:pt idx="18">
                  <c:v>1.0010000000000002E-2</c:v>
                </c:pt>
                <c:pt idx="19">
                  <c:v>1.0005000000000002E-2</c:v>
                </c:pt>
                <c:pt idx="20">
                  <c:v>1.0002000000000002E-2</c:v>
                </c:pt>
                <c:pt idx="21">
                  <c:v>1.0000999999999999E-2</c:v>
                </c:pt>
                <c:pt idx="22">
                  <c:v>1.0000000000000004E-2</c:v>
                </c:pt>
                <c:pt idx="23">
                  <c:v>1.0000000000000004E-2</c:v>
                </c:pt>
                <c:pt idx="24">
                  <c:v>1.0000000000000004E-2</c:v>
                </c:pt>
                <c:pt idx="25">
                  <c:v>1.0000000000000004E-2</c:v>
                </c:pt>
                <c:pt idx="26">
                  <c:v>1.0000000000000004E-2</c:v>
                </c:pt>
                <c:pt idx="27">
                  <c:v>1.0000000000000004E-2</c:v>
                </c:pt>
                <c:pt idx="28">
                  <c:v>1.0000000000000004E-2</c:v>
                </c:pt>
                <c:pt idx="29">
                  <c:v>1.0000000000000004E-2</c:v>
                </c:pt>
                <c:pt idx="30">
                  <c:v>1.0000000000000004E-2</c:v>
                </c:pt>
                <c:pt idx="31">
                  <c:v>1.0000000000000004E-2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1.0000000000000004E-2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  <c:pt idx="41">
                  <c:v>1.0000000000000004E-2</c:v>
                </c:pt>
                <c:pt idx="42">
                  <c:v>1.0000000000000004E-2</c:v>
                </c:pt>
                <c:pt idx="43">
                  <c:v>1.0000000000000004E-2</c:v>
                </c:pt>
                <c:pt idx="44">
                  <c:v>1.0000000000000004E-2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1.0000000000000004E-2</c:v>
                </c:pt>
                <c:pt idx="51">
                  <c:v>1.0000000000000004E-2</c:v>
                </c:pt>
                <c:pt idx="52">
                  <c:v>1.0000000000000004E-2</c:v>
                </c:pt>
                <c:pt idx="53">
                  <c:v>1.0000000000000004E-2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'1173K '!$E$2</c:f>
              <c:strCache>
                <c:ptCount val="1"/>
                <c:pt idx="0">
                  <c:v>500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'1173K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'1173K '!$E$4:$E$729</c:f>
              <c:numCache>
                <c:formatCode>General</c:formatCode>
                <c:ptCount val="726"/>
                <c:pt idx="0">
                  <c:v>5.000000000000001E-2</c:v>
                </c:pt>
                <c:pt idx="1">
                  <c:v>4.7087480000000036E-2</c:v>
                </c:pt>
                <c:pt idx="2">
                  <c:v>4.4199179999999998E-2</c:v>
                </c:pt>
                <c:pt idx="3">
                  <c:v>4.1358720000000009E-2</c:v>
                </c:pt>
                <c:pt idx="4">
                  <c:v>3.8588539999999998E-2</c:v>
                </c:pt>
                <c:pt idx="5">
                  <c:v>3.5909350000000013E-2</c:v>
                </c:pt>
                <c:pt idx="6">
                  <c:v>3.3339710000000009E-2</c:v>
                </c:pt>
                <c:pt idx="7">
                  <c:v>3.0895630000000011E-2</c:v>
                </c:pt>
                <c:pt idx="8">
                  <c:v>2.8590290000000001E-2</c:v>
                </c:pt>
                <c:pt idx="9">
                  <c:v>2.6433890000000019E-2</c:v>
                </c:pt>
                <c:pt idx="10">
                  <c:v>2.443356000000001E-2</c:v>
                </c:pt>
                <c:pt idx="11">
                  <c:v>2.2593430000000005E-2</c:v>
                </c:pt>
                <c:pt idx="12">
                  <c:v>2.0914729999999992E-2</c:v>
                </c:pt>
                <c:pt idx="13">
                  <c:v>1.9396010000000005E-2</c:v>
                </c:pt>
                <c:pt idx="14">
                  <c:v>1.8033440000000001E-2</c:v>
                </c:pt>
                <c:pt idx="15">
                  <c:v>1.6821110000000011E-2</c:v>
                </c:pt>
                <c:pt idx="16">
                  <c:v>1.5751390000000001E-2</c:v>
                </c:pt>
                <c:pt idx="17">
                  <c:v>1.481536E-2</c:v>
                </c:pt>
                <c:pt idx="18">
                  <c:v>1.4003080000000001E-2</c:v>
                </c:pt>
                <c:pt idx="19">
                  <c:v>1.3304050000000003E-2</c:v>
                </c:pt>
                <c:pt idx="20">
                  <c:v>1.2707460000000002E-2</c:v>
                </c:pt>
                <c:pt idx="21">
                  <c:v>1.2202520000000005E-2</c:v>
                </c:pt>
                <c:pt idx="22">
                  <c:v>1.1778680000000001E-2</c:v>
                </c:pt>
                <c:pt idx="23">
                  <c:v>1.1425870000000005E-2</c:v>
                </c:pt>
                <c:pt idx="24">
                  <c:v>1.113461E-2</c:v>
                </c:pt>
                <c:pt idx="25">
                  <c:v>1.0896150000000004E-2</c:v>
                </c:pt>
                <c:pt idx="26">
                  <c:v>1.0702530000000005E-2</c:v>
                </c:pt>
                <c:pt idx="27">
                  <c:v>1.0546630000000001E-2</c:v>
                </c:pt>
                <c:pt idx="28">
                  <c:v>1.0422130000000005E-2</c:v>
                </c:pt>
                <c:pt idx="29">
                  <c:v>1.0323520000000004E-2</c:v>
                </c:pt>
                <c:pt idx="30">
                  <c:v>1.0246069999999999E-2</c:v>
                </c:pt>
                <c:pt idx="31">
                  <c:v>1.018574E-2</c:v>
                </c:pt>
                <c:pt idx="32">
                  <c:v>1.013913E-2</c:v>
                </c:pt>
                <c:pt idx="33">
                  <c:v>1.0103420000000005E-2</c:v>
                </c:pt>
                <c:pt idx="34">
                  <c:v>1.0076289999999998E-2</c:v>
                </c:pt>
                <c:pt idx="35">
                  <c:v>1.005584E-2</c:v>
                </c:pt>
                <c:pt idx="36">
                  <c:v>1.0040550000000006E-2</c:v>
                </c:pt>
                <c:pt idx="37">
                  <c:v>1.002922E-2</c:v>
                </c:pt>
                <c:pt idx="38">
                  <c:v>1.0020890000000003E-2</c:v>
                </c:pt>
                <c:pt idx="39">
                  <c:v>1.0014820000000002E-2</c:v>
                </c:pt>
                <c:pt idx="40">
                  <c:v>1.0010430000000001E-2</c:v>
                </c:pt>
                <c:pt idx="41">
                  <c:v>1.000728E-2</c:v>
                </c:pt>
                <c:pt idx="42">
                  <c:v>1.000504E-2</c:v>
                </c:pt>
                <c:pt idx="43">
                  <c:v>1.0003450000000004E-2</c:v>
                </c:pt>
                <c:pt idx="44">
                  <c:v>1.0002350000000002E-2</c:v>
                </c:pt>
                <c:pt idx="45">
                  <c:v>1.0001580000000005E-2</c:v>
                </c:pt>
                <c:pt idx="46">
                  <c:v>1.0001049999999999E-2</c:v>
                </c:pt>
                <c:pt idx="47">
                  <c:v>1.0000680000000001E-2</c:v>
                </c:pt>
                <c:pt idx="48">
                  <c:v>1.0000430000000003E-2</c:v>
                </c:pt>
                <c:pt idx="49">
                  <c:v>1.0000250000000002E-2</c:v>
                </c:pt>
                <c:pt idx="50">
                  <c:v>1.0000120000000001E-2</c:v>
                </c:pt>
                <c:pt idx="51">
                  <c:v>1.0000020000000005E-2</c:v>
                </c:pt>
                <c:pt idx="52">
                  <c:v>1.0000020000000005E-2</c:v>
                </c:pt>
                <c:pt idx="53">
                  <c:v>1.0000020000000005E-2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'1173K '!$F$2</c:f>
              <c:strCache>
                <c:ptCount val="1"/>
                <c:pt idx="0">
                  <c:v>1000</c:v>
                </c:pt>
              </c:strCache>
            </c:strRef>
          </c:tx>
          <c:spPr>
            <a:ln w="1905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'1173K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'1173K '!$F$4:$F$729</c:f>
              <c:numCache>
                <c:formatCode>General</c:formatCode>
                <c:ptCount val="726"/>
                <c:pt idx="0">
                  <c:v>5.000000000000001E-2</c:v>
                </c:pt>
                <c:pt idx="1">
                  <c:v>4.7938670000000023E-2</c:v>
                </c:pt>
                <c:pt idx="2">
                  <c:v>4.5885930000000005E-2</c:v>
                </c:pt>
                <c:pt idx="3">
                  <c:v>4.3850279999999998E-2</c:v>
                </c:pt>
                <c:pt idx="4">
                  <c:v>4.1839979999999992E-2</c:v>
                </c:pt>
                <c:pt idx="5">
                  <c:v>3.9862990000000008E-2</c:v>
                </c:pt>
                <c:pt idx="6">
                  <c:v>3.7926870000000008E-2</c:v>
                </c:pt>
                <c:pt idx="7">
                  <c:v>3.6038670000000016E-2</c:v>
                </c:pt>
                <c:pt idx="8">
                  <c:v>3.4204880000000007E-2</c:v>
                </c:pt>
                <c:pt idx="9">
                  <c:v>3.243136000000002E-2</c:v>
                </c:pt>
                <c:pt idx="10">
                  <c:v>3.0723259999999999E-2</c:v>
                </c:pt>
                <c:pt idx="11">
                  <c:v>2.9085040000000013E-2</c:v>
                </c:pt>
                <c:pt idx="12">
                  <c:v>2.7520380000000004E-2</c:v>
                </c:pt>
                <c:pt idx="13">
                  <c:v>2.6032210000000017E-2</c:v>
                </c:pt>
                <c:pt idx="14">
                  <c:v>2.4622680000000001E-2</c:v>
                </c:pt>
                <c:pt idx="15">
                  <c:v>2.329320000000001E-2</c:v>
                </c:pt>
                <c:pt idx="16">
                  <c:v>2.2044440000000002E-2</c:v>
                </c:pt>
                <c:pt idx="17">
                  <c:v>2.0876400000000007E-2</c:v>
                </c:pt>
                <c:pt idx="18">
                  <c:v>1.9788410000000006E-2</c:v>
                </c:pt>
                <c:pt idx="19">
                  <c:v>1.8779200000000003E-2</c:v>
                </c:pt>
                <c:pt idx="20">
                  <c:v>1.7846960000000005E-2</c:v>
                </c:pt>
                <c:pt idx="21">
                  <c:v>1.6989420000000009E-2</c:v>
                </c:pt>
                <c:pt idx="22">
                  <c:v>1.6203860000000007E-2</c:v>
                </c:pt>
                <c:pt idx="23">
                  <c:v>1.5487249999999999E-2</c:v>
                </c:pt>
                <c:pt idx="24">
                  <c:v>1.4836249999999999E-2</c:v>
                </c:pt>
                <c:pt idx="25">
                  <c:v>1.4247320000000001E-2</c:v>
                </c:pt>
                <c:pt idx="26">
                  <c:v>1.3716760000000001E-2</c:v>
                </c:pt>
                <c:pt idx="27">
                  <c:v>1.3240760000000006E-2</c:v>
                </c:pt>
                <c:pt idx="28">
                  <c:v>1.2815500000000002E-2</c:v>
                </c:pt>
                <c:pt idx="29">
                  <c:v>1.2437149999999999E-2</c:v>
                </c:pt>
                <c:pt idx="30">
                  <c:v>1.210193E-2</c:v>
                </c:pt>
                <c:pt idx="31">
                  <c:v>1.1806150000000007E-2</c:v>
                </c:pt>
                <c:pt idx="32">
                  <c:v>1.1546260000000001E-2</c:v>
                </c:pt>
                <c:pt idx="33">
                  <c:v>1.1318840000000002E-2</c:v>
                </c:pt>
                <c:pt idx="34">
                  <c:v>1.1120670000000004E-2</c:v>
                </c:pt>
                <c:pt idx="35">
                  <c:v>1.0948690000000001E-2</c:v>
                </c:pt>
                <c:pt idx="36">
                  <c:v>1.0800040000000002E-2</c:v>
                </c:pt>
                <c:pt idx="37">
                  <c:v>1.067209E-2</c:v>
                </c:pt>
                <c:pt idx="38">
                  <c:v>1.0562390000000001E-2</c:v>
                </c:pt>
                <c:pt idx="39">
                  <c:v>1.0468710000000001E-2</c:v>
                </c:pt>
                <c:pt idx="40">
                  <c:v>1.0389010000000001E-2</c:v>
                </c:pt>
                <c:pt idx="41">
                  <c:v>1.0321450000000001E-2</c:v>
                </c:pt>
                <c:pt idx="42">
                  <c:v>1.0264370000000005E-2</c:v>
                </c:pt>
                <c:pt idx="43">
                  <c:v>1.0216289999999999E-2</c:v>
                </c:pt>
                <c:pt idx="44">
                  <c:v>1.0175870000000004E-2</c:v>
                </c:pt>
                <c:pt idx="45">
                  <c:v>1.014194E-2</c:v>
                </c:pt>
                <c:pt idx="46">
                  <c:v>1.0113460000000001E-2</c:v>
                </c:pt>
                <c:pt idx="47">
                  <c:v>1.0089500000000001E-2</c:v>
                </c:pt>
                <c:pt idx="48">
                  <c:v>1.006925E-2</c:v>
                </c:pt>
                <c:pt idx="49">
                  <c:v>1.005197E-2</c:v>
                </c:pt>
                <c:pt idx="50">
                  <c:v>1.0037030000000001E-2</c:v>
                </c:pt>
                <c:pt idx="51">
                  <c:v>1.0023840000000001E-2</c:v>
                </c:pt>
                <c:pt idx="52">
                  <c:v>1.0011880000000001E-2</c:v>
                </c:pt>
                <c:pt idx="53">
                  <c:v>1.0000660000000001E-2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</c:numCache>
            </c:numRef>
          </c:yVal>
          <c:smooth val="1"/>
        </c:ser>
        <c:axId val="64002688"/>
        <c:axId val="64025344"/>
      </c:scatterChart>
      <c:valAx>
        <c:axId val="6400268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distance (</a:t>
                </a:r>
                <a:r>
                  <a:rPr lang="el-GR" altLang="ko-KR">
                    <a:latin typeface="맑은 고딕"/>
                    <a:ea typeface="맑은 고딕"/>
                  </a:rPr>
                  <a:t>μ</a:t>
                </a:r>
                <a:r>
                  <a:rPr lang="en-US" altLang="ko-KR">
                    <a:latin typeface="맑은 고딕"/>
                    <a:ea typeface="맑은 고딕"/>
                  </a:rPr>
                  <a:t>m)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84246512196728007"/>
              <c:y val="0.8594546020730468"/>
            </c:manualLayout>
          </c:layout>
        </c:title>
        <c:numFmt formatCode="General" sourceLinked="1"/>
        <c:tickLblPos val="nextTo"/>
        <c:crossAx val="64025344"/>
        <c:crosses val="autoZero"/>
        <c:crossBetween val="midCat"/>
      </c:valAx>
      <c:valAx>
        <c:axId val="6402534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ko-KR"/>
                  <a:t>Composition</a:t>
                </a:r>
              </a:p>
            </c:rich>
          </c:tx>
          <c:layout>
            <c:manualLayout>
              <c:xMode val="edge"/>
              <c:yMode val="edge"/>
              <c:x val="0.1205794974552912"/>
              <c:y val="0.11251983332591901"/>
            </c:manualLayout>
          </c:layout>
        </c:title>
        <c:numFmt formatCode="General" sourceLinked="1"/>
        <c:tickLblPos val="nextTo"/>
        <c:crossAx val="640026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1273K</a:t>
            </a:r>
            <a:endParaRPr lang="ko-KR" alt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8280679968767344"/>
          <c:y val="0.18042285530635213"/>
          <c:w val="0.64850437445319487"/>
          <c:h val="0.70822708385941568"/>
        </c:manualLayout>
      </c:layout>
      <c:scatterChart>
        <c:scatterStyle val="smoothMarker"/>
        <c:ser>
          <c:idx val="0"/>
          <c:order val="0"/>
          <c:tx>
            <c:strRef>
              <c:f>'1273K '!$B$3</c:f>
              <c:strCache>
                <c:ptCount val="1"/>
                <c:pt idx="0">
                  <c:v>20s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'1273K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'1273K '!$B$4:$B$729</c:f>
              <c:numCache>
                <c:formatCode>General</c:formatCode>
                <c:ptCount val="726"/>
                <c:pt idx="0">
                  <c:v>0.05</c:v>
                </c:pt>
                <c:pt idx="1">
                  <c:v>4.2031949999999998E-2</c:v>
                </c:pt>
                <c:pt idx="2">
                  <c:v>3.455859E-2</c:v>
                </c:pt>
                <c:pt idx="3">
                  <c:v>2.7982940000000012E-2</c:v>
                </c:pt>
                <c:pt idx="4">
                  <c:v>2.2552869999999999E-2</c:v>
                </c:pt>
                <c:pt idx="5">
                  <c:v>1.8341900000000001E-2</c:v>
                </c:pt>
                <c:pt idx="6">
                  <c:v>1.5272800000000001E-2</c:v>
                </c:pt>
                <c:pt idx="7">
                  <c:v>1.3168520000000005E-2</c:v>
                </c:pt>
                <c:pt idx="8">
                  <c:v>1.1809850000000007E-2</c:v>
                </c:pt>
                <c:pt idx="9">
                  <c:v>1.0982749999999999E-2</c:v>
                </c:pt>
                <c:pt idx="10">
                  <c:v>1.0507460000000001E-2</c:v>
                </c:pt>
                <c:pt idx="11">
                  <c:v>1.0249309999999999E-2</c:v>
                </c:pt>
                <c:pt idx="12">
                  <c:v>1.0116599999999998E-2</c:v>
                </c:pt>
                <c:pt idx="13">
                  <c:v>1.0051949999999997E-2</c:v>
                </c:pt>
                <c:pt idx="14">
                  <c:v>1.0022060000000001E-2</c:v>
                </c:pt>
                <c:pt idx="15">
                  <c:v>1.0008929999999999E-2</c:v>
                </c:pt>
                <c:pt idx="16">
                  <c:v>1.0003450000000004E-2</c:v>
                </c:pt>
                <c:pt idx="17">
                  <c:v>1.000126E-2</c:v>
                </c:pt>
                <c:pt idx="18">
                  <c:v>1.0000440000000001E-2</c:v>
                </c:pt>
                <c:pt idx="19">
                  <c:v>1.0000140000000001E-2</c:v>
                </c:pt>
                <c:pt idx="20">
                  <c:v>1.000004E-2</c:v>
                </c:pt>
                <c:pt idx="21">
                  <c:v>1.000001E-2</c:v>
                </c:pt>
                <c:pt idx="22">
                  <c:v>1.0000000000000004E-2</c:v>
                </c:pt>
                <c:pt idx="23">
                  <c:v>1.0000000000000004E-2</c:v>
                </c:pt>
                <c:pt idx="24">
                  <c:v>1.0000000000000004E-2</c:v>
                </c:pt>
                <c:pt idx="25">
                  <c:v>1.0000000000000004E-2</c:v>
                </c:pt>
                <c:pt idx="26">
                  <c:v>1.0000000000000004E-2</c:v>
                </c:pt>
                <c:pt idx="27">
                  <c:v>1.0000000000000004E-2</c:v>
                </c:pt>
                <c:pt idx="28">
                  <c:v>1.0000000000000004E-2</c:v>
                </c:pt>
                <c:pt idx="29">
                  <c:v>1.0000000000000004E-2</c:v>
                </c:pt>
                <c:pt idx="30">
                  <c:v>1.0000000000000004E-2</c:v>
                </c:pt>
                <c:pt idx="31">
                  <c:v>1.0000000000000004E-2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1.0000000000000004E-2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  <c:pt idx="41">
                  <c:v>1.0000000000000004E-2</c:v>
                </c:pt>
                <c:pt idx="42">
                  <c:v>1.0000000000000004E-2</c:v>
                </c:pt>
                <c:pt idx="43">
                  <c:v>1.0000000000000004E-2</c:v>
                </c:pt>
                <c:pt idx="44">
                  <c:v>1.0000000000000004E-2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1.0000000000000004E-2</c:v>
                </c:pt>
                <c:pt idx="51">
                  <c:v>1.0000000000000004E-2</c:v>
                </c:pt>
                <c:pt idx="52">
                  <c:v>1.0000000000000004E-2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'1273K '!$C$3</c:f>
              <c:strCache>
                <c:ptCount val="1"/>
                <c:pt idx="0">
                  <c:v>50s</c:v>
                </c:pt>
              </c:strCache>
            </c:strRef>
          </c:tx>
          <c:spPr>
            <a:ln w="19050">
              <a:solidFill>
                <a:srgbClr val="F4740A"/>
              </a:solidFill>
            </a:ln>
          </c:spPr>
          <c:marker>
            <c:symbol val="none"/>
          </c:marker>
          <c:xVal>
            <c:numRef>
              <c:f>'1273K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'1273K '!$C$4:$C$729</c:f>
              <c:numCache>
                <c:formatCode>General</c:formatCode>
                <c:ptCount val="726"/>
                <c:pt idx="0">
                  <c:v>0.05</c:v>
                </c:pt>
                <c:pt idx="1">
                  <c:v>4.4963950000000016E-2</c:v>
                </c:pt>
                <c:pt idx="2">
                  <c:v>4.0051480000000014E-2</c:v>
                </c:pt>
                <c:pt idx="3">
                  <c:v>3.5377260000000015E-2</c:v>
                </c:pt>
                <c:pt idx="4">
                  <c:v>3.1039130000000015E-2</c:v>
                </c:pt>
                <c:pt idx="5">
                  <c:v>2.7112219999999999E-2</c:v>
                </c:pt>
                <c:pt idx="6">
                  <c:v>2.364552E-2</c:v>
                </c:pt>
                <c:pt idx="7">
                  <c:v>2.0661140000000008E-2</c:v>
                </c:pt>
                <c:pt idx="8">
                  <c:v>1.8156120000000001E-2</c:v>
                </c:pt>
                <c:pt idx="9">
                  <c:v>1.6106310000000002E-2</c:v>
                </c:pt>
                <c:pt idx="10">
                  <c:v>1.4471389999999999E-2</c:v>
                </c:pt>
                <c:pt idx="11">
                  <c:v>1.3200640000000001E-2</c:v>
                </c:pt>
                <c:pt idx="12">
                  <c:v>1.2238329999999999E-2</c:v>
                </c:pt>
                <c:pt idx="13">
                  <c:v>1.1528510000000004E-2</c:v>
                </c:pt>
                <c:pt idx="14">
                  <c:v>1.101866E-2</c:v>
                </c:pt>
                <c:pt idx="15">
                  <c:v>1.0662160000000004E-2</c:v>
                </c:pt>
                <c:pt idx="16">
                  <c:v>1.0419599999999999E-2</c:v>
                </c:pt>
                <c:pt idx="17">
                  <c:v>1.0259039999999999E-2</c:v>
                </c:pt>
                <c:pt idx="18">
                  <c:v>1.0155709999999998E-2</c:v>
                </c:pt>
                <c:pt idx="19">
                  <c:v>1.0091070000000001E-2</c:v>
                </c:pt>
                <c:pt idx="20">
                  <c:v>1.0051800000000001E-2</c:v>
                </c:pt>
                <c:pt idx="21">
                  <c:v>1.002862E-2</c:v>
                </c:pt>
                <c:pt idx="22">
                  <c:v>1.0015359999999999E-2</c:v>
                </c:pt>
                <c:pt idx="23">
                  <c:v>1.000799E-2</c:v>
                </c:pt>
                <c:pt idx="24">
                  <c:v>1.0004030000000001E-2</c:v>
                </c:pt>
                <c:pt idx="25">
                  <c:v>1.0001970000000001E-2</c:v>
                </c:pt>
                <c:pt idx="26">
                  <c:v>1.000093E-2</c:v>
                </c:pt>
                <c:pt idx="27">
                  <c:v>1.0000419999999999E-2</c:v>
                </c:pt>
                <c:pt idx="28">
                  <c:v>1.0000190000000001E-2</c:v>
                </c:pt>
                <c:pt idx="29">
                  <c:v>1.0000080000000001E-2</c:v>
                </c:pt>
                <c:pt idx="30">
                  <c:v>1.000003E-2</c:v>
                </c:pt>
                <c:pt idx="31">
                  <c:v>1.000001E-2</c:v>
                </c:pt>
                <c:pt idx="32">
                  <c:v>1.0000000000000004E-2</c:v>
                </c:pt>
                <c:pt idx="33">
                  <c:v>1.0000000000000004E-2</c:v>
                </c:pt>
                <c:pt idx="34">
                  <c:v>1.0000000000000004E-2</c:v>
                </c:pt>
                <c:pt idx="35">
                  <c:v>1.0000000000000004E-2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  <c:pt idx="41">
                  <c:v>1.0000000000000004E-2</c:v>
                </c:pt>
                <c:pt idx="42">
                  <c:v>1.0000000000000004E-2</c:v>
                </c:pt>
                <c:pt idx="43">
                  <c:v>1.0000000000000004E-2</c:v>
                </c:pt>
                <c:pt idx="44">
                  <c:v>1.0000000000000004E-2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1.0000000000000004E-2</c:v>
                </c:pt>
                <c:pt idx="51">
                  <c:v>1.0000000000000004E-2</c:v>
                </c:pt>
                <c:pt idx="52">
                  <c:v>1.0000000000000004E-2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'1273K '!$D$3</c:f>
              <c:strCache>
                <c:ptCount val="1"/>
                <c:pt idx="0">
                  <c:v>100s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'1273K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'1273K '!$D$4:$D$729</c:f>
              <c:numCache>
                <c:formatCode>General</c:formatCode>
                <c:ptCount val="726"/>
                <c:pt idx="0">
                  <c:v>0.05</c:v>
                </c:pt>
                <c:pt idx="1">
                  <c:v>4.6420239999999995E-2</c:v>
                </c:pt>
                <c:pt idx="2">
                  <c:v>4.2885180000000002E-2</c:v>
                </c:pt>
                <c:pt idx="3">
                  <c:v>3.9437880000000015E-2</c:v>
                </c:pt>
                <c:pt idx="4">
                  <c:v>3.6118150000000002E-2</c:v>
                </c:pt>
                <c:pt idx="5">
                  <c:v>3.2961270000000015E-2</c:v>
                </c:pt>
                <c:pt idx="6">
                  <c:v>2.9996800000000001E-2</c:v>
                </c:pt>
                <c:pt idx="7">
                  <c:v>2.7247900000000009E-2</c:v>
                </c:pt>
                <c:pt idx="8">
                  <c:v>2.473086E-2</c:v>
                </c:pt>
                <c:pt idx="9">
                  <c:v>2.2455090000000007E-2</c:v>
                </c:pt>
                <c:pt idx="10">
                  <c:v>2.0423350000000007E-2</c:v>
                </c:pt>
                <c:pt idx="11">
                  <c:v>1.8632349999999999E-2</c:v>
                </c:pt>
                <c:pt idx="12">
                  <c:v>1.707351E-2</c:v>
                </c:pt>
                <c:pt idx="13">
                  <c:v>1.5733919999999998E-2</c:v>
                </c:pt>
                <c:pt idx="14">
                  <c:v>1.459737E-2</c:v>
                </c:pt>
                <c:pt idx="15">
                  <c:v>1.364536E-2</c:v>
                </c:pt>
                <c:pt idx="16">
                  <c:v>1.2858109999999999E-2</c:v>
                </c:pt>
                <c:pt idx="17">
                  <c:v>1.2215449999999996E-2</c:v>
                </c:pt>
                <c:pt idx="18">
                  <c:v>1.1697580000000004E-2</c:v>
                </c:pt>
                <c:pt idx="19">
                  <c:v>1.1285650000000001E-2</c:v>
                </c:pt>
                <c:pt idx="20">
                  <c:v>1.096223E-2</c:v>
                </c:pt>
                <c:pt idx="21">
                  <c:v>1.071161E-2</c:v>
                </c:pt>
                <c:pt idx="22">
                  <c:v>1.0519949999999997E-2</c:v>
                </c:pt>
                <c:pt idx="23">
                  <c:v>1.0375289999999999E-2</c:v>
                </c:pt>
                <c:pt idx="24">
                  <c:v>1.0267560000000004E-2</c:v>
                </c:pt>
                <c:pt idx="25">
                  <c:v>1.0188389999999999E-2</c:v>
                </c:pt>
                <c:pt idx="26">
                  <c:v>1.0130979999999999E-2</c:v>
                </c:pt>
                <c:pt idx="27">
                  <c:v>1.0089909999999999E-2</c:v>
                </c:pt>
                <c:pt idx="28">
                  <c:v>1.0060930000000001E-2</c:v>
                </c:pt>
                <c:pt idx="29">
                  <c:v>1.0040760000000001E-2</c:v>
                </c:pt>
                <c:pt idx="30">
                  <c:v>1.0026909999999998E-2</c:v>
                </c:pt>
                <c:pt idx="31">
                  <c:v>1.001753E-2</c:v>
                </c:pt>
                <c:pt idx="32">
                  <c:v>1.0011269999999996E-2</c:v>
                </c:pt>
                <c:pt idx="33">
                  <c:v>1.0007139999999999E-2</c:v>
                </c:pt>
                <c:pt idx="34">
                  <c:v>1.0004470000000001E-2</c:v>
                </c:pt>
                <c:pt idx="35">
                  <c:v>1.0002749999999999E-2</c:v>
                </c:pt>
                <c:pt idx="36">
                  <c:v>1.0001670000000001E-2</c:v>
                </c:pt>
                <c:pt idx="37">
                  <c:v>1.0000999999999999E-2</c:v>
                </c:pt>
                <c:pt idx="38">
                  <c:v>1.0000590000000004E-2</c:v>
                </c:pt>
                <c:pt idx="39">
                  <c:v>1.000034E-2</c:v>
                </c:pt>
                <c:pt idx="40">
                  <c:v>1.0000190000000001E-2</c:v>
                </c:pt>
                <c:pt idx="41">
                  <c:v>1.0000100000000001E-2</c:v>
                </c:pt>
                <c:pt idx="42">
                  <c:v>1.0000050000000003E-2</c:v>
                </c:pt>
                <c:pt idx="43">
                  <c:v>1.000003E-2</c:v>
                </c:pt>
                <c:pt idx="44">
                  <c:v>1.000001E-2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1.0000119999999999E-2</c:v>
                </c:pt>
                <c:pt idx="51">
                  <c:v>1.0000020000000004E-2</c:v>
                </c:pt>
                <c:pt idx="52">
                  <c:v>1.0000020000000004E-2</c:v>
                </c:pt>
                <c:pt idx="53">
                  <c:v>1.0000020000000004E-2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'1273K '!$E$3</c:f>
              <c:strCache>
                <c:ptCount val="1"/>
                <c:pt idx="0">
                  <c:v>500s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'1273K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'1273K '!$E$4:$E$729</c:f>
              <c:numCache>
                <c:formatCode>General</c:formatCode>
                <c:ptCount val="726"/>
                <c:pt idx="0">
                  <c:v>0.05</c:v>
                </c:pt>
                <c:pt idx="1">
                  <c:v>4.839226000000002E-2</c:v>
                </c:pt>
                <c:pt idx="2">
                  <c:v>4.6788600000000014E-2</c:v>
                </c:pt>
                <c:pt idx="3">
                  <c:v>4.5193049999999999E-2</c:v>
                </c:pt>
                <c:pt idx="4">
                  <c:v>4.3609599999999984E-2</c:v>
                </c:pt>
                <c:pt idx="5">
                  <c:v>4.2042139999999999E-2</c:v>
                </c:pt>
                <c:pt idx="6">
                  <c:v>4.0494440000000013E-2</c:v>
                </c:pt>
                <c:pt idx="7">
                  <c:v>3.8970120000000004E-2</c:v>
                </c:pt>
                <c:pt idx="8">
                  <c:v>3.7472640000000015E-2</c:v>
                </c:pt>
                <c:pt idx="9">
                  <c:v>3.6005240000000015E-2</c:v>
                </c:pt>
                <c:pt idx="10">
                  <c:v>3.4570969999999999E-2</c:v>
                </c:pt>
                <c:pt idx="11">
                  <c:v>3.3172630000000002E-2</c:v>
                </c:pt>
                <c:pt idx="12">
                  <c:v>3.1812779999999999E-2</c:v>
                </c:pt>
                <c:pt idx="13">
                  <c:v>3.0493710000000014E-2</c:v>
                </c:pt>
                <c:pt idx="14">
                  <c:v>2.9217440000000001E-2</c:v>
                </c:pt>
                <c:pt idx="15">
                  <c:v>2.7985710000000014E-2</c:v>
                </c:pt>
                <c:pt idx="16">
                  <c:v>2.6799969999999999E-2</c:v>
                </c:pt>
                <c:pt idx="17">
                  <c:v>2.5661409999999999E-2</c:v>
                </c:pt>
                <c:pt idx="18">
                  <c:v>2.457092E-2</c:v>
                </c:pt>
                <c:pt idx="19">
                  <c:v>2.3529109999999992E-2</c:v>
                </c:pt>
                <c:pt idx="20">
                  <c:v>2.2536330000000011E-2</c:v>
                </c:pt>
                <c:pt idx="21">
                  <c:v>2.159266E-2</c:v>
                </c:pt>
                <c:pt idx="22">
                  <c:v>2.0697950000000007E-2</c:v>
                </c:pt>
                <c:pt idx="23">
                  <c:v>1.9851800000000006E-2</c:v>
                </c:pt>
                <c:pt idx="24">
                  <c:v>1.90536E-2</c:v>
                </c:pt>
                <c:pt idx="25">
                  <c:v>1.8302520000000006E-2</c:v>
                </c:pt>
                <c:pt idx="26">
                  <c:v>1.7597560000000002E-2</c:v>
                </c:pt>
                <c:pt idx="27">
                  <c:v>1.6937560000000001E-2</c:v>
                </c:pt>
                <c:pt idx="28">
                  <c:v>1.6321180000000008E-2</c:v>
                </c:pt>
                <c:pt idx="29">
                  <c:v>1.5746980000000001E-2</c:v>
                </c:pt>
                <c:pt idx="30">
                  <c:v>1.521339E-2</c:v>
                </c:pt>
                <c:pt idx="31">
                  <c:v>1.4718770000000001E-2</c:v>
                </c:pt>
                <c:pt idx="32">
                  <c:v>1.4261380000000001E-2</c:v>
                </c:pt>
                <c:pt idx="33">
                  <c:v>1.3839430000000003E-2</c:v>
                </c:pt>
                <c:pt idx="34">
                  <c:v>1.3451090000000001E-2</c:v>
                </c:pt>
                <c:pt idx="35">
                  <c:v>1.309451E-2</c:v>
                </c:pt>
                <c:pt idx="36">
                  <c:v>1.2767830000000001E-2</c:v>
                </c:pt>
                <c:pt idx="37">
                  <c:v>1.2469180000000003E-2</c:v>
                </c:pt>
                <c:pt idx="38">
                  <c:v>1.2196709999999999E-2</c:v>
                </c:pt>
                <c:pt idx="39">
                  <c:v>1.1948600000000004E-2</c:v>
                </c:pt>
                <c:pt idx="40">
                  <c:v>1.1723050000000006E-2</c:v>
                </c:pt>
                <c:pt idx="41">
                  <c:v>1.151831E-2</c:v>
                </c:pt>
                <c:pt idx="42">
                  <c:v>1.1332680000000001E-2</c:v>
                </c:pt>
                <c:pt idx="43">
                  <c:v>1.1164510000000004E-2</c:v>
                </c:pt>
                <c:pt idx="44">
                  <c:v>1.10122E-2</c:v>
                </c:pt>
                <c:pt idx="45">
                  <c:v>1.0874229999999999E-2</c:v>
                </c:pt>
                <c:pt idx="46">
                  <c:v>1.0749110000000001E-2</c:v>
                </c:pt>
                <c:pt idx="47">
                  <c:v>1.063543E-2</c:v>
                </c:pt>
                <c:pt idx="48">
                  <c:v>1.0531860000000001E-2</c:v>
                </c:pt>
                <c:pt idx="49">
                  <c:v>1.043709E-2</c:v>
                </c:pt>
                <c:pt idx="50">
                  <c:v>1.03499E-2</c:v>
                </c:pt>
                <c:pt idx="51">
                  <c:v>1.026911E-2</c:v>
                </c:pt>
                <c:pt idx="52">
                  <c:v>1.019362E-2</c:v>
                </c:pt>
                <c:pt idx="53">
                  <c:v>1.012235E-2</c:v>
                </c:pt>
                <c:pt idx="54">
                  <c:v>1.0054279999999999E-2</c:v>
                </c:pt>
                <c:pt idx="55">
                  <c:v>9.9884600000000028E-3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  <c:pt idx="62">
                  <c:v>1.0000000000000004E-2</c:v>
                </c:pt>
                <c:pt idx="63">
                  <c:v>1.0000000000000004E-2</c:v>
                </c:pt>
                <c:pt idx="64">
                  <c:v>1.0000000000000004E-2</c:v>
                </c:pt>
                <c:pt idx="65">
                  <c:v>1.0000000000000004E-2</c:v>
                </c:pt>
                <c:pt idx="66">
                  <c:v>1.0000000000000004E-2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'1273K '!$F$3</c:f>
              <c:strCache>
                <c:ptCount val="1"/>
                <c:pt idx="0">
                  <c:v>1000s</c:v>
                </c:pt>
              </c:strCache>
            </c:strRef>
          </c:tx>
          <c:spPr>
            <a:ln w="1905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'1273K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'1273K '!$F$4:$F$729</c:f>
              <c:numCache>
                <c:formatCode>General</c:formatCode>
                <c:ptCount val="726"/>
                <c:pt idx="0">
                  <c:v>0.05</c:v>
                </c:pt>
                <c:pt idx="1">
                  <c:v>4.8861559999999984E-2</c:v>
                </c:pt>
                <c:pt idx="2">
                  <c:v>4.7724540000000003E-2</c:v>
                </c:pt>
                <c:pt idx="3">
                  <c:v>4.6590380000000001E-2</c:v>
                </c:pt>
                <c:pt idx="4">
                  <c:v>4.546049000000002E-2</c:v>
                </c:pt>
                <c:pt idx="5">
                  <c:v>4.4336260000000037E-2</c:v>
                </c:pt>
                <c:pt idx="6">
                  <c:v>4.3219059999999983E-2</c:v>
                </c:pt>
                <c:pt idx="7">
                  <c:v>4.2110240000000014E-2</c:v>
                </c:pt>
                <c:pt idx="8">
                  <c:v>4.101110999999999E-2</c:v>
                </c:pt>
                <c:pt idx="9">
                  <c:v>3.992296E-2</c:v>
                </c:pt>
                <c:pt idx="10">
                  <c:v>3.8847000000000013E-2</c:v>
                </c:pt>
                <c:pt idx="11">
                  <c:v>3.7784430000000001E-2</c:v>
                </c:pt>
                <c:pt idx="12">
                  <c:v>3.6736380000000006E-2</c:v>
                </c:pt>
                <c:pt idx="13">
                  <c:v>3.5703940000000017E-2</c:v>
                </c:pt>
                <c:pt idx="14">
                  <c:v>3.4688120000000003E-2</c:v>
                </c:pt>
                <c:pt idx="15">
                  <c:v>3.3689890000000014E-2</c:v>
                </c:pt>
                <c:pt idx="16">
                  <c:v>3.271015E-2</c:v>
                </c:pt>
                <c:pt idx="17">
                  <c:v>3.1749710000000014E-2</c:v>
                </c:pt>
                <c:pt idx="18">
                  <c:v>3.080935000000001E-2</c:v>
                </c:pt>
                <c:pt idx="19">
                  <c:v>2.9889760000000008E-2</c:v>
                </c:pt>
                <c:pt idx="20">
                  <c:v>2.899154E-2</c:v>
                </c:pt>
                <c:pt idx="21">
                  <c:v>2.8115249999999998E-2</c:v>
                </c:pt>
                <c:pt idx="22">
                  <c:v>2.7261350000000011E-2</c:v>
                </c:pt>
                <c:pt idx="23">
                  <c:v>2.6430240000000018E-2</c:v>
                </c:pt>
                <c:pt idx="24">
                  <c:v>2.5622240000000008E-2</c:v>
                </c:pt>
                <c:pt idx="25">
                  <c:v>2.4837600000000008E-2</c:v>
                </c:pt>
                <c:pt idx="26">
                  <c:v>2.4076479999999997E-2</c:v>
                </c:pt>
                <c:pt idx="27">
                  <c:v>2.3339010000000007E-2</c:v>
                </c:pt>
                <c:pt idx="28">
                  <c:v>2.262519000000001E-2</c:v>
                </c:pt>
                <c:pt idx="29">
                  <c:v>2.193500000000001E-2</c:v>
                </c:pt>
                <c:pt idx="30">
                  <c:v>2.1268340000000007E-2</c:v>
                </c:pt>
                <c:pt idx="31">
                  <c:v>2.0625029999999999E-2</c:v>
                </c:pt>
                <c:pt idx="32">
                  <c:v>2.0004850000000001E-2</c:v>
                </c:pt>
                <c:pt idx="33">
                  <c:v>1.9407500000000008E-2</c:v>
                </c:pt>
                <c:pt idx="34">
                  <c:v>1.883263E-2</c:v>
                </c:pt>
                <c:pt idx="35">
                  <c:v>1.8279840000000002E-2</c:v>
                </c:pt>
                <c:pt idx="36">
                  <c:v>1.7748690000000001E-2</c:v>
                </c:pt>
                <c:pt idx="37">
                  <c:v>1.7238659999999999E-2</c:v>
                </c:pt>
                <c:pt idx="38">
                  <c:v>1.6749219999999999E-2</c:v>
                </c:pt>
                <c:pt idx="39">
                  <c:v>1.6279780000000001E-2</c:v>
                </c:pt>
                <c:pt idx="40">
                  <c:v>1.582973E-2</c:v>
                </c:pt>
                <c:pt idx="41">
                  <c:v>1.539839E-2</c:v>
                </c:pt>
                <c:pt idx="42">
                  <c:v>1.4985099999999999E-2</c:v>
                </c:pt>
                <c:pt idx="43">
                  <c:v>1.458914E-2</c:v>
                </c:pt>
                <c:pt idx="44">
                  <c:v>1.420976E-2</c:v>
                </c:pt>
                <c:pt idx="45">
                  <c:v>1.3846219999999999E-2</c:v>
                </c:pt>
                <c:pt idx="46">
                  <c:v>1.3497749999999999E-2</c:v>
                </c:pt>
                <c:pt idx="47">
                  <c:v>1.3163550000000005E-2</c:v>
                </c:pt>
                <c:pt idx="48">
                  <c:v>1.2842850000000003E-2</c:v>
                </c:pt>
                <c:pt idx="49">
                  <c:v>1.2534820000000004E-2</c:v>
                </c:pt>
                <c:pt idx="50">
                  <c:v>1.2238689999999998E-2</c:v>
                </c:pt>
                <c:pt idx="51">
                  <c:v>1.1953630000000003E-2</c:v>
                </c:pt>
                <c:pt idx="52">
                  <c:v>1.1678840000000001E-2</c:v>
                </c:pt>
                <c:pt idx="53">
                  <c:v>1.1413540000000003E-2</c:v>
                </c:pt>
                <c:pt idx="54">
                  <c:v>1.1156920000000001E-2</c:v>
                </c:pt>
                <c:pt idx="55">
                  <c:v>1.0908220000000001E-2</c:v>
                </c:pt>
                <c:pt idx="56">
                  <c:v>1.0666670000000001E-2</c:v>
                </c:pt>
                <c:pt idx="57">
                  <c:v>1.043151E-2</c:v>
                </c:pt>
                <c:pt idx="58">
                  <c:v>1.0202010000000001E-2</c:v>
                </c:pt>
                <c:pt idx="59">
                  <c:v>1.0200010000000001E-2</c:v>
                </c:pt>
                <c:pt idx="60">
                  <c:v>1.0100000000000001E-2</c:v>
                </c:pt>
                <c:pt idx="61">
                  <c:v>1.0000000000000004E-2</c:v>
                </c:pt>
                <c:pt idx="62">
                  <c:v>1.0000000000000004E-2</c:v>
                </c:pt>
                <c:pt idx="63">
                  <c:v>1.0000000000000004E-2</c:v>
                </c:pt>
                <c:pt idx="64">
                  <c:v>1.0000000000000004E-2</c:v>
                </c:pt>
                <c:pt idx="65">
                  <c:v>1.0000000000000004E-2</c:v>
                </c:pt>
                <c:pt idx="66">
                  <c:v>1.0000000000000004E-2</c:v>
                </c:pt>
                <c:pt idx="67">
                  <c:v>1.0000000000000004E-2</c:v>
                </c:pt>
                <c:pt idx="68">
                  <c:v>1.0000000000000004E-2</c:v>
                </c:pt>
                <c:pt idx="69">
                  <c:v>1.0000000000000004E-2</c:v>
                </c:pt>
                <c:pt idx="70">
                  <c:v>1.0000000000000004E-2</c:v>
                </c:pt>
                <c:pt idx="71">
                  <c:v>1.0000000000000004E-2</c:v>
                </c:pt>
                <c:pt idx="72">
                  <c:v>1.0000000000000004E-2</c:v>
                </c:pt>
              </c:numCache>
            </c:numRef>
          </c:yVal>
          <c:smooth val="1"/>
        </c:ser>
        <c:axId val="35160448"/>
        <c:axId val="35162368"/>
      </c:scatterChart>
      <c:valAx>
        <c:axId val="3516044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distance (</a:t>
                </a:r>
                <a:r>
                  <a:rPr lang="el-GR" altLang="ko-KR">
                    <a:latin typeface="맑은 고딕"/>
                    <a:ea typeface="맑은 고딕"/>
                  </a:rPr>
                  <a:t>μ</a:t>
                </a:r>
                <a:r>
                  <a:rPr lang="en-US" altLang="ko-KR">
                    <a:latin typeface="맑은 고딕"/>
                    <a:ea typeface="맑은 고딕"/>
                  </a:rPr>
                  <a:t>m)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84246512196727985"/>
              <c:y val="0.87828703703703703"/>
            </c:manualLayout>
          </c:layout>
        </c:title>
        <c:numFmt formatCode="General" sourceLinked="1"/>
        <c:tickLblPos val="nextTo"/>
        <c:crossAx val="35162368"/>
        <c:crosses val="autoZero"/>
        <c:crossBetween val="midCat"/>
      </c:valAx>
      <c:valAx>
        <c:axId val="3516236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ko-KR"/>
                  <a:t>Composition</a:t>
                </a:r>
              </a:p>
            </c:rich>
          </c:tx>
          <c:layout>
            <c:manualLayout>
              <c:xMode val="edge"/>
              <c:yMode val="edge"/>
              <c:x val="0.13252692875756122"/>
              <c:y val="9.769533910302039E-2"/>
            </c:manualLayout>
          </c:layout>
        </c:title>
        <c:numFmt formatCode="General" sourceLinked="1"/>
        <c:tickLblPos val="nextTo"/>
        <c:crossAx val="351604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1373K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8280679968767344"/>
          <c:y val="0.20668920622210371"/>
          <c:w val="0.64850437445319487"/>
          <c:h val="0.6819603481768165"/>
        </c:manualLayout>
      </c:layout>
      <c:scatterChart>
        <c:scatterStyle val="smoothMarker"/>
        <c:ser>
          <c:idx val="0"/>
          <c:order val="0"/>
          <c:tx>
            <c:strRef>
              <c:f>'1373K '!$B$3</c:f>
              <c:strCache>
                <c:ptCount val="1"/>
                <c:pt idx="0">
                  <c:v>20s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'1373K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'1373K '!$B$4:$B$729</c:f>
              <c:numCache>
                <c:formatCode>General</c:formatCode>
                <c:ptCount val="726"/>
                <c:pt idx="0">
                  <c:v>0.05</c:v>
                </c:pt>
                <c:pt idx="1">
                  <c:v>4.5182199999999999E-2</c:v>
                </c:pt>
                <c:pt idx="2">
                  <c:v>4.0473769999999985E-2</c:v>
                </c:pt>
                <c:pt idx="3">
                  <c:v>3.5976679999999997E-2</c:v>
                </c:pt>
                <c:pt idx="4">
                  <c:v>3.1778899999999999E-2</c:v>
                </c:pt>
                <c:pt idx="5">
                  <c:v>2.794938000000001E-2</c:v>
                </c:pt>
                <c:pt idx="6">
                  <c:v>2.4534960000000001E-2</c:v>
                </c:pt>
                <c:pt idx="7">
                  <c:v>2.1559579999999998E-2</c:v>
                </c:pt>
                <c:pt idx="8">
                  <c:v>1.9025430000000006E-2</c:v>
                </c:pt>
                <c:pt idx="9">
                  <c:v>1.6915810000000003E-2</c:v>
                </c:pt>
                <c:pt idx="10">
                  <c:v>1.5199209999999998E-2</c:v>
                </c:pt>
                <c:pt idx="11">
                  <c:v>1.3833870000000005E-2</c:v>
                </c:pt>
                <c:pt idx="12">
                  <c:v>1.277232E-2</c:v>
                </c:pt>
                <c:pt idx="13">
                  <c:v>1.1965480000000006E-2</c:v>
                </c:pt>
                <c:pt idx="14">
                  <c:v>1.1365950000000001E-2</c:v>
                </c:pt>
                <c:pt idx="15">
                  <c:v>1.0930430000000001E-2</c:v>
                </c:pt>
                <c:pt idx="16">
                  <c:v>1.0621100000000005E-2</c:v>
                </c:pt>
                <c:pt idx="17">
                  <c:v>1.040627E-2</c:v>
                </c:pt>
                <c:pt idx="18">
                  <c:v>1.0260380000000001E-2</c:v>
                </c:pt>
                <c:pt idx="19">
                  <c:v>1.0163510000000001E-2</c:v>
                </c:pt>
                <c:pt idx="20">
                  <c:v>1.0100590000000001E-2</c:v>
                </c:pt>
                <c:pt idx="21">
                  <c:v>1.0060619999999999E-2</c:v>
                </c:pt>
                <c:pt idx="22">
                  <c:v>1.0035789999999999E-2</c:v>
                </c:pt>
                <c:pt idx="23">
                  <c:v>1.002071E-2</c:v>
                </c:pt>
                <c:pt idx="24">
                  <c:v>1.0011739999999998E-2</c:v>
                </c:pt>
                <c:pt idx="25">
                  <c:v>1.0006520000000001E-2</c:v>
                </c:pt>
                <c:pt idx="26">
                  <c:v>1.0003550000000005E-2</c:v>
                </c:pt>
                <c:pt idx="27">
                  <c:v>1.0001900000000001E-2</c:v>
                </c:pt>
                <c:pt idx="28">
                  <c:v>1.000099E-2</c:v>
                </c:pt>
                <c:pt idx="29">
                  <c:v>1.0000510000000001E-2</c:v>
                </c:pt>
                <c:pt idx="30">
                  <c:v>1.000026E-2</c:v>
                </c:pt>
                <c:pt idx="31">
                  <c:v>1.0000130000000001E-2</c:v>
                </c:pt>
                <c:pt idx="32">
                  <c:v>1.0000070000000005E-2</c:v>
                </c:pt>
                <c:pt idx="33">
                  <c:v>1.000004E-2</c:v>
                </c:pt>
                <c:pt idx="34">
                  <c:v>1.0000020000000004E-2</c:v>
                </c:pt>
                <c:pt idx="35">
                  <c:v>1.000001E-2</c:v>
                </c:pt>
                <c:pt idx="36">
                  <c:v>1.0000000000000004E-2</c:v>
                </c:pt>
                <c:pt idx="37">
                  <c:v>1.0000000000000004E-2</c:v>
                </c:pt>
                <c:pt idx="38">
                  <c:v>1.0000000000000004E-2</c:v>
                </c:pt>
                <c:pt idx="39">
                  <c:v>1.0000000000000004E-2</c:v>
                </c:pt>
                <c:pt idx="40">
                  <c:v>1.0000000000000004E-2</c:v>
                </c:pt>
                <c:pt idx="41">
                  <c:v>1.0000000000000004E-2</c:v>
                </c:pt>
                <c:pt idx="42">
                  <c:v>1.0000000000000004E-2</c:v>
                </c:pt>
                <c:pt idx="43">
                  <c:v>1.0000000000000004E-2</c:v>
                </c:pt>
                <c:pt idx="44">
                  <c:v>1.0000000000000004E-2</c:v>
                </c:pt>
                <c:pt idx="45">
                  <c:v>1.0000000000000004E-2</c:v>
                </c:pt>
                <c:pt idx="46">
                  <c:v>1.0000000000000004E-2</c:v>
                </c:pt>
                <c:pt idx="47">
                  <c:v>1.0000000000000004E-2</c:v>
                </c:pt>
                <c:pt idx="48">
                  <c:v>1.0000000000000004E-2</c:v>
                </c:pt>
                <c:pt idx="49">
                  <c:v>1.0000000000000004E-2</c:v>
                </c:pt>
                <c:pt idx="50">
                  <c:v>1.0000000000000004E-2</c:v>
                </c:pt>
                <c:pt idx="51">
                  <c:v>1.0000000000000004E-2</c:v>
                </c:pt>
                <c:pt idx="52">
                  <c:v>1.0000000000000004E-2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  <c:pt idx="62">
                  <c:v>1.0000000000000004E-2</c:v>
                </c:pt>
                <c:pt idx="63">
                  <c:v>1.0000000000000004E-2</c:v>
                </c:pt>
                <c:pt idx="64">
                  <c:v>1.0000000000000004E-2</c:v>
                </c:pt>
                <c:pt idx="65">
                  <c:v>1.0000000000000004E-2</c:v>
                </c:pt>
                <c:pt idx="66">
                  <c:v>1.0000000000000004E-2</c:v>
                </c:pt>
                <c:pt idx="67">
                  <c:v>1.0000000000000004E-2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'1373K '!$C$3</c:f>
              <c:strCache>
                <c:ptCount val="1"/>
                <c:pt idx="0">
                  <c:v>50s</c:v>
                </c:pt>
              </c:strCache>
            </c:strRef>
          </c:tx>
          <c:spPr>
            <a:ln w="19050">
              <a:solidFill>
                <a:srgbClr val="F4740A"/>
              </a:solidFill>
            </a:ln>
          </c:spPr>
          <c:marker>
            <c:symbol val="none"/>
          </c:marker>
          <c:xVal>
            <c:numRef>
              <c:f>'1373K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'1373K '!$C$4:$C$729</c:f>
              <c:numCache>
                <c:formatCode>General</c:formatCode>
                <c:ptCount val="726"/>
                <c:pt idx="0">
                  <c:v>0.05</c:v>
                </c:pt>
                <c:pt idx="1">
                  <c:v>4.6944299999999987E-2</c:v>
                </c:pt>
                <c:pt idx="2">
                  <c:v>4.3916560000000014E-2</c:v>
                </c:pt>
                <c:pt idx="3">
                  <c:v>4.0944000000000001E-2</c:v>
                </c:pt>
                <c:pt idx="4">
                  <c:v>3.8052299999999997E-2</c:v>
                </c:pt>
                <c:pt idx="5">
                  <c:v>3.5265020000000001E-2</c:v>
                </c:pt>
                <c:pt idx="6">
                  <c:v>3.2602980000000011E-2</c:v>
                </c:pt>
                <c:pt idx="7">
                  <c:v>3.0083810000000006E-2</c:v>
                </c:pt>
                <c:pt idx="8">
                  <c:v>2.7721639999999999E-2</c:v>
                </c:pt>
                <c:pt idx="9">
                  <c:v>2.5526949999999993E-2</c:v>
                </c:pt>
                <c:pt idx="10">
                  <c:v>2.3506519999999993E-2</c:v>
                </c:pt>
                <c:pt idx="11">
                  <c:v>2.1663499999999999E-2</c:v>
                </c:pt>
                <c:pt idx="12">
                  <c:v>1.9997690000000002E-2</c:v>
                </c:pt>
                <c:pt idx="13">
                  <c:v>1.8505799999999999E-2</c:v>
                </c:pt>
                <c:pt idx="14">
                  <c:v>1.7181870000000005E-2</c:v>
                </c:pt>
                <c:pt idx="15">
                  <c:v>1.6017710000000001E-2</c:v>
                </c:pt>
                <c:pt idx="16">
                  <c:v>1.5003400000000004E-2</c:v>
                </c:pt>
                <c:pt idx="17">
                  <c:v>1.41277E-2</c:v>
                </c:pt>
                <c:pt idx="18">
                  <c:v>1.3378560000000001E-2</c:v>
                </c:pt>
                <c:pt idx="19">
                  <c:v>1.2743540000000001E-2</c:v>
                </c:pt>
                <c:pt idx="20">
                  <c:v>1.221014E-2</c:v>
                </c:pt>
                <c:pt idx="21">
                  <c:v>1.1766190000000004E-2</c:v>
                </c:pt>
                <c:pt idx="22">
                  <c:v>1.1400040000000004E-2</c:v>
                </c:pt>
                <c:pt idx="23">
                  <c:v>1.1100810000000004E-2</c:v>
                </c:pt>
                <c:pt idx="24">
                  <c:v>1.0858500000000004E-2</c:v>
                </c:pt>
                <c:pt idx="25">
                  <c:v>1.066404E-2</c:v>
                </c:pt>
                <c:pt idx="26">
                  <c:v>1.0509420000000004E-2</c:v>
                </c:pt>
                <c:pt idx="27">
                  <c:v>1.0387580000000004E-2</c:v>
                </c:pt>
                <c:pt idx="28">
                  <c:v>1.029244E-2</c:v>
                </c:pt>
                <c:pt idx="29">
                  <c:v>1.021883E-2</c:v>
                </c:pt>
                <c:pt idx="30">
                  <c:v>1.016239E-2</c:v>
                </c:pt>
                <c:pt idx="31">
                  <c:v>1.01195E-2</c:v>
                </c:pt>
                <c:pt idx="32">
                  <c:v>1.0087209999999999E-2</c:v>
                </c:pt>
                <c:pt idx="33">
                  <c:v>1.006311E-2</c:v>
                </c:pt>
                <c:pt idx="34">
                  <c:v>1.0045289999999998E-2</c:v>
                </c:pt>
                <c:pt idx="35">
                  <c:v>1.0032229999999998E-2</c:v>
                </c:pt>
                <c:pt idx="36">
                  <c:v>1.0022750000000004E-2</c:v>
                </c:pt>
                <c:pt idx="37">
                  <c:v>1.0015929999999999E-2</c:v>
                </c:pt>
                <c:pt idx="38">
                  <c:v>1.0011059999999999E-2</c:v>
                </c:pt>
                <c:pt idx="39">
                  <c:v>1.000762E-2</c:v>
                </c:pt>
                <c:pt idx="40">
                  <c:v>1.0005199999999999E-2</c:v>
                </c:pt>
                <c:pt idx="41">
                  <c:v>1.0003530000000004E-2</c:v>
                </c:pt>
                <c:pt idx="42">
                  <c:v>1.000238E-2</c:v>
                </c:pt>
                <c:pt idx="43">
                  <c:v>1.0001600000000001E-2</c:v>
                </c:pt>
                <c:pt idx="44">
                  <c:v>1.0001060000000001E-2</c:v>
                </c:pt>
                <c:pt idx="45">
                  <c:v>1.0000710000000001E-2</c:v>
                </c:pt>
                <c:pt idx="46">
                  <c:v>1.0000470000000003E-2</c:v>
                </c:pt>
                <c:pt idx="47">
                  <c:v>1.000031E-2</c:v>
                </c:pt>
                <c:pt idx="48">
                  <c:v>1.0000200000000001E-2</c:v>
                </c:pt>
                <c:pt idx="49">
                  <c:v>1.0000130000000001E-2</c:v>
                </c:pt>
                <c:pt idx="50">
                  <c:v>1.0000080000000001E-2</c:v>
                </c:pt>
                <c:pt idx="51">
                  <c:v>1.000004E-2</c:v>
                </c:pt>
                <c:pt idx="52">
                  <c:v>1.0000000000000004E-2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  <c:pt idx="62">
                  <c:v>1.0000000000000004E-2</c:v>
                </c:pt>
                <c:pt idx="63">
                  <c:v>1.0000000000000004E-2</c:v>
                </c:pt>
                <c:pt idx="64">
                  <c:v>1.0000000000000004E-2</c:v>
                </c:pt>
                <c:pt idx="65">
                  <c:v>1.0000000000000004E-2</c:v>
                </c:pt>
                <c:pt idx="66">
                  <c:v>1.0000000000000004E-2</c:v>
                </c:pt>
                <c:pt idx="67">
                  <c:v>1.0000000000000004E-2</c:v>
                </c:pt>
                <c:pt idx="68">
                  <c:v>1.0000000000000004E-2</c:v>
                </c:pt>
                <c:pt idx="69">
                  <c:v>1.0000000000000004E-2</c:v>
                </c:pt>
                <c:pt idx="70">
                  <c:v>1.0000000000000004E-2</c:v>
                </c:pt>
                <c:pt idx="71">
                  <c:v>1.0000000000000004E-2</c:v>
                </c:pt>
                <c:pt idx="72">
                  <c:v>1.0000000000000004E-2</c:v>
                </c:pt>
                <c:pt idx="73">
                  <c:v>1.0000000000000004E-2</c:v>
                </c:pt>
                <c:pt idx="74">
                  <c:v>1.0000000000000004E-2</c:v>
                </c:pt>
                <c:pt idx="75">
                  <c:v>1.0000000000000004E-2</c:v>
                </c:pt>
                <c:pt idx="76">
                  <c:v>1.0000000000000004E-2</c:v>
                </c:pt>
                <c:pt idx="77">
                  <c:v>1.0000000000000004E-2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'1373K '!$D$3</c:f>
              <c:strCache>
                <c:ptCount val="1"/>
                <c:pt idx="0">
                  <c:v>100s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'1373K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'1373K '!$D$4:$D$729</c:f>
              <c:numCache>
                <c:formatCode>General</c:formatCode>
                <c:ptCount val="726"/>
                <c:pt idx="0">
                  <c:v>0.05</c:v>
                </c:pt>
                <c:pt idx="1">
                  <c:v>4.7837270000000029E-2</c:v>
                </c:pt>
                <c:pt idx="2">
                  <c:v>4.5684450000000001E-2</c:v>
                </c:pt>
                <c:pt idx="3">
                  <c:v>4.355133999999998E-2</c:v>
                </c:pt>
                <c:pt idx="4">
                  <c:v>4.1447449999999983E-2</c:v>
                </c:pt>
                <c:pt idx="5">
                  <c:v>3.9381909999999999E-2</c:v>
                </c:pt>
                <c:pt idx="6">
                  <c:v>3.7363320000000005E-2</c:v>
                </c:pt>
                <c:pt idx="7">
                  <c:v>3.5399670000000001E-2</c:v>
                </c:pt>
                <c:pt idx="8">
                  <c:v>3.3498229999999997E-2</c:v>
                </c:pt>
                <c:pt idx="9">
                  <c:v>3.1665480000000003E-2</c:v>
                </c:pt>
                <c:pt idx="10">
                  <c:v>2.9907030000000001E-2</c:v>
                </c:pt>
                <c:pt idx="11">
                  <c:v>2.822761E-2</c:v>
                </c:pt>
                <c:pt idx="12">
                  <c:v>2.6631040000000019E-2</c:v>
                </c:pt>
                <c:pt idx="13">
                  <c:v>2.5120179999999992E-2</c:v>
                </c:pt>
                <c:pt idx="14">
                  <c:v>2.3696990000000001E-2</c:v>
                </c:pt>
                <c:pt idx="15">
                  <c:v>2.2362529999999988E-2</c:v>
                </c:pt>
                <c:pt idx="16">
                  <c:v>2.1117009999999999E-2</c:v>
                </c:pt>
                <c:pt idx="17">
                  <c:v>1.9959830000000001E-2</c:v>
                </c:pt>
                <c:pt idx="18">
                  <c:v>1.8889650000000001E-2</c:v>
                </c:pt>
                <c:pt idx="19">
                  <c:v>1.7904460000000001E-2</c:v>
                </c:pt>
                <c:pt idx="20">
                  <c:v>1.7001680000000002E-2</c:v>
                </c:pt>
                <c:pt idx="21">
                  <c:v>1.61782E-2</c:v>
                </c:pt>
                <c:pt idx="22">
                  <c:v>1.5430500000000005E-2</c:v>
                </c:pt>
                <c:pt idx="23">
                  <c:v>1.4754709999999999E-2</c:v>
                </c:pt>
                <c:pt idx="24">
                  <c:v>1.414671E-2</c:v>
                </c:pt>
                <c:pt idx="25">
                  <c:v>1.3602220000000003E-2</c:v>
                </c:pt>
                <c:pt idx="26">
                  <c:v>1.3116820000000001E-2</c:v>
                </c:pt>
                <c:pt idx="27">
                  <c:v>1.2686090000000001E-2</c:v>
                </c:pt>
                <c:pt idx="28">
                  <c:v>1.2305620000000001E-2</c:v>
                </c:pt>
                <c:pt idx="29">
                  <c:v>1.1971080000000004E-2</c:v>
                </c:pt>
                <c:pt idx="30">
                  <c:v>1.1678269999999999E-2</c:v>
                </c:pt>
                <c:pt idx="31">
                  <c:v>1.1423150000000005E-2</c:v>
                </c:pt>
                <c:pt idx="32">
                  <c:v>1.1201900000000001E-2</c:v>
                </c:pt>
                <c:pt idx="33">
                  <c:v>1.1010880000000004E-2</c:v>
                </c:pt>
                <c:pt idx="34">
                  <c:v>1.0846730000000001E-2</c:v>
                </c:pt>
                <c:pt idx="35">
                  <c:v>1.070629E-2</c:v>
                </c:pt>
                <c:pt idx="36">
                  <c:v>1.0586689999999999E-2</c:v>
                </c:pt>
                <c:pt idx="37">
                  <c:v>1.0485299999999998E-2</c:v>
                </c:pt>
                <c:pt idx="38">
                  <c:v>1.0399719999999998E-2</c:v>
                </c:pt>
                <c:pt idx="39">
                  <c:v>1.0327810000000003E-2</c:v>
                </c:pt>
                <c:pt idx="40">
                  <c:v>1.026765E-2</c:v>
                </c:pt>
                <c:pt idx="41">
                  <c:v>1.0217509999999999E-2</c:v>
                </c:pt>
                <c:pt idx="42">
                  <c:v>1.0175899999999998E-2</c:v>
                </c:pt>
                <c:pt idx="43">
                  <c:v>1.0141480000000001E-2</c:v>
                </c:pt>
                <c:pt idx="44">
                  <c:v>1.01131E-2</c:v>
                </c:pt>
                <c:pt idx="45">
                  <c:v>1.008973E-2</c:v>
                </c:pt>
                <c:pt idx="46">
                  <c:v>1.007051E-2</c:v>
                </c:pt>
                <c:pt idx="47">
                  <c:v>1.0054659999999998E-2</c:v>
                </c:pt>
                <c:pt idx="48">
                  <c:v>1.0041540000000003E-2</c:v>
                </c:pt>
                <c:pt idx="49">
                  <c:v>1.0030549999999999E-2</c:v>
                </c:pt>
                <c:pt idx="50">
                  <c:v>1.0021209999999999E-2</c:v>
                </c:pt>
                <c:pt idx="51">
                  <c:v>1.0013059999999999E-2</c:v>
                </c:pt>
                <c:pt idx="52">
                  <c:v>1.0005719999999999E-2</c:v>
                </c:pt>
                <c:pt idx="53">
                  <c:v>1.0000000000000004E-2</c:v>
                </c:pt>
                <c:pt idx="54">
                  <c:v>1.0000000000000004E-2</c:v>
                </c:pt>
                <c:pt idx="55">
                  <c:v>1.0000000000000004E-2</c:v>
                </c:pt>
                <c:pt idx="56">
                  <c:v>1.0000000000000004E-2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  <c:pt idx="62">
                  <c:v>1.0000000000000004E-2</c:v>
                </c:pt>
                <c:pt idx="63">
                  <c:v>1.0000000000000004E-2</c:v>
                </c:pt>
                <c:pt idx="64">
                  <c:v>1.0000000000000004E-2</c:v>
                </c:pt>
                <c:pt idx="65">
                  <c:v>1.0000000000000004E-2</c:v>
                </c:pt>
                <c:pt idx="66">
                  <c:v>1.0000000000000004E-2</c:v>
                </c:pt>
                <c:pt idx="67">
                  <c:v>1.0000000000000004E-2</c:v>
                </c:pt>
                <c:pt idx="68">
                  <c:v>1.0000000000000004E-2</c:v>
                </c:pt>
                <c:pt idx="69">
                  <c:v>1.0000000000000004E-2</c:v>
                </c:pt>
                <c:pt idx="70">
                  <c:v>1.0000000000000004E-2</c:v>
                </c:pt>
                <c:pt idx="71">
                  <c:v>1.0000000000000004E-2</c:v>
                </c:pt>
                <c:pt idx="72">
                  <c:v>1.0000000000000004E-2</c:v>
                </c:pt>
                <c:pt idx="73">
                  <c:v>1.0000000000000004E-2</c:v>
                </c:pt>
                <c:pt idx="74">
                  <c:v>1.0000000000000004E-2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'1373K '!$E$3</c:f>
              <c:strCache>
                <c:ptCount val="1"/>
                <c:pt idx="0">
                  <c:v>500s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'1373K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'1373K '!$E$4:$E$729</c:f>
              <c:numCache>
                <c:formatCode>General</c:formatCode>
                <c:ptCount val="726"/>
                <c:pt idx="0">
                  <c:v>0.05</c:v>
                </c:pt>
                <c:pt idx="1">
                  <c:v>4.9027220000000024E-2</c:v>
                </c:pt>
                <c:pt idx="2">
                  <c:v>4.8055290000000014E-2</c:v>
                </c:pt>
                <c:pt idx="3">
                  <c:v>4.7085080000000015E-2</c:v>
                </c:pt>
                <c:pt idx="4">
                  <c:v>4.6117400000000017E-2</c:v>
                </c:pt>
                <c:pt idx="5">
                  <c:v>4.5153110000000003E-2</c:v>
                </c:pt>
                <c:pt idx="6">
                  <c:v>4.4193040000000017E-2</c:v>
                </c:pt>
                <c:pt idx="7">
                  <c:v>4.3237999999999999E-2</c:v>
                </c:pt>
                <c:pt idx="8">
                  <c:v>4.2288779999999998E-2</c:v>
                </c:pt>
                <c:pt idx="9">
                  <c:v>4.1346180000000003E-2</c:v>
                </c:pt>
                <c:pt idx="10">
                  <c:v>4.0410960000000017E-2</c:v>
                </c:pt>
                <c:pt idx="11">
                  <c:v>3.9483850000000015E-2</c:v>
                </c:pt>
                <c:pt idx="12">
                  <c:v>3.856557E-2</c:v>
                </c:pt>
                <c:pt idx="13">
                  <c:v>3.7656810000000013E-2</c:v>
                </c:pt>
                <c:pt idx="14">
                  <c:v>3.6758249999999999E-2</c:v>
                </c:pt>
                <c:pt idx="15">
                  <c:v>3.5870500000000013E-2</c:v>
                </c:pt>
                <c:pt idx="16">
                  <c:v>3.4994169999999998E-2</c:v>
                </c:pt>
                <c:pt idx="17">
                  <c:v>3.4129840000000002E-2</c:v>
                </c:pt>
                <c:pt idx="18">
                  <c:v>3.3278019999999998E-2</c:v>
                </c:pt>
                <c:pt idx="19">
                  <c:v>3.2439240000000022E-2</c:v>
                </c:pt>
                <c:pt idx="20">
                  <c:v>3.1613930000000012E-2</c:v>
                </c:pt>
                <c:pt idx="21">
                  <c:v>3.0802560000000007E-2</c:v>
                </c:pt>
                <c:pt idx="22">
                  <c:v>3.0005469999999999E-2</c:v>
                </c:pt>
                <c:pt idx="23">
                  <c:v>2.9223039999999999E-2</c:v>
                </c:pt>
                <c:pt idx="24">
                  <c:v>2.8455569999999993E-2</c:v>
                </c:pt>
                <c:pt idx="25">
                  <c:v>2.7703340000000017E-2</c:v>
                </c:pt>
                <c:pt idx="26">
                  <c:v>2.6966559999999994E-2</c:v>
                </c:pt>
                <c:pt idx="27">
                  <c:v>2.6245440000000005E-2</c:v>
                </c:pt>
                <c:pt idx="28">
                  <c:v>2.5540139999999999E-2</c:v>
                </c:pt>
                <c:pt idx="29">
                  <c:v>2.4850750000000001E-2</c:v>
                </c:pt>
                <c:pt idx="30">
                  <c:v>2.4177359999999998E-2</c:v>
                </c:pt>
                <c:pt idx="31">
                  <c:v>2.3520009999999994E-2</c:v>
                </c:pt>
                <c:pt idx="32">
                  <c:v>2.2878690000000007E-2</c:v>
                </c:pt>
                <c:pt idx="33">
                  <c:v>2.2253360000000017E-2</c:v>
                </c:pt>
                <c:pt idx="34">
                  <c:v>2.1643960000000014E-2</c:v>
                </c:pt>
                <c:pt idx="35">
                  <c:v>2.105038E-2</c:v>
                </c:pt>
                <c:pt idx="36">
                  <c:v>2.0472470000000006E-2</c:v>
                </c:pt>
                <c:pt idx="37">
                  <c:v>1.9910070000000005E-2</c:v>
                </c:pt>
                <c:pt idx="38">
                  <c:v>1.9362960000000005E-2</c:v>
                </c:pt>
                <c:pt idx="39">
                  <c:v>1.8830920000000001E-2</c:v>
                </c:pt>
                <c:pt idx="40">
                  <c:v>1.8313680000000002E-2</c:v>
                </c:pt>
                <c:pt idx="41">
                  <c:v>1.7810960000000001E-2</c:v>
                </c:pt>
                <c:pt idx="42">
                  <c:v>1.7322440000000001E-2</c:v>
                </c:pt>
                <c:pt idx="43">
                  <c:v>1.6847800000000007E-2</c:v>
                </c:pt>
                <c:pt idx="44">
                  <c:v>1.6386660000000001E-2</c:v>
                </c:pt>
                <c:pt idx="45">
                  <c:v>1.593866E-2</c:v>
                </c:pt>
                <c:pt idx="46">
                  <c:v>1.5503410000000004E-2</c:v>
                </c:pt>
                <c:pt idx="47">
                  <c:v>1.5080490000000004E-2</c:v>
                </c:pt>
                <c:pt idx="48">
                  <c:v>1.4669470000000004E-2</c:v>
                </c:pt>
                <c:pt idx="49">
                  <c:v>1.4269929999999998E-2</c:v>
                </c:pt>
                <c:pt idx="50">
                  <c:v>1.3881420000000009E-2</c:v>
                </c:pt>
                <c:pt idx="51">
                  <c:v>1.3503480000000005E-2</c:v>
                </c:pt>
                <c:pt idx="52">
                  <c:v>1.3135639999999999E-2</c:v>
                </c:pt>
                <c:pt idx="53">
                  <c:v>1.2777449999999996E-2</c:v>
                </c:pt>
                <c:pt idx="54">
                  <c:v>1.2428430000000001E-2</c:v>
                </c:pt>
                <c:pt idx="55">
                  <c:v>1.2088109999999999E-2</c:v>
                </c:pt>
                <c:pt idx="56">
                  <c:v>1.1756020000000004E-2</c:v>
                </c:pt>
                <c:pt idx="57">
                  <c:v>1.1431680000000001E-2</c:v>
                </c:pt>
                <c:pt idx="58">
                  <c:v>1.111462E-2</c:v>
                </c:pt>
                <c:pt idx="59">
                  <c:v>1.0804390000000001E-2</c:v>
                </c:pt>
                <c:pt idx="60">
                  <c:v>1.0500530000000004E-2</c:v>
                </c:pt>
                <c:pt idx="61">
                  <c:v>1.0202590000000001E-2</c:v>
                </c:pt>
                <c:pt idx="62">
                  <c:v>1.015259E-2</c:v>
                </c:pt>
                <c:pt idx="63">
                  <c:v>1.0102590000000003E-2</c:v>
                </c:pt>
                <c:pt idx="64">
                  <c:v>1.005259E-2</c:v>
                </c:pt>
                <c:pt idx="65">
                  <c:v>1.0000000000000004E-2</c:v>
                </c:pt>
                <c:pt idx="66">
                  <c:v>1.0000000000000004E-2</c:v>
                </c:pt>
                <c:pt idx="67">
                  <c:v>1.0000000000000004E-2</c:v>
                </c:pt>
                <c:pt idx="68">
                  <c:v>1.0000000000000004E-2</c:v>
                </c:pt>
                <c:pt idx="69">
                  <c:v>1.0000000000000004E-2</c:v>
                </c:pt>
                <c:pt idx="70">
                  <c:v>1.0000000000000004E-2</c:v>
                </c:pt>
                <c:pt idx="71">
                  <c:v>1.0000000000000004E-2</c:v>
                </c:pt>
                <c:pt idx="72">
                  <c:v>1.0000000000000004E-2</c:v>
                </c:pt>
                <c:pt idx="73">
                  <c:v>1.0000000000000004E-2</c:v>
                </c:pt>
                <c:pt idx="74">
                  <c:v>1.0000000000000004E-2</c:v>
                </c:pt>
                <c:pt idx="75">
                  <c:v>1.0000000000000004E-2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'1373K '!$F$3</c:f>
              <c:strCache>
                <c:ptCount val="1"/>
                <c:pt idx="0">
                  <c:v>1000s</c:v>
                </c:pt>
              </c:strCache>
            </c:strRef>
          </c:tx>
          <c:spPr>
            <a:ln w="1905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'1373K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'1373K '!$F$4:$F$729</c:f>
              <c:numCache>
                <c:formatCode>General</c:formatCode>
                <c:ptCount val="726"/>
                <c:pt idx="0">
                  <c:v>0.05</c:v>
                </c:pt>
                <c:pt idx="1">
                  <c:v>4.9281090000000013E-2</c:v>
                </c:pt>
                <c:pt idx="2">
                  <c:v>4.8562430000000018E-2</c:v>
                </c:pt>
                <c:pt idx="3">
                  <c:v>4.7844289999999998E-2</c:v>
                </c:pt>
                <c:pt idx="4">
                  <c:v>4.7126920000000017E-2</c:v>
                </c:pt>
                <c:pt idx="5">
                  <c:v>4.6410550000000002E-2</c:v>
                </c:pt>
                <c:pt idx="6">
                  <c:v>4.5695470000000002E-2</c:v>
                </c:pt>
                <c:pt idx="7">
                  <c:v>4.4981910000000014E-2</c:v>
                </c:pt>
                <c:pt idx="8">
                  <c:v>4.4270110000000001E-2</c:v>
                </c:pt>
                <c:pt idx="9">
                  <c:v>4.3560330000000015E-2</c:v>
                </c:pt>
                <c:pt idx="10">
                  <c:v>4.2852820000000021E-2</c:v>
                </c:pt>
                <c:pt idx="11">
                  <c:v>4.2147820000000003E-2</c:v>
                </c:pt>
                <c:pt idx="12">
                  <c:v>4.1445549999999963E-2</c:v>
                </c:pt>
                <c:pt idx="13">
                  <c:v>4.0746240000000003E-2</c:v>
                </c:pt>
                <c:pt idx="14">
                  <c:v>4.0050120000000002E-2</c:v>
                </c:pt>
                <c:pt idx="15">
                  <c:v>3.9357410000000002E-2</c:v>
                </c:pt>
                <c:pt idx="16">
                  <c:v>3.8668319999999999E-2</c:v>
                </c:pt>
                <c:pt idx="17">
                  <c:v>3.7983070000000015E-2</c:v>
                </c:pt>
                <c:pt idx="18">
                  <c:v>3.7301870000000015E-2</c:v>
                </c:pt>
                <c:pt idx="19">
                  <c:v>3.6624900000000002E-2</c:v>
                </c:pt>
                <c:pt idx="20">
                  <c:v>3.595236000000001E-2</c:v>
                </c:pt>
                <c:pt idx="21">
                  <c:v>3.5284429999999999E-2</c:v>
                </c:pt>
                <c:pt idx="22">
                  <c:v>3.4621289999999999E-2</c:v>
                </c:pt>
                <c:pt idx="23">
                  <c:v>3.3963109999999998E-2</c:v>
                </c:pt>
                <c:pt idx="24">
                  <c:v>3.3310039999999985E-2</c:v>
                </c:pt>
                <c:pt idx="25">
                  <c:v>3.2662250000000011E-2</c:v>
                </c:pt>
                <c:pt idx="26">
                  <c:v>3.2019890000000002E-2</c:v>
                </c:pt>
                <c:pt idx="27">
                  <c:v>3.1383090000000002E-2</c:v>
                </c:pt>
                <c:pt idx="28">
                  <c:v>3.0751980000000002E-2</c:v>
                </c:pt>
                <c:pt idx="29">
                  <c:v>3.0126689999999994E-2</c:v>
                </c:pt>
                <c:pt idx="30">
                  <c:v>2.9507320000000007E-2</c:v>
                </c:pt>
                <c:pt idx="31">
                  <c:v>2.8893990000000008E-2</c:v>
                </c:pt>
                <c:pt idx="32">
                  <c:v>2.8286789999999992E-2</c:v>
                </c:pt>
                <c:pt idx="33">
                  <c:v>2.7685810000000019E-2</c:v>
                </c:pt>
                <c:pt idx="34">
                  <c:v>2.7091140000000017E-2</c:v>
                </c:pt>
                <c:pt idx="35">
                  <c:v>2.6502840000000007E-2</c:v>
                </c:pt>
                <c:pt idx="36">
                  <c:v>2.592098E-2</c:v>
                </c:pt>
                <c:pt idx="37">
                  <c:v>2.5345610000000008E-2</c:v>
                </c:pt>
                <c:pt idx="38">
                  <c:v>2.477679E-2</c:v>
                </c:pt>
                <c:pt idx="39">
                  <c:v>2.4214549999999998E-2</c:v>
                </c:pt>
                <c:pt idx="40">
                  <c:v>2.365892E-2</c:v>
                </c:pt>
                <c:pt idx="41">
                  <c:v>2.3109930000000001E-2</c:v>
                </c:pt>
                <c:pt idx="42">
                  <c:v>2.2567589999999992E-2</c:v>
                </c:pt>
                <c:pt idx="43">
                  <c:v>2.2031900000000017E-2</c:v>
                </c:pt>
                <c:pt idx="44">
                  <c:v>2.1502870000000007E-2</c:v>
                </c:pt>
                <c:pt idx="45">
                  <c:v>2.0980489999999994E-2</c:v>
                </c:pt>
                <c:pt idx="46">
                  <c:v>2.0464739999999992E-2</c:v>
                </c:pt>
                <c:pt idx="47">
                  <c:v>1.9955600000000007E-2</c:v>
                </c:pt>
                <c:pt idx="48">
                  <c:v>1.9453040000000001E-2</c:v>
                </c:pt>
                <c:pt idx="49">
                  <c:v>1.895701E-2</c:v>
                </c:pt>
                <c:pt idx="50">
                  <c:v>1.8467480000000001E-2</c:v>
                </c:pt>
                <c:pt idx="51">
                  <c:v>1.7984400000000001E-2</c:v>
                </c:pt>
                <c:pt idx="52">
                  <c:v>1.7507700000000001E-2</c:v>
                </c:pt>
                <c:pt idx="53">
                  <c:v>1.7037320000000002E-2</c:v>
                </c:pt>
                <c:pt idx="54">
                  <c:v>1.65732E-2</c:v>
                </c:pt>
                <c:pt idx="55">
                  <c:v>1.6115259999999999E-2</c:v>
                </c:pt>
                <c:pt idx="56">
                  <c:v>1.5663420000000008E-2</c:v>
                </c:pt>
                <c:pt idx="57">
                  <c:v>1.521759E-2</c:v>
                </c:pt>
                <c:pt idx="58">
                  <c:v>1.4777689999999998E-2</c:v>
                </c:pt>
                <c:pt idx="59">
                  <c:v>1.434361E-2</c:v>
                </c:pt>
                <c:pt idx="60">
                  <c:v>1.391526E-2</c:v>
                </c:pt>
                <c:pt idx="61">
                  <c:v>1.3492540000000001E-2</c:v>
                </c:pt>
                <c:pt idx="62">
                  <c:v>1.307533E-2</c:v>
                </c:pt>
                <c:pt idx="63">
                  <c:v>1.2663520000000003E-2</c:v>
                </c:pt>
                <c:pt idx="64">
                  <c:v>1.2256999999999997E-2</c:v>
                </c:pt>
                <c:pt idx="65">
                  <c:v>1.1855650000000001E-2</c:v>
                </c:pt>
                <c:pt idx="66">
                  <c:v>1.145935E-2</c:v>
                </c:pt>
                <c:pt idx="67">
                  <c:v>1.1067970000000003E-2</c:v>
                </c:pt>
                <c:pt idx="68">
                  <c:v>1.0681390000000001E-2</c:v>
                </c:pt>
                <c:pt idx="69">
                  <c:v>1.029947E-2</c:v>
                </c:pt>
                <c:pt idx="70">
                  <c:v>1.019947E-2</c:v>
                </c:pt>
                <c:pt idx="71">
                  <c:v>1.0099469999999998E-2</c:v>
                </c:pt>
                <c:pt idx="72">
                  <c:v>1.0000000000000004E-2</c:v>
                </c:pt>
                <c:pt idx="73">
                  <c:v>1.0000000000000004E-2</c:v>
                </c:pt>
                <c:pt idx="74">
                  <c:v>1.0000000000000004E-2</c:v>
                </c:pt>
                <c:pt idx="75">
                  <c:v>1.0000000000000004E-2</c:v>
                </c:pt>
                <c:pt idx="76">
                  <c:v>1.0000000000000004E-2</c:v>
                </c:pt>
                <c:pt idx="77">
                  <c:v>1.0000000000000004E-2</c:v>
                </c:pt>
                <c:pt idx="78">
                  <c:v>1.0000000000000004E-2</c:v>
                </c:pt>
                <c:pt idx="79">
                  <c:v>1.0000000000000004E-2</c:v>
                </c:pt>
                <c:pt idx="80">
                  <c:v>1.0000000000000004E-2</c:v>
                </c:pt>
                <c:pt idx="81">
                  <c:v>1.0000000000000004E-2</c:v>
                </c:pt>
                <c:pt idx="82">
                  <c:v>1.0000000000000004E-2</c:v>
                </c:pt>
              </c:numCache>
            </c:numRef>
          </c:yVal>
          <c:smooth val="1"/>
        </c:ser>
        <c:axId val="64518016"/>
        <c:axId val="64524288"/>
      </c:scatterChart>
      <c:valAx>
        <c:axId val="64518016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distance (</a:t>
                </a:r>
                <a:r>
                  <a:rPr lang="el-GR" altLang="ko-KR">
                    <a:latin typeface="맑은 고딕"/>
                    <a:ea typeface="맑은 고딕"/>
                  </a:rPr>
                  <a:t>μ</a:t>
                </a:r>
                <a:r>
                  <a:rPr lang="en-US" altLang="ko-KR">
                    <a:latin typeface="맑은 고딕"/>
                    <a:ea typeface="맑은 고딕"/>
                  </a:rPr>
                  <a:t>m)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84246512196728029"/>
              <c:y val="0.85945460207304636"/>
            </c:manualLayout>
          </c:layout>
        </c:title>
        <c:numFmt formatCode="General" sourceLinked="1"/>
        <c:tickLblPos val="nextTo"/>
        <c:crossAx val="64524288"/>
        <c:crosses val="autoZero"/>
        <c:crossBetween val="midCat"/>
      </c:valAx>
      <c:valAx>
        <c:axId val="6452428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ko-KR"/>
                  <a:t>Composition</a:t>
                </a:r>
              </a:p>
            </c:rich>
          </c:tx>
          <c:layout>
            <c:manualLayout>
              <c:xMode val="edge"/>
              <c:yMode val="edge"/>
              <c:x val="0.1205794974552912"/>
              <c:y val="0.112519833325919"/>
            </c:manualLayout>
          </c:layout>
        </c:title>
        <c:numFmt formatCode="General" sourceLinked="1"/>
        <c:tickLblPos val="nextTo"/>
        <c:crossAx val="645180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1473K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8280679968767344"/>
          <c:y val="0.20668920622210371"/>
          <c:w val="0.64850437445319531"/>
          <c:h val="0.6819603481768165"/>
        </c:manualLayout>
      </c:layout>
      <c:scatterChart>
        <c:scatterStyle val="smoothMarker"/>
        <c:ser>
          <c:idx val="0"/>
          <c:order val="0"/>
          <c:tx>
            <c:strRef>
              <c:f>'1473K '!$B$3</c:f>
              <c:strCache>
                <c:ptCount val="1"/>
                <c:pt idx="0">
                  <c:v>20s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'1473K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'1473K '!$B$4:$B$729</c:f>
              <c:numCache>
                <c:formatCode>General</c:formatCode>
                <c:ptCount val="726"/>
                <c:pt idx="0">
                  <c:v>0.05</c:v>
                </c:pt>
                <c:pt idx="1">
                  <c:v>4.6889569999999985E-2</c:v>
                </c:pt>
                <c:pt idx="2">
                  <c:v>4.3808569999999984E-2</c:v>
                </c:pt>
                <c:pt idx="3">
                  <c:v>4.0785610000000021E-2</c:v>
                </c:pt>
                <c:pt idx="4">
                  <c:v>3.7847660000000012E-2</c:v>
                </c:pt>
                <c:pt idx="5">
                  <c:v>3.501938000000001E-2</c:v>
                </c:pt>
                <c:pt idx="6">
                  <c:v>3.2322429999999985E-2</c:v>
                </c:pt>
                <c:pt idx="7">
                  <c:v>2.9775070000000008E-2</c:v>
                </c:pt>
                <c:pt idx="8">
                  <c:v>2.7391800000000008E-2</c:v>
                </c:pt>
                <c:pt idx="9">
                  <c:v>2.5183179999999999E-2</c:v>
                </c:pt>
                <c:pt idx="10">
                  <c:v>2.3155809999999992E-2</c:v>
                </c:pt>
                <c:pt idx="11">
                  <c:v>2.131247E-2</c:v>
                </c:pt>
                <c:pt idx="12">
                  <c:v>1.9652360000000001E-2</c:v>
                </c:pt>
                <c:pt idx="13">
                  <c:v>1.8171470000000006E-2</c:v>
                </c:pt>
                <c:pt idx="14">
                  <c:v>1.6862990000000001E-2</c:v>
                </c:pt>
                <c:pt idx="15">
                  <c:v>1.571784E-2</c:v>
                </c:pt>
                <c:pt idx="16">
                  <c:v>1.4725180000000001E-2</c:v>
                </c:pt>
                <c:pt idx="17">
                  <c:v>1.3872880000000004E-2</c:v>
                </c:pt>
                <c:pt idx="18">
                  <c:v>1.3148080000000001E-2</c:v>
                </c:pt>
                <c:pt idx="19">
                  <c:v>1.2537580000000001E-2</c:v>
                </c:pt>
                <c:pt idx="20">
                  <c:v>1.2028259999999999E-2</c:v>
                </c:pt>
                <c:pt idx="21">
                  <c:v>1.1607420000000007E-2</c:v>
                </c:pt>
                <c:pt idx="22">
                  <c:v>1.126301E-2</c:v>
                </c:pt>
                <c:pt idx="23">
                  <c:v>1.0983850000000005E-2</c:v>
                </c:pt>
                <c:pt idx="24">
                  <c:v>1.075975E-2</c:v>
                </c:pt>
                <c:pt idx="25">
                  <c:v>1.0581580000000005E-2</c:v>
                </c:pt>
                <c:pt idx="26">
                  <c:v>1.0441270000000001E-2</c:v>
                </c:pt>
                <c:pt idx="27">
                  <c:v>1.033186E-2</c:v>
                </c:pt>
                <c:pt idx="28">
                  <c:v>1.024736E-2</c:v>
                </c:pt>
                <c:pt idx="29">
                  <c:v>1.0182719999999999E-2</c:v>
                </c:pt>
                <c:pt idx="30">
                  <c:v>1.0133759999999999E-2</c:v>
                </c:pt>
                <c:pt idx="31">
                  <c:v>1.009703E-2</c:v>
                </c:pt>
                <c:pt idx="32">
                  <c:v>1.0069739999999999E-2</c:v>
                </c:pt>
                <c:pt idx="33">
                  <c:v>1.004967E-2</c:v>
                </c:pt>
                <c:pt idx="34">
                  <c:v>1.003505E-2</c:v>
                </c:pt>
                <c:pt idx="35">
                  <c:v>1.0024500000000004E-2</c:v>
                </c:pt>
                <c:pt idx="36">
                  <c:v>1.0016959999999998E-2</c:v>
                </c:pt>
                <c:pt idx="37">
                  <c:v>1.0011629999999999E-2</c:v>
                </c:pt>
                <c:pt idx="38">
                  <c:v>1.00079E-2</c:v>
                </c:pt>
                <c:pt idx="39">
                  <c:v>1.000531E-2</c:v>
                </c:pt>
                <c:pt idx="40">
                  <c:v>1.0003530000000004E-2</c:v>
                </c:pt>
                <c:pt idx="41">
                  <c:v>1.0002320000000004E-2</c:v>
                </c:pt>
                <c:pt idx="42">
                  <c:v>1.0001510000000003E-2</c:v>
                </c:pt>
                <c:pt idx="43">
                  <c:v>1.000096E-2</c:v>
                </c:pt>
                <c:pt idx="44">
                  <c:v>1.000061E-2</c:v>
                </c:pt>
                <c:pt idx="45">
                  <c:v>1.0000370000000001E-2</c:v>
                </c:pt>
                <c:pt idx="46">
                  <c:v>1.0000220000000001E-2</c:v>
                </c:pt>
                <c:pt idx="47">
                  <c:v>1.0000119999999999E-2</c:v>
                </c:pt>
                <c:pt idx="48">
                  <c:v>1.0000050000000003E-2</c:v>
                </c:pt>
                <c:pt idx="49">
                  <c:v>1.000001E-2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'1473K '!$C$3</c:f>
              <c:strCache>
                <c:ptCount val="1"/>
                <c:pt idx="0">
                  <c:v>50s</c:v>
                </c:pt>
              </c:strCache>
            </c:strRef>
          </c:tx>
          <c:spPr>
            <a:ln w="19050">
              <a:solidFill>
                <a:srgbClr val="F4740A"/>
              </a:solidFill>
            </a:ln>
          </c:spPr>
          <c:marker>
            <c:symbol val="none"/>
          </c:marker>
          <c:xVal>
            <c:numRef>
              <c:f>'1473K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'1473K '!$C$4:$C$729</c:f>
              <c:numCache>
                <c:formatCode>General</c:formatCode>
                <c:ptCount val="726"/>
                <c:pt idx="0">
                  <c:v>0.05</c:v>
                </c:pt>
                <c:pt idx="1">
                  <c:v>4.8029149999999972E-2</c:v>
                </c:pt>
                <c:pt idx="2">
                  <c:v>4.6065809999999978E-2</c:v>
                </c:pt>
                <c:pt idx="3">
                  <c:v>4.4117400000000029E-2</c:v>
                </c:pt>
                <c:pt idx="4">
                  <c:v>4.2191159999999985E-2</c:v>
                </c:pt>
                <c:pt idx="5">
                  <c:v>4.0294099999999999E-2</c:v>
                </c:pt>
                <c:pt idx="6">
                  <c:v>3.843288000000001E-2</c:v>
                </c:pt>
                <c:pt idx="7">
                  <c:v>3.6613780000000005E-2</c:v>
                </c:pt>
                <c:pt idx="8">
                  <c:v>3.4842629999999999E-2</c:v>
                </c:pt>
                <c:pt idx="9">
                  <c:v>3.3124720000000003E-2</c:v>
                </c:pt>
                <c:pt idx="10">
                  <c:v>3.1464789999999999E-2</c:v>
                </c:pt>
                <c:pt idx="11">
                  <c:v>2.9867000000000001E-2</c:v>
                </c:pt>
                <c:pt idx="12">
                  <c:v>2.8334890000000001E-2</c:v>
                </c:pt>
                <c:pt idx="13">
                  <c:v>2.6871340000000021E-2</c:v>
                </c:pt>
                <c:pt idx="14">
                  <c:v>2.5478629999999999E-2</c:v>
                </c:pt>
                <c:pt idx="15">
                  <c:v>2.415836E-2</c:v>
                </c:pt>
                <c:pt idx="16">
                  <c:v>2.2911540000000008E-2</c:v>
                </c:pt>
                <c:pt idx="17">
                  <c:v>2.1738569999999999E-2</c:v>
                </c:pt>
                <c:pt idx="18">
                  <c:v>2.0639290000000012E-2</c:v>
                </c:pt>
                <c:pt idx="19">
                  <c:v>1.9612980000000006E-2</c:v>
                </c:pt>
                <c:pt idx="20">
                  <c:v>1.8658470000000003E-2</c:v>
                </c:pt>
                <c:pt idx="21">
                  <c:v>1.7774109999999999E-2</c:v>
                </c:pt>
                <c:pt idx="22">
                  <c:v>1.6957870000000007E-2</c:v>
                </c:pt>
                <c:pt idx="23">
                  <c:v>1.620738E-2</c:v>
                </c:pt>
                <c:pt idx="24">
                  <c:v>1.5519969999999998E-2</c:v>
                </c:pt>
                <c:pt idx="25">
                  <c:v>1.489274E-2</c:v>
                </c:pt>
                <c:pt idx="26">
                  <c:v>1.4322619999999999E-2</c:v>
                </c:pt>
                <c:pt idx="27">
                  <c:v>1.3806370000000005E-2</c:v>
                </c:pt>
                <c:pt idx="28">
                  <c:v>1.3340680000000004E-2</c:v>
                </c:pt>
                <c:pt idx="29">
                  <c:v>1.2922220000000003E-2</c:v>
                </c:pt>
                <c:pt idx="30">
                  <c:v>1.2547609999999999E-2</c:v>
                </c:pt>
                <c:pt idx="31">
                  <c:v>1.2213550000000004E-2</c:v>
                </c:pt>
                <c:pt idx="32">
                  <c:v>1.1916770000000005E-2</c:v>
                </c:pt>
                <c:pt idx="33">
                  <c:v>1.1654120000000004E-2</c:v>
                </c:pt>
                <c:pt idx="34">
                  <c:v>1.1422550000000009E-2</c:v>
                </c:pt>
                <c:pt idx="35">
                  <c:v>1.1219139999999999E-2</c:v>
                </c:pt>
                <c:pt idx="36">
                  <c:v>1.1041150000000005E-2</c:v>
                </c:pt>
                <c:pt idx="37">
                  <c:v>1.088596E-2</c:v>
                </c:pt>
                <c:pt idx="38">
                  <c:v>1.0751140000000001E-2</c:v>
                </c:pt>
                <c:pt idx="39">
                  <c:v>1.063444E-2</c:v>
                </c:pt>
                <c:pt idx="40">
                  <c:v>1.053376E-2</c:v>
                </c:pt>
                <c:pt idx="41">
                  <c:v>1.0447180000000004E-2</c:v>
                </c:pt>
                <c:pt idx="42">
                  <c:v>1.0372939999999999E-2</c:v>
                </c:pt>
                <c:pt idx="43">
                  <c:v>1.0309430000000001E-2</c:v>
                </c:pt>
                <c:pt idx="44">
                  <c:v>1.0255199999999999E-2</c:v>
                </c:pt>
                <c:pt idx="45">
                  <c:v>1.020893E-2</c:v>
                </c:pt>
                <c:pt idx="46">
                  <c:v>1.016944E-2</c:v>
                </c:pt>
                <c:pt idx="47">
                  <c:v>1.0135669999999998E-2</c:v>
                </c:pt>
                <c:pt idx="48">
                  <c:v>1.010665E-2</c:v>
                </c:pt>
                <c:pt idx="49">
                  <c:v>1.0081510000000004E-2</c:v>
                </c:pt>
                <c:pt idx="50">
                  <c:v>1.0059469999999996E-2</c:v>
                </c:pt>
                <c:pt idx="51">
                  <c:v>1.003981E-2</c:v>
                </c:pt>
                <c:pt idx="52">
                  <c:v>1.002189E-2</c:v>
                </c:pt>
                <c:pt idx="53">
                  <c:v>1.0005099999999999E-2</c:v>
                </c:pt>
                <c:pt idx="54">
                  <c:v>9.9888800000000038E-3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'1473K '!$D$3</c:f>
              <c:strCache>
                <c:ptCount val="1"/>
                <c:pt idx="0">
                  <c:v>100s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'1473K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'1473K '!$D$4:$D$729</c:f>
              <c:numCache>
                <c:formatCode>General</c:formatCode>
                <c:ptCount val="726"/>
                <c:pt idx="0">
                  <c:v>0.05</c:v>
                </c:pt>
                <c:pt idx="1">
                  <c:v>4.8605469999999984E-2</c:v>
                </c:pt>
                <c:pt idx="2">
                  <c:v>4.7213600000000029E-2</c:v>
                </c:pt>
                <c:pt idx="3">
                  <c:v>4.5827029999999998E-2</c:v>
                </c:pt>
                <c:pt idx="4">
                  <c:v>4.4448389999999997E-2</c:v>
                </c:pt>
                <c:pt idx="5">
                  <c:v>4.3080229999999997E-2</c:v>
                </c:pt>
                <c:pt idx="6">
                  <c:v>4.1725060000000001E-2</c:v>
                </c:pt>
                <c:pt idx="7">
                  <c:v>4.0385320000000002E-2</c:v>
                </c:pt>
                <c:pt idx="8">
                  <c:v>3.9063359999999998E-2</c:v>
                </c:pt>
                <c:pt idx="9">
                  <c:v>3.7761410000000002E-2</c:v>
                </c:pt>
                <c:pt idx="10">
                  <c:v>3.6481630000000015E-2</c:v>
                </c:pt>
                <c:pt idx="11">
                  <c:v>3.5226029999999998E-2</c:v>
                </c:pt>
                <c:pt idx="12">
                  <c:v>3.3996489999999983E-2</c:v>
                </c:pt>
                <c:pt idx="13">
                  <c:v>3.2794770000000001E-2</c:v>
                </c:pt>
                <c:pt idx="14">
                  <c:v>3.162247E-2</c:v>
                </c:pt>
                <c:pt idx="15">
                  <c:v>3.048103000000001E-2</c:v>
                </c:pt>
                <c:pt idx="16">
                  <c:v>2.9371760000000007E-2</c:v>
                </c:pt>
                <c:pt idx="17">
                  <c:v>2.8295790000000001E-2</c:v>
                </c:pt>
                <c:pt idx="18">
                  <c:v>2.725410000000001E-2</c:v>
                </c:pt>
                <c:pt idx="19">
                  <c:v>2.6247510000000009E-2</c:v>
                </c:pt>
                <c:pt idx="20">
                  <c:v>2.5276650000000001E-2</c:v>
                </c:pt>
                <c:pt idx="21">
                  <c:v>2.4342039999999992E-2</c:v>
                </c:pt>
                <c:pt idx="22">
                  <c:v>2.3443990000000008E-2</c:v>
                </c:pt>
                <c:pt idx="23">
                  <c:v>2.2582700000000008E-2</c:v>
                </c:pt>
                <c:pt idx="24">
                  <c:v>2.175819E-2</c:v>
                </c:pt>
                <c:pt idx="25">
                  <c:v>2.0970360000000007E-2</c:v>
                </c:pt>
                <c:pt idx="26">
                  <c:v>2.0218960000000001E-2</c:v>
                </c:pt>
                <c:pt idx="27">
                  <c:v>1.9503600000000006E-2</c:v>
                </c:pt>
                <c:pt idx="28">
                  <c:v>1.8823810000000007E-2</c:v>
                </c:pt>
                <c:pt idx="29">
                  <c:v>1.8178949999999999E-2</c:v>
                </c:pt>
                <c:pt idx="30">
                  <c:v>1.756831E-2</c:v>
                </c:pt>
                <c:pt idx="31">
                  <c:v>1.6991080000000006E-2</c:v>
                </c:pt>
                <c:pt idx="32">
                  <c:v>1.6446350000000005E-2</c:v>
                </c:pt>
                <c:pt idx="33">
                  <c:v>1.593313E-2</c:v>
                </c:pt>
                <c:pt idx="34">
                  <c:v>1.5450380000000001E-2</c:v>
                </c:pt>
                <c:pt idx="35">
                  <c:v>1.499697E-2</c:v>
                </c:pt>
                <c:pt idx="36">
                  <c:v>1.457175E-2</c:v>
                </c:pt>
                <c:pt idx="37">
                  <c:v>1.41735E-2</c:v>
                </c:pt>
                <c:pt idx="38">
                  <c:v>1.3800970000000003E-2</c:v>
                </c:pt>
                <c:pt idx="39">
                  <c:v>1.345289E-2</c:v>
                </c:pt>
                <c:pt idx="40">
                  <c:v>1.3127959999999999E-2</c:v>
                </c:pt>
                <c:pt idx="41">
                  <c:v>1.2824870000000007E-2</c:v>
                </c:pt>
                <c:pt idx="42">
                  <c:v>1.2542319999999999E-2</c:v>
                </c:pt>
                <c:pt idx="43">
                  <c:v>1.227897E-2</c:v>
                </c:pt>
                <c:pt idx="44">
                  <c:v>1.2033509999999999E-2</c:v>
                </c:pt>
                <c:pt idx="45">
                  <c:v>1.1804650000000005E-2</c:v>
                </c:pt>
                <c:pt idx="46">
                  <c:v>1.159109E-2</c:v>
                </c:pt>
                <c:pt idx="47">
                  <c:v>1.1391550000000005E-2</c:v>
                </c:pt>
                <c:pt idx="48">
                  <c:v>1.1204800000000003E-2</c:v>
                </c:pt>
                <c:pt idx="49">
                  <c:v>1.1029600000000001E-2</c:v>
                </c:pt>
                <c:pt idx="50">
                  <c:v>1.0864740000000001E-2</c:v>
                </c:pt>
                <c:pt idx="51">
                  <c:v>1.0709069999999999E-2</c:v>
                </c:pt>
                <c:pt idx="52">
                  <c:v>1.056144E-2</c:v>
                </c:pt>
                <c:pt idx="53">
                  <c:v>1.0420749999999999E-2</c:v>
                </c:pt>
                <c:pt idx="54">
                  <c:v>1.0285909999999999E-2</c:v>
                </c:pt>
                <c:pt idx="55">
                  <c:v>1.0155899999999999E-2</c:v>
                </c:pt>
                <c:pt idx="56">
                  <c:v>1.0029709999999999E-2</c:v>
                </c:pt>
                <c:pt idx="57">
                  <c:v>1.0000000000000004E-2</c:v>
                </c:pt>
                <c:pt idx="58">
                  <c:v>1.0000000000000004E-2</c:v>
                </c:pt>
                <c:pt idx="59">
                  <c:v>1.0000000000000004E-2</c:v>
                </c:pt>
                <c:pt idx="60">
                  <c:v>1.0000000000000004E-2</c:v>
                </c:pt>
                <c:pt idx="61">
                  <c:v>1.0000000000000004E-2</c:v>
                </c:pt>
                <c:pt idx="62">
                  <c:v>1.0000000000000004E-2</c:v>
                </c:pt>
                <c:pt idx="63">
                  <c:v>1.0000000000000004E-2</c:v>
                </c:pt>
                <c:pt idx="64">
                  <c:v>1.0000000000000004E-2</c:v>
                </c:pt>
                <c:pt idx="65">
                  <c:v>1.0000000000000004E-2</c:v>
                </c:pt>
                <c:pt idx="66">
                  <c:v>1.0000000000000004E-2</c:v>
                </c:pt>
                <c:pt idx="67">
                  <c:v>1.0000000000000004E-2</c:v>
                </c:pt>
                <c:pt idx="68">
                  <c:v>1.0000000000000004E-2</c:v>
                </c:pt>
                <c:pt idx="69">
                  <c:v>1.0000000000000004E-2</c:v>
                </c:pt>
                <c:pt idx="70">
                  <c:v>1.0000000000000004E-2</c:v>
                </c:pt>
                <c:pt idx="71">
                  <c:v>1.0000000000000004E-2</c:v>
                </c:pt>
                <c:pt idx="72">
                  <c:v>1.0000000000000004E-2</c:v>
                </c:pt>
                <c:pt idx="73">
                  <c:v>1.0000000000000004E-2</c:v>
                </c:pt>
                <c:pt idx="74">
                  <c:v>1.0000000000000004E-2</c:v>
                </c:pt>
                <c:pt idx="75">
                  <c:v>1.0000000000000004E-2</c:v>
                </c:pt>
                <c:pt idx="76">
                  <c:v>1.0000000000000004E-2</c:v>
                </c:pt>
                <c:pt idx="77">
                  <c:v>1.0000000000000004E-2</c:v>
                </c:pt>
                <c:pt idx="78">
                  <c:v>1.0000000000000004E-2</c:v>
                </c:pt>
                <c:pt idx="79">
                  <c:v>1.0000000000000004E-2</c:v>
                </c:pt>
                <c:pt idx="80">
                  <c:v>1.0000000000000004E-2</c:v>
                </c:pt>
                <c:pt idx="81">
                  <c:v>1.0000000000000004E-2</c:v>
                </c:pt>
                <c:pt idx="82">
                  <c:v>1.0000000000000004E-2</c:v>
                </c:pt>
                <c:pt idx="83">
                  <c:v>1.0000000000000004E-2</c:v>
                </c:pt>
                <c:pt idx="84">
                  <c:v>1.0000000000000004E-2</c:v>
                </c:pt>
                <c:pt idx="85">
                  <c:v>1.0000000000000004E-2</c:v>
                </c:pt>
                <c:pt idx="86">
                  <c:v>1.0000000000000004E-2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'1473K '!$E$3</c:f>
              <c:strCache>
                <c:ptCount val="1"/>
                <c:pt idx="0">
                  <c:v>500s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'1473K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'1473K '!$E$4:$E$729</c:f>
              <c:numCache>
                <c:formatCode>General</c:formatCode>
                <c:ptCount val="726"/>
                <c:pt idx="0">
                  <c:v>0.05</c:v>
                </c:pt>
                <c:pt idx="1">
                  <c:v>4.9329180000000014E-2</c:v>
                </c:pt>
                <c:pt idx="2">
                  <c:v>4.8658559999999976E-2</c:v>
                </c:pt>
                <c:pt idx="3">
                  <c:v>4.7988309999999985E-2</c:v>
                </c:pt>
                <c:pt idx="4">
                  <c:v>4.731864000000003E-2</c:v>
                </c:pt>
                <c:pt idx="5">
                  <c:v>4.6649709999999962E-2</c:v>
                </c:pt>
                <c:pt idx="6">
                  <c:v>4.59817E-2</c:v>
                </c:pt>
                <c:pt idx="7">
                  <c:v>4.5314800000000016E-2</c:v>
                </c:pt>
                <c:pt idx="8">
                  <c:v>4.4649189999999978E-2</c:v>
                </c:pt>
                <c:pt idx="9">
                  <c:v>4.3985049999999977E-2</c:v>
                </c:pt>
                <c:pt idx="10">
                  <c:v>4.3322550000000001E-2</c:v>
                </c:pt>
                <c:pt idx="11">
                  <c:v>4.2661869999999984E-2</c:v>
                </c:pt>
                <c:pt idx="12">
                  <c:v>4.2003180000000015E-2</c:v>
                </c:pt>
                <c:pt idx="13">
                  <c:v>4.1346640000000004E-2</c:v>
                </c:pt>
                <c:pt idx="14">
                  <c:v>4.0692440000000017E-2</c:v>
                </c:pt>
                <c:pt idx="15">
                  <c:v>4.0040720000000002E-2</c:v>
                </c:pt>
                <c:pt idx="16">
                  <c:v>3.939165E-2</c:v>
                </c:pt>
                <c:pt idx="17">
                  <c:v>3.874538000000001E-2</c:v>
                </c:pt>
                <c:pt idx="18">
                  <c:v>3.8102080000000003E-2</c:v>
                </c:pt>
                <c:pt idx="19">
                  <c:v>3.7461870000000015E-2</c:v>
                </c:pt>
                <c:pt idx="20">
                  <c:v>3.6824920000000004E-2</c:v>
                </c:pt>
                <c:pt idx="21">
                  <c:v>3.6191359999999999E-2</c:v>
                </c:pt>
                <c:pt idx="22">
                  <c:v>3.5561330000000002E-2</c:v>
                </c:pt>
                <c:pt idx="23">
                  <c:v>3.4934960000000001E-2</c:v>
                </c:pt>
                <c:pt idx="24">
                  <c:v>3.4312380000000003E-2</c:v>
                </c:pt>
                <c:pt idx="25">
                  <c:v>3.36937E-2</c:v>
                </c:pt>
                <c:pt idx="26">
                  <c:v>3.307906E-2</c:v>
                </c:pt>
                <c:pt idx="27">
                  <c:v>3.2468549999999999E-2</c:v>
                </c:pt>
                <c:pt idx="28">
                  <c:v>3.186228E-2</c:v>
                </c:pt>
                <c:pt idx="29">
                  <c:v>3.1260370000000016E-2</c:v>
                </c:pt>
                <c:pt idx="30">
                  <c:v>3.0662910000000008E-2</c:v>
                </c:pt>
                <c:pt idx="31">
                  <c:v>3.0069980000000007E-2</c:v>
                </c:pt>
                <c:pt idx="32">
                  <c:v>2.9481670000000008E-2</c:v>
                </c:pt>
                <c:pt idx="33">
                  <c:v>2.8898070000000001E-2</c:v>
                </c:pt>
                <c:pt idx="34">
                  <c:v>2.8319250000000001E-2</c:v>
                </c:pt>
                <c:pt idx="35">
                  <c:v>2.7745270000000006E-2</c:v>
                </c:pt>
                <c:pt idx="36">
                  <c:v>2.7176200000000008E-2</c:v>
                </c:pt>
                <c:pt idx="37">
                  <c:v>2.6612100000000007E-2</c:v>
                </c:pt>
                <c:pt idx="38">
                  <c:v>2.6053010000000012E-2</c:v>
                </c:pt>
                <c:pt idx="39">
                  <c:v>2.5499000000000008E-2</c:v>
                </c:pt>
                <c:pt idx="40">
                  <c:v>2.4950089999999994E-2</c:v>
                </c:pt>
                <c:pt idx="41">
                  <c:v>2.4406320000000002E-2</c:v>
                </c:pt>
                <c:pt idx="42">
                  <c:v>2.3867719999999999E-2</c:v>
                </c:pt>
                <c:pt idx="43">
                  <c:v>2.3334319999999999E-2</c:v>
                </c:pt>
                <c:pt idx="44">
                  <c:v>2.2806120000000006E-2</c:v>
                </c:pt>
                <c:pt idx="45">
                  <c:v>2.2283150000000009E-2</c:v>
                </c:pt>
                <c:pt idx="46">
                  <c:v>2.1765409999999992E-2</c:v>
                </c:pt>
                <c:pt idx="47">
                  <c:v>2.125291000000001E-2</c:v>
                </c:pt>
                <c:pt idx="48">
                  <c:v>2.0745630000000001E-2</c:v>
                </c:pt>
                <c:pt idx="49">
                  <c:v>2.0243569999999999E-2</c:v>
                </c:pt>
                <c:pt idx="50">
                  <c:v>1.9746710000000008E-2</c:v>
                </c:pt>
                <c:pt idx="51">
                  <c:v>1.9255040000000001E-2</c:v>
                </c:pt>
                <c:pt idx="52">
                  <c:v>1.8768520000000007E-2</c:v>
                </c:pt>
                <c:pt idx="53">
                  <c:v>1.8287130000000006E-2</c:v>
                </c:pt>
                <c:pt idx="54">
                  <c:v>1.7810830000000003E-2</c:v>
                </c:pt>
                <c:pt idx="55">
                  <c:v>1.7339589999999998E-2</c:v>
                </c:pt>
                <c:pt idx="56">
                  <c:v>1.687336E-2</c:v>
                </c:pt>
                <c:pt idx="57">
                  <c:v>1.6412080000000002E-2</c:v>
                </c:pt>
                <c:pt idx="58">
                  <c:v>1.5955710000000001E-2</c:v>
                </c:pt>
                <c:pt idx="59">
                  <c:v>1.5504190000000001E-2</c:v>
                </c:pt>
                <c:pt idx="60">
                  <c:v>1.505745E-2</c:v>
                </c:pt>
                <c:pt idx="61">
                  <c:v>1.461543E-2</c:v>
                </c:pt>
                <c:pt idx="62">
                  <c:v>1.4178059999999998E-2</c:v>
                </c:pt>
                <c:pt idx="63">
                  <c:v>1.3745270000000004E-2</c:v>
                </c:pt>
                <c:pt idx="64">
                  <c:v>1.3316959999999999E-2</c:v>
                </c:pt>
                <c:pt idx="65">
                  <c:v>1.2893070000000001E-2</c:v>
                </c:pt>
                <c:pt idx="66">
                  <c:v>1.247351E-2</c:v>
                </c:pt>
                <c:pt idx="67">
                  <c:v>1.205818E-2</c:v>
                </c:pt>
                <c:pt idx="68">
                  <c:v>1.1647010000000001E-2</c:v>
                </c:pt>
                <c:pt idx="69">
                  <c:v>1.1239880000000001E-2</c:v>
                </c:pt>
                <c:pt idx="70">
                  <c:v>1.0836709999999999E-2</c:v>
                </c:pt>
                <c:pt idx="71">
                  <c:v>1.043739E-2</c:v>
                </c:pt>
                <c:pt idx="72">
                  <c:v>1.0041820000000005E-2</c:v>
                </c:pt>
                <c:pt idx="73">
                  <c:v>1.0021820000000004E-2</c:v>
                </c:pt>
                <c:pt idx="74">
                  <c:v>1.001E-2</c:v>
                </c:pt>
                <c:pt idx="75">
                  <c:v>1.0000000000000004E-2</c:v>
                </c:pt>
                <c:pt idx="76">
                  <c:v>1.0000000000000004E-2</c:v>
                </c:pt>
                <c:pt idx="77">
                  <c:v>1.0000000000000004E-2</c:v>
                </c:pt>
                <c:pt idx="78">
                  <c:v>1.0000000000000004E-2</c:v>
                </c:pt>
                <c:pt idx="79">
                  <c:v>1.0000000000000004E-2</c:v>
                </c:pt>
                <c:pt idx="80">
                  <c:v>1.0000000000000004E-2</c:v>
                </c:pt>
                <c:pt idx="81">
                  <c:v>1.0000000000000004E-2</c:v>
                </c:pt>
                <c:pt idx="82">
                  <c:v>1.0000000000000004E-2</c:v>
                </c:pt>
                <c:pt idx="83">
                  <c:v>1.0000000000000004E-2</c:v>
                </c:pt>
                <c:pt idx="84">
                  <c:v>1.0000000000000004E-2</c:v>
                </c:pt>
                <c:pt idx="85">
                  <c:v>1.0000000000000004E-2</c:v>
                </c:pt>
                <c:pt idx="86">
                  <c:v>1.0000000000000004E-2</c:v>
                </c:pt>
                <c:pt idx="87">
                  <c:v>1.0000000000000004E-2</c:v>
                </c:pt>
                <c:pt idx="88">
                  <c:v>1.0000000000000004E-2</c:v>
                </c:pt>
                <c:pt idx="89">
                  <c:v>1.0000000000000004E-2</c:v>
                </c:pt>
                <c:pt idx="90">
                  <c:v>1.0000000000000004E-2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'1473K '!$F$3</c:f>
              <c:strCache>
                <c:ptCount val="1"/>
                <c:pt idx="0">
                  <c:v>1000s</c:v>
                </c:pt>
              </c:strCache>
            </c:strRef>
          </c:tx>
          <c:spPr>
            <a:ln w="1905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'1473K '!$A$4:$A$729</c:f>
              <c:numCache>
                <c:formatCode>General</c:formatCode>
                <c:ptCount val="7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</c:numCache>
            </c:numRef>
          </c:xVal>
          <c:yVal>
            <c:numRef>
              <c:f>'1473K '!$F$4:$F$729</c:f>
              <c:numCache>
                <c:formatCode>General</c:formatCode>
                <c:ptCount val="726"/>
                <c:pt idx="0">
                  <c:v>0.05</c:v>
                </c:pt>
                <c:pt idx="1">
                  <c:v>4.945442000000002E-2</c:v>
                </c:pt>
                <c:pt idx="2">
                  <c:v>4.8908889999999983E-2</c:v>
                </c:pt>
                <c:pt idx="3">
                  <c:v>4.8363450000000023E-2</c:v>
                </c:pt>
                <c:pt idx="4">
                  <c:v>4.7818159999999998E-2</c:v>
                </c:pt>
                <c:pt idx="5">
                  <c:v>4.7273049999999983E-2</c:v>
                </c:pt>
                <c:pt idx="6">
                  <c:v>4.6728169999999979E-2</c:v>
                </c:pt>
                <c:pt idx="7">
                  <c:v>4.6183559999999985E-2</c:v>
                </c:pt>
                <c:pt idx="8">
                  <c:v>4.5639260000000001E-2</c:v>
                </c:pt>
                <c:pt idx="9">
                  <c:v>4.5095320000000015E-2</c:v>
                </c:pt>
                <c:pt idx="10">
                  <c:v>4.4551800000000003E-2</c:v>
                </c:pt>
                <c:pt idx="11">
                  <c:v>4.4008720000000022E-2</c:v>
                </c:pt>
                <c:pt idx="12">
                  <c:v>4.346614E-2</c:v>
                </c:pt>
                <c:pt idx="13">
                  <c:v>4.2924089999999998E-2</c:v>
                </c:pt>
                <c:pt idx="14">
                  <c:v>4.2382610000000036E-2</c:v>
                </c:pt>
                <c:pt idx="15">
                  <c:v>4.1841749999999969E-2</c:v>
                </c:pt>
                <c:pt idx="16">
                  <c:v>4.1301530000000003E-2</c:v>
                </c:pt>
                <c:pt idx="17">
                  <c:v>4.0762010000000036E-2</c:v>
                </c:pt>
                <c:pt idx="18">
                  <c:v>4.0223229999999999E-2</c:v>
                </c:pt>
                <c:pt idx="19">
                  <c:v>3.9685210000000012E-2</c:v>
                </c:pt>
                <c:pt idx="20">
                  <c:v>3.9148000000000002E-2</c:v>
                </c:pt>
                <c:pt idx="21">
                  <c:v>3.8611640000000017E-2</c:v>
                </c:pt>
                <c:pt idx="22">
                  <c:v>3.8076150000000003E-2</c:v>
                </c:pt>
                <c:pt idx="23">
                  <c:v>3.7541590000000014E-2</c:v>
                </c:pt>
                <c:pt idx="24">
                  <c:v>3.7007970000000022E-2</c:v>
                </c:pt>
                <c:pt idx="25">
                  <c:v>3.6475330000000021E-2</c:v>
                </c:pt>
                <c:pt idx="26">
                  <c:v>3.5943700000000002E-2</c:v>
                </c:pt>
                <c:pt idx="27">
                  <c:v>3.5413120000000006E-2</c:v>
                </c:pt>
                <c:pt idx="28">
                  <c:v>3.4883620000000011E-2</c:v>
                </c:pt>
                <c:pt idx="29">
                  <c:v>3.4355219999999999E-2</c:v>
                </c:pt>
                <c:pt idx="30">
                  <c:v>3.3827950000000002E-2</c:v>
                </c:pt>
                <c:pt idx="31">
                  <c:v>3.3301850000000001E-2</c:v>
                </c:pt>
                <c:pt idx="32">
                  <c:v>3.2776930000000017E-2</c:v>
                </c:pt>
                <c:pt idx="33">
                  <c:v>3.2253210000000011E-2</c:v>
                </c:pt>
                <c:pt idx="34">
                  <c:v>3.1730729999999999E-2</c:v>
                </c:pt>
                <c:pt idx="35">
                  <c:v>3.1209500000000008E-2</c:v>
                </c:pt>
                <c:pt idx="36">
                  <c:v>3.0689550000000006E-2</c:v>
                </c:pt>
                <c:pt idx="37">
                  <c:v>3.0170889999999999E-2</c:v>
                </c:pt>
                <c:pt idx="38">
                  <c:v>2.9653539999999999E-2</c:v>
                </c:pt>
                <c:pt idx="39">
                  <c:v>2.9137529999999998E-2</c:v>
                </c:pt>
                <c:pt idx="40">
                  <c:v>2.862286E-2</c:v>
                </c:pt>
                <c:pt idx="41">
                  <c:v>2.8109549999999997E-2</c:v>
                </c:pt>
                <c:pt idx="42">
                  <c:v>2.7597610000000009E-2</c:v>
                </c:pt>
                <c:pt idx="43">
                  <c:v>2.7087060000000013E-2</c:v>
                </c:pt>
                <c:pt idx="44">
                  <c:v>2.6577900000000012E-2</c:v>
                </c:pt>
                <c:pt idx="45">
                  <c:v>2.6070140000000006E-2</c:v>
                </c:pt>
                <c:pt idx="46">
                  <c:v>2.5563800000000001E-2</c:v>
                </c:pt>
                <c:pt idx="47">
                  <c:v>2.5058870000000007E-2</c:v>
                </c:pt>
                <c:pt idx="48">
                  <c:v>2.4555359999999998E-2</c:v>
                </c:pt>
                <c:pt idx="49">
                  <c:v>2.4053280000000007E-2</c:v>
                </c:pt>
                <c:pt idx="50">
                  <c:v>2.3552629999999991E-2</c:v>
                </c:pt>
                <c:pt idx="51">
                  <c:v>2.305341E-2</c:v>
                </c:pt>
                <c:pt idx="52">
                  <c:v>2.2555610000000007E-2</c:v>
                </c:pt>
                <c:pt idx="53">
                  <c:v>2.205923000000001E-2</c:v>
                </c:pt>
                <c:pt idx="54">
                  <c:v>2.1564279999999998E-2</c:v>
                </c:pt>
                <c:pt idx="55">
                  <c:v>2.1070740000000011E-2</c:v>
                </c:pt>
                <c:pt idx="56">
                  <c:v>2.0578610000000001E-2</c:v>
                </c:pt>
                <c:pt idx="57">
                  <c:v>2.0087880000000002E-2</c:v>
                </c:pt>
                <c:pt idx="58">
                  <c:v>1.9598550000000006E-2</c:v>
                </c:pt>
                <c:pt idx="59">
                  <c:v>1.9110590000000007E-2</c:v>
                </c:pt>
                <c:pt idx="60">
                  <c:v>1.8624000000000009E-2</c:v>
                </c:pt>
                <c:pt idx="61">
                  <c:v>1.813878E-2</c:v>
                </c:pt>
                <c:pt idx="62">
                  <c:v>1.7654889999999999E-2</c:v>
                </c:pt>
                <c:pt idx="63">
                  <c:v>1.717233E-2</c:v>
                </c:pt>
                <c:pt idx="64">
                  <c:v>1.6691070000000006E-2</c:v>
                </c:pt>
                <c:pt idx="65">
                  <c:v>1.6211110000000001E-2</c:v>
                </c:pt>
                <c:pt idx="66">
                  <c:v>1.5732410000000002E-2</c:v>
                </c:pt>
                <c:pt idx="67">
                  <c:v>1.525497E-2</c:v>
                </c:pt>
                <c:pt idx="68">
                  <c:v>1.477875E-2</c:v>
                </c:pt>
                <c:pt idx="69">
                  <c:v>1.4303730000000001E-2</c:v>
                </c:pt>
                <c:pt idx="70">
                  <c:v>1.3829890000000001E-2</c:v>
                </c:pt>
                <c:pt idx="71">
                  <c:v>1.3357209999999998E-2</c:v>
                </c:pt>
                <c:pt idx="72">
                  <c:v>1.288564E-2</c:v>
                </c:pt>
                <c:pt idx="73">
                  <c:v>1.241518E-2</c:v>
                </c:pt>
                <c:pt idx="74">
                  <c:v>1.1945780000000005E-2</c:v>
                </c:pt>
                <c:pt idx="75">
                  <c:v>1.147743E-2</c:v>
                </c:pt>
                <c:pt idx="76">
                  <c:v>1.1010070000000004E-2</c:v>
                </c:pt>
                <c:pt idx="77">
                  <c:v>1.0543700000000001E-2</c:v>
                </c:pt>
                <c:pt idx="78">
                  <c:v>1.0078259999999999E-2</c:v>
                </c:pt>
                <c:pt idx="79">
                  <c:v>1.0000000000000004E-2</c:v>
                </c:pt>
                <c:pt idx="80">
                  <c:v>1.0000000000000004E-2</c:v>
                </c:pt>
                <c:pt idx="81">
                  <c:v>1.0000000000000004E-2</c:v>
                </c:pt>
                <c:pt idx="82">
                  <c:v>1.0000000000000004E-2</c:v>
                </c:pt>
                <c:pt idx="83">
                  <c:v>1.0000000000000004E-2</c:v>
                </c:pt>
                <c:pt idx="84">
                  <c:v>1.0000000000000004E-2</c:v>
                </c:pt>
                <c:pt idx="85">
                  <c:v>1.0000000000000004E-2</c:v>
                </c:pt>
                <c:pt idx="86">
                  <c:v>1.0000000000000004E-2</c:v>
                </c:pt>
                <c:pt idx="87">
                  <c:v>1.0000000000000004E-2</c:v>
                </c:pt>
                <c:pt idx="88">
                  <c:v>1.0000000000000004E-2</c:v>
                </c:pt>
                <c:pt idx="89">
                  <c:v>1.0000000000000004E-2</c:v>
                </c:pt>
                <c:pt idx="90">
                  <c:v>1.0000000000000004E-2</c:v>
                </c:pt>
                <c:pt idx="91">
                  <c:v>1.0000000000000004E-2</c:v>
                </c:pt>
                <c:pt idx="92">
                  <c:v>1.0000000000000004E-2</c:v>
                </c:pt>
                <c:pt idx="93">
                  <c:v>1.0000000000000004E-2</c:v>
                </c:pt>
              </c:numCache>
            </c:numRef>
          </c:yVal>
          <c:smooth val="1"/>
        </c:ser>
        <c:axId val="35401088"/>
        <c:axId val="35407360"/>
      </c:scatterChart>
      <c:valAx>
        <c:axId val="3540108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distance (</a:t>
                </a:r>
                <a:r>
                  <a:rPr lang="el-GR" altLang="ko-KR">
                    <a:latin typeface="맑은 고딕"/>
                    <a:ea typeface="맑은 고딕"/>
                  </a:rPr>
                  <a:t>μ</a:t>
                </a:r>
                <a:r>
                  <a:rPr lang="en-US" altLang="ko-KR">
                    <a:latin typeface="맑은 고딕"/>
                    <a:ea typeface="맑은 고딕"/>
                  </a:rPr>
                  <a:t>m)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84246512196728007"/>
              <c:y val="0.8594546020730468"/>
            </c:manualLayout>
          </c:layout>
        </c:title>
        <c:numFmt formatCode="General" sourceLinked="1"/>
        <c:tickLblPos val="nextTo"/>
        <c:crossAx val="35407360"/>
        <c:crosses val="autoZero"/>
        <c:crossBetween val="midCat"/>
      </c:valAx>
      <c:valAx>
        <c:axId val="3540736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ko-KR"/>
                  <a:t>Composition</a:t>
                </a:r>
              </a:p>
            </c:rich>
          </c:tx>
          <c:layout>
            <c:manualLayout>
              <c:xMode val="edge"/>
              <c:yMode val="edge"/>
              <c:x val="0.1205794974552912"/>
              <c:y val="0.112519833325919"/>
            </c:manualLayout>
          </c:layout>
        </c:title>
        <c:numFmt formatCode="General" sourceLinked="1"/>
        <c:tickLblPos val="nextTo"/>
        <c:crossAx val="354010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5.3572768520214045E-2"/>
          <c:y val="0.12969949292654054"/>
          <c:w val="0.80985362876152112"/>
          <c:h val="0.71901942762734383"/>
        </c:manualLayout>
      </c:layout>
      <c:scatterChart>
        <c:scatterStyle val="lineMarker"/>
        <c:ser>
          <c:idx val="0"/>
          <c:order val="0"/>
          <c:tx>
            <c:strRef>
              <c:f>a_final!$AB$1</c:f>
              <c:strCache>
                <c:ptCount val="1"/>
                <c:pt idx="0">
                  <c:v>1173K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a_final!$Z$2:$Z$7</c:f>
              <c:numCache>
                <c:formatCode>General</c:formatCode>
                <c:ptCount val="6"/>
                <c:pt idx="0">
                  <c:v>4.4721359549995796</c:v>
                </c:pt>
                <c:pt idx="1">
                  <c:v>7.0710678118654764</c:v>
                </c:pt>
                <c:pt idx="2">
                  <c:v>10</c:v>
                </c:pt>
                <c:pt idx="3">
                  <c:v>22.360679774997884</c:v>
                </c:pt>
                <c:pt idx="4">
                  <c:v>31.622776601683789</c:v>
                </c:pt>
              </c:numCache>
            </c:numRef>
          </c:xVal>
          <c:yVal>
            <c:numRef>
              <c:f>a_final!$AB$2:$AB$7</c:f>
              <c:numCache>
                <c:formatCode>General</c:formatCode>
                <c:ptCount val="6"/>
                <c:pt idx="0">
                  <c:v>1.51171660834606</c:v>
                </c:pt>
                <c:pt idx="1">
                  <c:v>2.3534165846595849</c:v>
                </c:pt>
                <c:pt idx="2">
                  <c:v>3.3221516474791586</c:v>
                </c:pt>
                <c:pt idx="3">
                  <c:v>7.3885023467254278</c:v>
                </c:pt>
                <c:pt idx="4">
                  <c:v>10.441491374784828</c:v>
                </c:pt>
              </c:numCache>
            </c:numRef>
          </c:yVal>
        </c:ser>
        <c:ser>
          <c:idx val="1"/>
          <c:order val="1"/>
          <c:tx>
            <c:strRef>
              <c:f>a_final!$AC$1</c:f>
              <c:strCache>
                <c:ptCount val="1"/>
                <c:pt idx="0">
                  <c:v>1273K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a_final!$Z$2:$Z$7</c:f>
              <c:numCache>
                <c:formatCode>General</c:formatCode>
                <c:ptCount val="6"/>
                <c:pt idx="0">
                  <c:v>4.4721359549995796</c:v>
                </c:pt>
                <c:pt idx="1">
                  <c:v>7.0710678118654764</c:v>
                </c:pt>
                <c:pt idx="2">
                  <c:v>10</c:v>
                </c:pt>
                <c:pt idx="3">
                  <c:v>22.360679774997884</c:v>
                </c:pt>
                <c:pt idx="4">
                  <c:v>31.622776601683789</c:v>
                </c:pt>
              </c:numCache>
            </c:numRef>
          </c:xVal>
          <c:yVal>
            <c:numRef>
              <c:f>a_final!$AC$2:$AC$7</c:f>
              <c:numCache>
                <c:formatCode>General</c:formatCode>
                <c:ptCount val="6"/>
                <c:pt idx="0">
                  <c:v>2.6932531384730027</c:v>
                </c:pt>
                <c:pt idx="1">
                  <c:v>4.264617727424362</c:v>
                </c:pt>
                <c:pt idx="2">
                  <c:v>5.9989205490357458</c:v>
                </c:pt>
                <c:pt idx="3">
                  <c:v>13.386838208216135</c:v>
                </c:pt>
                <c:pt idx="4">
                  <c:v>18.880120488478564</c:v>
                </c:pt>
              </c:numCache>
            </c:numRef>
          </c:yVal>
        </c:ser>
        <c:ser>
          <c:idx val="2"/>
          <c:order val="2"/>
          <c:tx>
            <c:strRef>
              <c:f>a_final!$AD$1</c:f>
              <c:strCache>
                <c:ptCount val="1"/>
                <c:pt idx="0">
                  <c:v>1373K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a_final!$Z$2:$Z$7</c:f>
              <c:numCache>
                <c:formatCode>General</c:formatCode>
                <c:ptCount val="6"/>
                <c:pt idx="0">
                  <c:v>4.4721359549995796</c:v>
                </c:pt>
                <c:pt idx="1">
                  <c:v>7.0710678118654764</c:v>
                </c:pt>
                <c:pt idx="2">
                  <c:v>10</c:v>
                </c:pt>
                <c:pt idx="3">
                  <c:v>22.360679774997884</c:v>
                </c:pt>
                <c:pt idx="4">
                  <c:v>31.622776601683789</c:v>
                </c:pt>
              </c:numCache>
            </c:numRef>
          </c:xVal>
          <c:yVal>
            <c:numRef>
              <c:f>a_final!$AD$2:$AD$7</c:f>
              <c:numCache>
                <c:formatCode>General</c:formatCode>
                <c:ptCount val="6"/>
                <c:pt idx="0">
                  <c:v>4.4645229689360519</c:v>
                </c:pt>
                <c:pt idx="1">
                  <c:v>7.0354800882239639</c:v>
                </c:pt>
                <c:pt idx="2">
                  <c:v>9.9471295743410408</c:v>
                </c:pt>
                <c:pt idx="3">
                  <c:v>22.006991040732078</c:v>
                </c:pt>
                <c:pt idx="4">
                  <c:v>29.204546555370776</c:v>
                </c:pt>
              </c:numCache>
            </c:numRef>
          </c:yVal>
        </c:ser>
        <c:ser>
          <c:idx val="3"/>
          <c:order val="3"/>
          <c:tx>
            <c:strRef>
              <c:f>a_final!$AE$1</c:f>
              <c:strCache>
                <c:ptCount val="1"/>
                <c:pt idx="0">
                  <c:v>1473K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a_final!$Z$2:$Z$7</c:f>
              <c:numCache>
                <c:formatCode>General</c:formatCode>
                <c:ptCount val="6"/>
                <c:pt idx="0">
                  <c:v>4.4721359549995796</c:v>
                </c:pt>
                <c:pt idx="1">
                  <c:v>7.0710678118654764</c:v>
                </c:pt>
                <c:pt idx="2">
                  <c:v>10</c:v>
                </c:pt>
                <c:pt idx="3">
                  <c:v>22.360679774997884</c:v>
                </c:pt>
                <c:pt idx="4">
                  <c:v>31.622776601683789</c:v>
                </c:pt>
              </c:numCache>
            </c:numRef>
          </c:xVal>
          <c:yVal>
            <c:numRef>
              <c:f>a_final!$AE$2:$AE$7</c:f>
              <c:numCache>
                <c:formatCode>General</c:formatCode>
                <c:ptCount val="6"/>
                <c:pt idx="0">
                  <c:v>7.9117007411594775</c:v>
                </c:pt>
                <c:pt idx="1">
                  <c:v>10.916760024784239</c:v>
                </c:pt>
                <c:pt idx="2">
                  <c:v>14.933645550677474</c:v>
                </c:pt>
                <c:pt idx="3">
                  <c:v>30.118950893236576</c:v>
                </c:pt>
                <c:pt idx="4">
                  <c:v>40.330317966560358</c:v>
                </c:pt>
              </c:numCache>
            </c:numRef>
          </c:yVal>
        </c:ser>
        <c:axId val="35479552"/>
        <c:axId val="35481472"/>
      </c:scatterChart>
      <c:valAx>
        <c:axId val="35479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200"/>
                  <a:t>t</a:t>
                </a:r>
                <a:r>
                  <a:rPr lang="en-US" altLang="ko-KR" sz="1200" baseline="30000"/>
                  <a:t>1/2</a:t>
                </a:r>
                <a:r>
                  <a:rPr lang="en-US" altLang="ko-KR" sz="1200"/>
                  <a:t> </a:t>
                </a:r>
                <a:endParaRPr lang="ko-KR" altLang="en-US"/>
              </a:p>
            </c:rich>
          </c:tx>
          <c:layout>
            <c:manualLayout>
              <c:xMode val="edge"/>
              <c:yMode val="edge"/>
              <c:x val="0.88556935034283457"/>
              <c:y val="0.81851352364225305"/>
            </c:manualLayout>
          </c:layout>
        </c:title>
        <c:numFmt formatCode="General" sourceLinked="1"/>
        <c:tickLblPos val="nextTo"/>
        <c:crossAx val="35481472"/>
        <c:crosses val="autoZero"/>
        <c:crossBetween val="midCat"/>
      </c:valAx>
      <c:valAx>
        <c:axId val="3548147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50"/>
                  <a:t>Injection</a:t>
                </a:r>
                <a:r>
                  <a:rPr lang="en-US" altLang="ko-KR" sz="1050" baseline="0"/>
                  <a:t> 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050" b="1" i="0" baseline="0"/>
                  <a:t>distance (</a:t>
                </a:r>
                <a:r>
                  <a:rPr lang="el-GR" altLang="ko-KR" sz="1050" b="1" i="0" baseline="0"/>
                  <a:t>μ</a:t>
                </a:r>
                <a:r>
                  <a:rPr lang="en-US" altLang="ko-KR" sz="1050" b="1" i="0" baseline="0"/>
                  <a:t>m)</a:t>
                </a:r>
                <a:endParaRPr lang="ko-KR" altLang="ko-KR" sz="1050" b="1" i="0" baseline="0"/>
              </a:p>
            </c:rich>
          </c:tx>
          <c:layout>
            <c:manualLayout>
              <c:xMode val="edge"/>
              <c:yMode val="edge"/>
              <c:x val="2.2739018087855317E-2"/>
              <c:y val="3.1480123985547443E-3"/>
            </c:manualLayout>
          </c:layout>
        </c:title>
        <c:numFmt formatCode="General" sourceLinked="1"/>
        <c:tickLblPos val="nextTo"/>
        <c:crossAx val="3547955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>
        <c:manualLayout>
          <c:layoutTarget val="inner"/>
          <c:xMode val="edge"/>
          <c:yMode val="edge"/>
          <c:x val="7.6794597695155689E-2"/>
          <c:y val="0.16426298943979153"/>
          <c:w val="0.78907406441744454"/>
          <c:h val="0.71882317563005815"/>
        </c:manualLayout>
      </c:layout>
      <c:scatterChart>
        <c:scatterStyle val="lineMarker"/>
        <c:ser>
          <c:idx val="0"/>
          <c:order val="0"/>
          <c:tx>
            <c:strRef>
              <c:f>b_final!$AE$12</c:f>
              <c:strCache>
                <c:ptCount val="1"/>
                <c:pt idx="0">
                  <c:v>20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trendline>
            <c:trendlineType val="linear"/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8.5251500000000052E-4</c:v>
                </c:pt>
                <c:pt idx="1">
                  <c:v>7.8554600000000025E-4</c:v>
                </c:pt>
                <c:pt idx="2">
                  <c:v>7.2833200000000059E-4</c:v>
                </c:pt>
                <c:pt idx="3">
                  <c:v>6.7888700000000031E-4</c:v>
                </c:pt>
              </c:numCache>
            </c:numRef>
          </c:xVal>
          <c:yVal>
            <c:numRef>
              <c:f>b_final!$AF$12:$AI$12</c:f>
              <c:numCache>
                <c:formatCode>General</c:formatCode>
                <c:ptCount val="4"/>
                <c:pt idx="0">
                  <c:v>0.41324583161898293</c:v>
                </c:pt>
                <c:pt idx="1">
                  <c:v>0.99074980792654621</c:v>
                </c:pt>
                <c:pt idx="2">
                  <c:v>1.4961623707709488</c:v>
                </c:pt>
                <c:pt idx="3">
                  <c:v>2.068342770172328</c:v>
                </c:pt>
              </c:numCache>
            </c:numRef>
          </c:yVal>
        </c:ser>
        <c:ser>
          <c:idx val="1"/>
          <c:order val="1"/>
          <c:tx>
            <c:strRef>
              <c:f>b_final!$AE$13</c:f>
              <c:strCache>
                <c:ptCount val="1"/>
                <c:pt idx="0">
                  <c:v>50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70C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8.5251500000000052E-4</c:v>
                </c:pt>
                <c:pt idx="1">
                  <c:v>7.8554600000000025E-4</c:v>
                </c:pt>
                <c:pt idx="2">
                  <c:v>7.2833200000000059E-4</c:v>
                </c:pt>
                <c:pt idx="3">
                  <c:v>6.7888700000000031E-4</c:v>
                </c:pt>
              </c:numCache>
            </c:numRef>
          </c:xVal>
          <c:yVal>
            <c:numRef>
              <c:f>b_final!$AF$13:$AI$13</c:f>
              <c:numCache>
                <c:formatCode>General</c:formatCode>
                <c:ptCount val="4"/>
                <c:pt idx="0">
                  <c:v>0.85586813827364594</c:v>
                </c:pt>
                <c:pt idx="1">
                  <c:v>1.4503525466804221</c:v>
                </c:pt>
                <c:pt idx="2">
                  <c:v>1.9509659310239895</c:v>
                </c:pt>
                <c:pt idx="3">
                  <c:v>2.3902992248269697</c:v>
                </c:pt>
              </c:numCache>
            </c:numRef>
          </c:yVal>
        </c:ser>
        <c:ser>
          <c:idx val="2"/>
          <c:order val="2"/>
          <c:tx>
            <c:strRef>
              <c:f>b_final!$AE$14</c:f>
              <c:strCache>
                <c:ptCount val="1"/>
                <c:pt idx="0">
                  <c:v>100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8.5251500000000052E-4</c:v>
                </c:pt>
                <c:pt idx="1">
                  <c:v>7.8554600000000025E-4</c:v>
                </c:pt>
                <c:pt idx="2">
                  <c:v>7.2833200000000059E-4</c:v>
                </c:pt>
                <c:pt idx="3">
                  <c:v>6.7888700000000031E-4</c:v>
                </c:pt>
              </c:numCache>
            </c:numRef>
          </c:xVal>
          <c:yVal>
            <c:numRef>
              <c:f>b_final!$AF$14:$AI$14</c:f>
              <c:numCache>
                <c:formatCode>General</c:formatCode>
                <c:ptCount val="4"/>
                <c:pt idx="0">
                  <c:v>1.2006126594568511</c:v>
                </c:pt>
                <c:pt idx="1">
                  <c:v>1.7915795445425795</c:v>
                </c:pt>
                <c:pt idx="2">
                  <c:v>2.2972840245255672</c:v>
                </c:pt>
                <c:pt idx="3">
                  <c:v>2.7036167579003476</c:v>
                </c:pt>
              </c:numCache>
            </c:numRef>
          </c:yVal>
        </c:ser>
        <c:ser>
          <c:idx val="3"/>
          <c:order val="3"/>
          <c:tx>
            <c:strRef>
              <c:f>b_final!$AE$15</c:f>
              <c:strCache>
                <c:ptCount val="1"/>
                <c:pt idx="0">
                  <c:v>500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8.5251500000000052E-4</c:v>
                </c:pt>
                <c:pt idx="1">
                  <c:v>7.8554600000000025E-4</c:v>
                </c:pt>
                <c:pt idx="2">
                  <c:v>7.2833200000000059E-4</c:v>
                </c:pt>
                <c:pt idx="3">
                  <c:v>6.7888700000000031E-4</c:v>
                </c:pt>
              </c:numCache>
            </c:numRef>
          </c:xVal>
          <c:yVal>
            <c:numRef>
              <c:f>b_final!$AF$15:$AI$15</c:f>
              <c:numCache>
                <c:formatCode>General</c:formatCode>
                <c:ptCount val="4"/>
                <c:pt idx="0">
                  <c:v>1.9999250550173171</c:v>
                </c:pt>
                <c:pt idx="1">
                  <c:v>2.5942720011252907</c:v>
                </c:pt>
                <c:pt idx="2">
                  <c:v>3.0913601774241335</c:v>
                </c:pt>
                <c:pt idx="3">
                  <c:v>3.4051545713157831</c:v>
                </c:pt>
              </c:numCache>
            </c:numRef>
          </c:yVal>
        </c:ser>
        <c:ser>
          <c:idx val="4"/>
          <c:order val="4"/>
          <c:tx>
            <c:strRef>
              <c:f>b_final!$AE$16</c:f>
              <c:strCache>
                <c:ptCount val="1"/>
                <c:pt idx="0">
                  <c:v>1000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trendline>
            <c:trendlineType val="linear"/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8.5251500000000052E-4</c:v>
                </c:pt>
                <c:pt idx="1">
                  <c:v>7.8554600000000025E-4</c:v>
                </c:pt>
                <c:pt idx="2">
                  <c:v>7.2833200000000059E-4</c:v>
                </c:pt>
                <c:pt idx="3">
                  <c:v>6.7888700000000031E-4</c:v>
                </c:pt>
              </c:numCache>
            </c:numRef>
          </c:xVal>
          <c:yVal>
            <c:numRef>
              <c:f>b_final!$AF$16:$AI$16</c:f>
              <c:numCache>
                <c:formatCode>General</c:formatCode>
                <c:ptCount val="4"/>
                <c:pt idx="0">
                  <c:v>2.34578742378475</c:v>
                </c:pt>
                <c:pt idx="1">
                  <c:v>2.9381095425825845</c:v>
                </c:pt>
                <c:pt idx="2">
                  <c:v>3.3743244012631983</c:v>
                </c:pt>
                <c:pt idx="3">
                  <c:v>3.6971034930595028</c:v>
                </c:pt>
              </c:numCache>
            </c:numRef>
          </c:yVal>
        </c:ser>
        <c:axId val="35359744"/>
        <c:axId val="35374208"/>
      </c:scatterChart>
      <c:valAx>
        <c:axId val="35359744"/>
        <c:scaling>
          <c:orientation val="minMax"/>
          <c:min val="6.5000000000000073E-4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altLang="ko-KR" sz="1050"/>
                  <a:t>1/T  (K</a:t>
                </a:r>
                <a:r>
                  <a:rPr lang="en-US" altLang="ko-KR" sz="1050" baseline="30000"/>
                  <a:t>-1</a:t>
                </a:r>
                <a:r>
                  <a:rPr lang="en-US" altLang="ko-KR" sz="1050"/>
                  <a:t>)</a:t>
                </a:r>
                <a:endParaRPr lang="ko-KR" altLang="en-US" sz="1050"/>
              </a:p>
            </c:rich>
          </c:tx>
          <c:layout>
            <c:manualLayout>
              <c:xMode val="edge"/>
              <c:yMode val="edge"/>
              <c:x val="0.88645686673271773"/>
              <c:y val="0.82530386580978177"/>
            </c:manualLayout>
          </c:layout>
        </c:title>
        <c:numFmt formatCode="General" sourceLinked="1"/>
        <c:tickLblPos val="nextTo"/>
        <c:crossAx val="35374208"/>
        <c:crosses val="autoZero"/>
        <c:crossBetween val="midCat"/>
      </c:valAx>
      <c:valAx>
        <c:axId val="35374208"/>
        <c:scaling>
          <c:orientation val="minMax"/>
        </c:scaling>
        <c:axPos val="l"/>
        <c:numFmt formatCode="General" sourceLinked="1"/>
        <c:tickLblPos val="nextTo"/>
        <c:crossAx val="35359744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6.3760405222464997E-2"/>
          <c:y val="0.20200924158049896"/>
          <c:w val="0.74439114150961661"/>
          <c:h val="0.67812250985058864"/>
        </c:manualLayout>
      </c:layout>
      <c:scatterChart>
        <c:scatterStyle val="lineMarker"/>
        <c:ser>
          <c:idx val="0"/>
          <c:order val="0"/>
          <c:tx>
            <c:strRef>
              <c:f>b_final!$AE$12</c:f>
              <c:strCache>
                <c:ptCount val="1"/>
                <c:pt idx="0">
                  <c:v>20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trendline>
            <c:trendlineType val="linear"/>
            <c:dispEq val="1"/>
            <c:trendlineLbl>
              <c:layout>
                <c:manualLayout>
                  <c:x val="0.34290341196657165"/>
                  <c:y val="-5.8672279055071068E-3"/>
                </c:manualLayout>
              </c:layout>
              <c:numFmt formatCode="General" sourceLinked="0"/>
            </c:trendlineLbl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8.5251500000000041E-4</c:v>
                </c:pt>
                <c:pt idx="1">
                  <c:v>7.8554600000000014E-4</c:v>
                </c:pt>
                <c:pt idx="2">
                  <c:v>7.2833200000000037E-4</c:v>
                </c:pt>
                <c:pt idx="3">
                  <c:v>6.788870000000002E-4</c:v>
                </c:pt>
              </c:numCache>
            </c:numRef>
          </c:xVal>
          <c:yVal>
            <c:numRef>
              <c:f>b_final!$AF$12:$AI$12</c:f>
              <c:numCache>
                <c:formatCode>General</c:formatCode>
                <c:ptCount val="4"/>
                <c:pt idx="0">
                  <c:v>0.41324583161898293</c:v>
                </c:pt>
                <c:pt idx="1">
                  <c:v>0.9907498079265461</c:v>
                </c:pt>
                <c:pt idx="2">
                  <c:v>1.4961623707709488</c:v>
                </c:pt>
                <c:pt idx="3">
                  <c:v>2.0683427701723276</c:v>
                </c:pt>
              </c:numCache>
            </c:numRef>
          </c:yVal>
        </c:ser>
        <c:ser>
          <c:idx val="1"/>
          <c:order val="1"/>
          <c:tx>
            <c:strRef>
              <c:f>b_final!$AE$13</c:f>
              <c:strCache>
                <c:ptCount val="1"/>
                <c:pt idx="0">
                  <c:v>50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70C0"/>
              </a:solidFill>
              <a:ln>
                <a:noFill/>
              </a:ln>
            </c:spPr>
          </c:marker>
          <c:trendline>
            <c:trendlineType val="linear"/>
          </c:trendline>
          <c:trendline>
            <c:trendlineType val="linear"/>
            <c:dispEq val="1"/>
            <c:trendlineLbl>
              <c:layout>
                <c:manualLayout>
                  <c:x val="0.32977369798417472"/>
                  <c:y val="-1.1082915812949236E-2"/>
                </c:manualLayout>
              </c:layout>
              <c:numFmt formatCode="General" sourceLinked="0"/>
            </c:trendlineLbl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8.5251500000000041E-4</c:v>
                </c:pt>
                <c:pt idx="1">
                  <c:v>7.8554600000000014E-4</c:v>
                </c:pt>
                <c:pt idx="2">
                  <c:v>7.2833200000000037E-4</c:v>
                </c:pt>
                <c:pt idx="3">
                  <c:v>6.788870000000002E-4</c:v>
                </c:pt>
              </c:numCache>
            </c:numRef>
          </c:xVal>
          <c:yVal>
            <c:numRef>
              <c:f>b_final!$AF$13:$AI$13</c:f>
              <c:numCache>
                <c:formatCode>General</c:formatCode>
                <c:ptCount val="4"/>
                <c:pt idx="0">
                  <c:v>0.85586813827364594</c:v>
                </c:pt>
                <c:pt idx="1">
                  <c:v>1.4503525466804221</c:v>
                </c:pt>
                <c:pt idx="2">
                  <c:v>1.9509659310239893</c:v>
                </c:pt>
                <c:pt idx="3">
                  <c:v>2.3902992248269697</c:v>
                </c:pt>
              </c:numCache>
            </c:numRef>
          </c:yVal>
        </c:ser>
        <c:ser>
          <c:idx val="2"/>
          <c:order val="2"/>
          <c:tx>
            <c:strRef>
              <c:f>b_final!$AE$14</c:f>
              <c:strCache>
                <c:ptCount val="1"/>
                <c:pt idx="0">
                  <c:v>100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noFill/>
              </a:ln>
            </c:spPr>
          </c:marker>
          <c:trendline>
            <c:trendlineType val="linear"/>
            <c:dispEq val="1"/>
            <c:trendlineLbl>
              <c:layout>
                <c:manualLayout>
                  <c:x val="0.34290341196657165"/>
                  <c:y val="-1.7896223884819484E-2"/>
                </c:manualLayout>
              </c:layout>
              <c:numFmt formatCode="General" sourceLinked="0"/>
            </c:trendlineLbl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8.5251500000000041E-4</c:v>
                </c:pt>
                <c:pt idx="1">
                  <c:v>7.8554600000000014E-4</c:v>
                </c:pt>
                <c:pt idx="2">
                  <c:v>7.2833200000000037E-4</c:v>
                </c:pt>
                <c:pt idx="3">
                  <c:v>6.788870000000002E-4</c:v>
                </c:pt>
              </c:numCache>
            </c:numRef>
          </c:xVal>
          <c:yVal>
            <c:numRef>
              <c:f>b_final!$AF$14:$AI$14</c:f>
              <c:numCache>
                <c:formatCode>General</c:formatCode>
                <c:ptCount val="4"/>
                <c:pt idx="0">
                  <c:v>1.2006126594568511</c:v>
                </c:pt>
                <c:pt idx="1">
                  <c:v>1.7915795445425795</c:v>
                </c:pt>
                <c:pt idx="2">
                  <c:v>2.2972840245255668</c:v>
                </c:pt>
                <c:pt idx="3">
                  <c:v>2.7036167579003463</c:v>
                </c:pt>
              </c:numCache>
            </c:numRef>
          </c:yVal>
        </c:ser>
        <c:ser>
          <c:idx val="3"/>
          <c:order val="3"/>
          <c:tx>
            <c:strRef>
              <c:f>b_final!$AE$15</c:f>
              <c:strCache>
                <c:ptCount val="1"/>
                <c:pt idx="0">
                  <c:v>500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noFill/>
              </a:ln>
            </c:spPr>
          </c:marker>
          <c:trendline>
            <c:trendlineType val="linear"/>
            <c:dispEq val="1"/>
            <c:trendlineLbl>
              <c:layout>
                <c:manualLayout>
                  <c:x val="0.33210553765630985"/>
                  <c:y val="8.2823348156276563E-3"/>
                </c:manualLayout>
              </c:layout>
              <c:numFmt formatCode="General" sourceLinked="0"/>
            </c:trendlineLbl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8.5251500000000041E-4</c:v>
                </c:pt>
                <c:pt idx="1">
                  <c:v>7.8554600000000014E-4</c:v>
                </c:pt>
                <c:pt idx="2">
                  <c:v>7.2833200000000037E-4</c:v>
                </c:pt>
                <c:pt idx="3">
                  <c:v>6.788870000000002E-4</c:v>
                </c:pt>
              </c:numCache>
            </c:numRef>
          </c:xVal>
          <c:yVal>
            <c:numRef>
              <c:f>b_final!$AF$15:$AI$15</c:f>
              <c:numCache>
                <c:formatCode>General</c:formatCode>
                <c:ptCount val="4"/>
                <c:pt idx="0">
                  <c:v>1.9999250550173173</c:v>
                </c:pt>
                <c:pt idx="1">
                  <c:v>2.5942720011252907</c:v>
                </c:pt>
                <c:pt idx="2">
                  <c:v>3.0913601774241335</c:v>
                </c:pt>
                <c:pt idx="3">
                  <c:v>3.4051545713157831</c:v>
                </c:pt>
              </c:numCache>
            </c:numRef>
          </c:yVal>
        </c:ser>
        <c:ser>
          <c:idx val="4"/>
          <c:order val="4"/>
          <c:tx>
            <c:strRef>
              <c:f>b_final!$AE$16</c:f>
              <c:strCache>
                <c:ptCount val="1"/>
                <c:pt idx="0">
                  <c:v>1000 sec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trendline>
            <c:trendlineType val="linear"/>
            <c:dispEq val="1"/>
            <c:trendlineLbl>
              <c:layout>
                <c:manualLayout>
                  <c:x val="0.34290341196657165"/>
                  <c:y val="-1.7706395501924616E-2"/>
                </c:manualLayout>
              </c:layout>
              <c:numFmt formatCode="General" sourceLinked="0"/>
            </c:trendlineLbl>
          </c:trendline>
          <c:xVal>
            <c:numRef>
              <c:f>b_final!$AF$11:$AI$11</c:f>
              <c:numCache>
                <c:formatCode>General</c:formatCode>
                <c:ptCount val="4"/>
                <c:pt idx="0">
                  <c:v>8.5251500000000041E-4</c:v>
                </c:pt>
                <c:pt idx="1">
                  <c:v>7.8554600000000014E-4</c:v>
                </c:pt>
                <c:pt idx="2">
                  <c:v>7.2833200000000037E-4</c:v>
                </c:pt>
                <c:pt idx="3">
                  <c:v>6.788870000000002E-4</c:v>
                </c:pt>
              </c:numCache>
            </c:numRef>
          </c:xVal>
          <c:yVal>
            <c:numRef>
              <c:f>b_final!$AF$16:$AI$16</c:f>
              <c:numCache>
                <c:formatCode>General</c:formatCode>
                <c:ptCount val="4"/>
                <c:pt idx="0">
                  <c:v>2.3457874237847505</c:v>
                </c:pt>
                <c:pt idx="1">
                  <c:v>2.9381095425825841</c:v>
                </c:pt>
                <c:pt idx="2">
                  <c:v>3.3743244012631983</c:v>
                </c:pt>
                <c:pt idx="3">
                  <c:v>3.6971034930595028</c:v>
                </c:pt>
              </c:numCache>
            </c:numRef>
          </c:yVal>
        </c:ser>
        <c:axId val="37089664"/>
        <c:axId val="37091584"/>
      </c:scatterChart>
      <c:valAx>
        <c:axId val="37089664"/>
        <c:scaling>
          <c:orientation val="minMax"/>
          <c:min val="6.5000000000000073E-4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altLang="ko-KR" sz="1050"/>
                  <a:t>1/T  (K</a:t>
                </a:r>
                <a:r>
                  <a:rPr lang="en-US" altLang="ko-KR" sz="1050" baseline="30000"/>
                  <a:t>-1</a:t>
                </a:r>
                <a:r>
                  <a:rPr lang="en-US" altLang="ko-KR" sz="1050"/>
                  <a:t>)</a:t>
                </a:r>
                <a:endParaRPr lang="ko-KR" altLang="en-US" sz="1050"/>
              </a:p>
            </c:rich>
          </c:tx>
          <c:layout>
            <c:manualLayout>
              <c:xMode val="edge"/>
              <c:yMode val="edge"/>
              <c:x val="0.84484578873952287"/>
              <c:y val="0.85806439958507197"/>
            </c:manualLayout>
          </c:layout>
        </c:title>
        <c:numFmt formatCode="General" sourceLinked="1"/>
        <c:tickLblPos val="nextTo"/>
        <c:crossAx val="37091584"/>
        <c:crosses val="autoZero"/>
        <c:crossBetween val="midCat"/>
      </c:valAx>
      <c:valAx>
        <c:axId val="37091584"/>
        <c:scaling>
          <c:orientation val="minMax"/>
        </c:scaling>
        <c:axPos val="l"/>
        <c:numFmt formatCode="General" sourceLinked="1"/>
        <c:tickLblPos val="nextTo"/>
        <c:crossAx val="37089664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x = 10 </a:t>
            </a:r>
            <a:r>
              <a:rPr lang="el-GR" altLang="en-US">
                <a:latin typeface="맑은 고딕"/>
                <a:ea typeface="맑은 고딕"/>
              </a:rPr>
              <a:t>μ</a:t>
            </a:r>
            <a:r>
              <a:rPr lang="en-US" altLang="en-US">
                <a:latin typeface="맑은 고딕"/>
                <a:ea typeface="맑은 고딕"/>
              </a:rPr>
              <a:t>m</a:t>
            </a:r>
            <a:endParaRPr lang="en-US" altLang="en-US"/>
          </a:p>
        </c:rich>
      </c:tx>
      <c:layout>
        <c:manualLayout>
          <c:xMode val="edge"/>
          <c:yMode val="edge"/>
          <c:x val="0.4003418803418806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6.6238407699037619E-2"/>
          <c:y val="0.1901738845144357"/>
          <c:w val="0.72944540906745625"/>
          <c:h val="0.5857340071297058"/>
        </c:manualLayout>
      </c:layout>
      <c:scatterChart>
        <c:scatterStyle val="lineMarker"/>
        <c:ser>
          <c:idx val="0"/>
          <c:order val="0"/>
          <c:tx>
            <c:v>i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trendline>
            <c:trendlineType val="linear"/>
            <c:dispEq val="1"/>
            <c:trendlineLbl>
              <c:layout>
                <c:manualLayout>
                  <c:x val="9.1786526684164496E-2"/>
                  <c:y val="0.17201519959258843"/>
                </c:manualLayout>
              </c:layout>
              <c:numFmt formatCode="#,##0.0000_);\(#,##0.0000\)" sourceLinked="0"/>
            </c:trendlineLbl>
          </c:trendline>
          <c:xVal>
            <c:numRef>
              <c:f>'b_final m'!$AG$11:$AJ$11</c:f>
              <c:numCache>
                <c:formatCode>General</c:formatCode>
                <c:ptCount val="4"/>
                <c:pt idx="0">
                  <c:v>8.5251500000000074E-4</c:v>
                </c:pt>
                <c:pt idx="1">
                  <c:v>7.8554600000000046E-4</c:v>
                </c:pt>
                <c:pt idx="2">
                  <c:v>7.2833200000000081E-4</c:v>
                </c:pt>
                <c:pt idx="3">
                  <c:v>6.7888700000000041E-4</c:v>
                </c:pt>
              </c:numCache>
            </c:numRef>
          </c:xVal>
          <c:yVal>
            <c:numRef>
              <c:f>'b_final m'!$AG$17:$AJ$17</c:f>
              <c:numCache>
                <c:formatCode>General</c:formatCode>
                <c:ptCount val="4"/>
                <c:pt idx="0">
                  <c:v>6.6116780657419767</c:v>
                </c:pt>
                <c:pt idx="1">
                  <c:v>5.4205349992722835</c:v>
                </c:pt>
                <c:pt idx="2">
                  <c:v>4.4054989908590283</c:v>
                </c:pt>
                <c:pt idx="3">
                  <c:v>3.5263605246161607</c:v>
                </c:pt>
              </c:numCache>
            </c:numRef>
          </c:yVal>
        </c:ser>
        <c:axId val="36997376"/>
        <c:axId val="37003648"/>
      </c:scatterChart>
      <c:valAx>
        <c:axId val="36997376"/>
        <c:scaling>
          <c:orientation val="minMax"/>
          <c:min val="6.0000000000000081E-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1/T (K</a:t>
                </a:r>
                <a:r>
                  <a:rPr lang="en-US" altLang="en-US" baseline="30000"/>
                  <a:t>-1</a:t>
                </a:r>
                <a:r>
                  <a:rPr lang="en-US" altLang="en-US"/>
                  <a:t>)</a:t>
                </a:r>
              </a:p>
            </c:rich>
          </c:tx>
          <c:layout>
            <c:manualLayout>
              <c:xMode val="edge"/>
              <c:yMode val="edge"/>
              <c:x val="0.82105229154048065"/>
              <c:y val="0.76417314999804131"/>
            </c:manualLayout>
          </c:layout>
        </c:title>
        <c:numFmt formatCode="General" sourceLinked="1"/>
        <c:tickLblPos val="nextTo"/>
        <c:crossAx val="37003648"/>
        <c:crosses val="autoZero"/>
        <c:crossBetween val="midCat"/>
      </c:valAx>
      <c:valAx>
        <c:axId val="37003648"/>
        <c:scaling>
          <c:orientation val="minMax"/>
        </c:scaling>
        <c:axPos val="l"/>
        <c:numFmt formatCode="General" sourceLinked="1"/>
        <c:tickLblPos val="nextTo"/>
        <c:crossAx val="36997376"/>
        <c:crosses val="autoZero"/>
        <c:crossBetween val="midCat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0.01252</cdr:x>
      <cdr:y>0.03632</cdr:y>
    </cdr:from>
    <cdr:to>
      <cdr:x>0.17146</cdr:x>
      <cdr:y>0.255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144016"/>
          <a:ext cx="914398" cy="86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rtl="0"/>
          <a:r>
            <a:rPr lang="en-US" altLang="ko-KR" sz="1050" b="1" i="0" baseline="0" dirty="0" err="1">
              <a:latin typeface="+mn-lt"/>
              <a:ea typeface="+mn-ea"/>
              <a:cs typeface="+mn-cs"/>
            </a:rPr>
            <a:t>ln</a:t>
          </a:r>
          <a:r>
            <a:rPr lang="en-US" altLang="ko-KR" sz="1050" b="1" i="0" baseline="0" dirty="0">
              <a:latin typeface="+mn-lt"/>
              <a:ea typeface="+mn-ea"/>
              <a:cs typeface="+mn-cs"/>
            </a:rPr>
            <a:t>(x) </a:t>
          </a:r>
          <a:endParaRPr lang="ko-KR" altLang="ko-KR" sz="1050" dirty="0"/>
        </a:p>
        <a:p xmlns:a="http://schemas.openxmlformats.org/drawingml/2006/main">
          <a:pPr rtl="0" fontAlgn="base"/>
          <a:r>
            <a:rPr lang="en-US" altLang="ko-KR" sz="1050" b="1" i="0" baseline="0" dirty="0">
              <a:latin typeface="+mn-lt"/>
              <a:ea typeface="+mn-ea"/>
              <a:cs typeface="+mn-cs"/>
            </a:rPr>
            <a:t>( x :  injection distance(</a:t>
          </a:r>
          <a:r>
            <a:rPr lang="el-GR" altLang="ko-KR" sz="1050" b="1" i="0" baseline="0" dirty="0">
              <a:latin typeface="+mn-lt"/>
              <a:ea typeface="+mn-ea"/>
              <a:cs typeface="+mn-cs"/>
            </a:rPr>
            <a:t>μ</a:t>
          </a:r>
          <a:r>
            <a:rPr lang="en-US" altLang="ko-KR" sz="1050" b="1" i="0" baseline="0" dirty="0">
              <a:latin typeface="+mn-lt"/>
              <a:ea typeface="+mn-ea"/>
              <a:cs typeface="+mn-cs"/>
            </a:rPr>
            <a:t>m))</a:t>
          </a:r>
          <a:endParaRPr lang="ko-KR" altLang="ko-KR" sz="1050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ko-KR" altLang="en-US" sz="1100" dirty="0"/>
        </a:p>
      </cdr:txBody>
    </cdr:sp>
  </cdr:relSizeAnchor>
  <cdr:relSizeAnchor xmlns:cdr="http://schemas.openxmlformats.org/drawingml/2006/chartDrawing">
    <cdr:from>
      <cdr:x>0.72848</cdr:x>
      <cdr:y>0.4533</cdr:y>
    </cdr:from>
    <cdr:to>
      <cdr:x>0.86093</cdr:x>
      <cdr:y>0.54214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0" y="1895475"/>
          <a:ext cx="76200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/>
            <a:t>1000 sec</a:t>
          </a:r>
          <a:endParaRPr lang="ko-KR" altLang="en-US" sz="1100"/>
        </a:p>
      </cdr:txBody>
    </cdr:sp>
  </cdr:relSizeAnchor>
  <cdr:relSizeAnchor xmlns:cdr="http://schemas.openxmlformats.org/drawingml/2006/chartDrawing">
    <cdr:from>
      <cdr:x>0.72848</cdr:x>
      <cdr:y>0.52392</cdr:y>
    </cdr:from>
    <cdr:to>
      <cdr:x>0.86093</cdr:x>
      <cdr:y>0.61276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91000" y="2190750"/>
          <a:ext cx="76200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/>
            <a:t>500 sec</a:t>
          </a:r>
          <a:endParaRPr lang="ko-KR" altLang="en-US" sz="1100"/>
        </a:p>
      </cdr:txBody>
    </cdr:sp>
  </cdr:relSizeAnchor>
  <cdr:relSizeAnchor xmlns:cdr="http://schemas.openxmlformats.org/drawingml/2006/chartDrawing">
    <cdr:from>
      <cdr:x>0.72848</cdr:x>
      <cdr:y>0.65376</cdr:y>
    </cdr:from>
    <cdr:to>
      <cdr:x>0.86093</cdr:x>
      <cdr:y>0.7426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91000" y="2733675"/>
          <a:ext cx="76200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/>
            <a:t>100 sec</a:t>
          </a:r>
          <a:endParaRPr lang="ko-KR" altLang="en-US" sz="1100"/>
        </a:p>
      </cdr:txBody>
    </cdr:sp>
  </cdr:relSizeAnchor>
  <cdr:relSizeAnchor xmlns:cdr="http://schemas.openxmlformats.org/drawingml/2006/chartDrawing">
    <cdr:from>
      <cdr:x>0.72351</cdr:x>
      <cdr:y>0.71754</cdr:y>
    </cdr:from>
    <cdr:to>
      <cdr:x>0.85596</cdr:x>
      <cdr:y>0.80638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62425" y="3000375"/>
          <a:ext cx="76200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/>
            <a:t>50 sec</a:t>
          </a:r>
          <a:endParaRPr lang="ko-KR" altLang="en-US" sz="1100"/>
        </a:p>
      </cdr:txBody>
    </cdr:sp>
  </cdr:relSizeAnchor>
  <cdr:relSizeAnchor xmlns:cdr="http://schemas.openxmlformats.org/drawingml/2006/chartDrawing">
    <cdr:from>
      <cdr:x>0.72185</cdr:x>
      <cdr:y>0.7836</cdr:y>
    </cdr:from>
    <cdr:to>
      <cdr:x>0.8543</cdr:x>
      <cdr:y>0.87244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52900" y="3276600"/>
          <a:ext cx="762000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/>
            <a:t>20 sec</a:t>
          </a:r>
          <a:endParaRPr lang="ko-KR" alt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0.01235</cdr:x>
      <cdr:y>0.04409</cdr:y>
    </cdr:from>
    <cdr:to>
      <cdr:x>0.17129</cdr:x>
      <cdr:y>0.26277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144016"/>
          <a:ext cx="927041" cy="714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rtl="0"/>
          <a:r>
            <a:rPr lang="en-US" altLang="ko-KR" sz="1050" b="1" i="0" baseline="0" dirty="0" err="1">
              <a:latin typeface="+mn-lt"/>
              <a:ea typeface="+mn-ea"/>
              <a:cs typeface="+mn-cs"/>
            </a:rPr>
            <a:t>ln</a:t>
          </a:r>
          <a:r>
            <a:rPr lang="en-US" altLang="ko-KR" sz="1050" b="1" i="0" baseline="0" dirty="0">
              <a:latin typeface="+mn-lt"/>
              <a:ea typeface="+mn-ea"/>
              <a:cs typeface="+mn-cs"/>
            </a:rPr>
            <a:t>(x) </a:t>
          </a:r>
          <a:endParaRPr lang="ko-KR" altLang="ko-KR" sz="1050" dirty="0"/>
        </a:p>
        <a:p xmlns:a="http://schemas.openxmlformats.org/drawingml/2006/main">
          <a:pPr rtl="0" fontAlgn="base"/>
          <a:r>
            <a:rPr lang="en-US" altLang="ko-KR" sz="1050" b="1" i="0" baseline="0" dirty="0">
              <a:latin typeface="+mn-lt"/>
              <a:ea typeface="+mn-ea"/>
              <a:cs typeface="+mn-cs"/>
            </a:rPr>
            <a:t>( x :  injection distance(</a:t>
          </a:r>
          <a:r>
            <a:rPr lang="el-GR" altLang="ko-KR" sz="1050" b="1" i="0" baseline="0" dirty="0">
              <a:latin typeface="+mn-lt"/>
              <a:ea typeface="+mn-ea"/>
              <a:cs typeface="+mn-cs"/>
            </a:rPr>
            <a:t>μ</a:t>
          </a:r>
          <a:r>
            <a:rPr lang="en-US" altLang="ko-KR" sz="1050" b="1" i="0" baseline="0" dirty="0">
              <a:latin typeface="+mn-lt"/>
              <a:ea typeface="+mn-ea"/>
              <a:cs typeface="+mn-cs"/>
            </a:rPr>
            <a:t>m))</a:t>
          </a:r>
          <a:endParaRPr lang="ko-KR" altLang="ko-KR" sz="1050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ko-KR" altLang="en-US" sz="1100" dirty="0"/>
        </a:p>
      </cdr:txBody>
    </cdr:sp>
  </cdr:relSizeAnchor>
  <cdr:relSizeAnchor xmlns:cdr="http://schemas.openxmlformats.org/drawingml/2006/chartDrawing">
    <cdr:from>
      <cdr:x>0.67778</cdr:x>
      <cdr:y>0.41889</cdr:y>
    </cdr:from>
    <cdr:to>
      <cdr:x>0.81023</cdr:x>
      <cdr:y>0.50773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92488" y="1368152"/>
          <a:ext cx="858371" cy="29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 dirty="0"/>
            <a:t>1000 sec</a:t>
          </a:r>
          <a:endParaRPr lang="ko-KR" altLang="en-US" sz="1100" dirty="0"/>
        </a:p>
      </cdr:txBody>
    </cdr:sp>
  </cdr:relSizeAnchor>
  <cdr:relSizeAnchor xmlns:cdr="http://schemas.openxmlformats.org/drawingml/2006/chartDrawing">
    <cdr:from>
      <cdr:x>0.68889</cdr:x>
      <cdr:y>0.50708</cdr:y>
    </cdr:from>
    <cdr:to>
      <cdr:x>0.82134</cdr:x>
      <cdr:y>0.59592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64496" y="1656184"/>
          <a:ext cx="858371" cy="29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 dirty="0"/>
            <a:t>500 sec</a:t>
          </a:r>
          <a:endParaRPr lang="ko-KR" altLang="en-US" sz="1100" dirty="0"/>
        </a:p>
      </cdr:txBody>
    </cdr:sp>
  </cdr:relSizeAnchor>
  <cdr:relSizeAnchor xmlns:cdr="http://schemas.openxmlformats.org/drawingml/2006/chartDrawing">
    <cdr:from>
      <cdr:x>0.68889</cdr:x>
      <cdr:y>0.61732</cdr:y>
    </cdr:from>
    <cdr:to>
      <cdr:x>0.82134</cdr:x>
      <cdr:y>0.70616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2016224"/>
          <a:ext cx="858371" cy="29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 dirty="0"/>
            <a:t>100 sec</a:t>
          </a:r>
          <a:endParaRPr lang="ko-KR" altLang="en-US" sz="1100" dirty="0"/>
        </a:p>
      </cdr:txBody>
    </cdr:sp>
  </cdr:relSizeAnchor>
  <cdr:relSizeAnchor xmlns:cdr="http://schemas.openxmlformats.org/drawingml/2006/chartDrawing">
    <cdr:from>
      <cdr:x>0.7</cdr:x>
      <cdr:y>0.70551</cdr:y>
    </cdr:from>
    <cdr:to>
      <cdr:x>0.83245</cdr:x>
      <cdr:y>0.79435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36504" y="2304256"/>
          <a:ext cx="858371" cy="29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 dirty="0"/>
            <a:t>50 sec</a:t>
          </a:r>
          <a:endParaRPr lang="ko-KR" altLang="en-US" sz="1100" dirty="0"/>
        </a:p>
      </cdr:txBody>
    </cdr:sp>
  </cdr:relSizeAnchor>
  <cdr:relSizeAnchor xmlns:cdr="http://schemas.openxmlformats.org/drawingml/2006/chartDrawing">
    <cdr:from>
      <cdr:x>0.68889</cdr:x>
      <cdr:y>0.77165</cdr:y>
    </cdr:from>
    <cdr:to>
      <cdr:x>0.82134</cdr:x>
      <cdr:y>0.86049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64496" y="2520280"/>
          <a:ext cx="858371" cy="29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ko-KR" sz="1100" dirty="0"/>
            <a:t>20 sec</a:t>
          </a:r>
          <a:endParaRPr lang="ko-KR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0.03283</cdr:x>
      <cdr:y>0.05634</cdr:y>
    </cdr:from>
    <cdr:to>
      <cdr:x>0.33908</cdr:x>
      <cdr:y>0.21953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0734" y="181372"/>
          <a:ext cx="1592700" cy="525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rtl="0"/>
          <a:r>
            <a:rPr lang="en-US" altLang="ko-KR" sz="1100" b="1" i="0" baseline="0" dirty="0" err="1">
              <a:latin typeface="+mn-lt"/>
              <a:ea typeface="+mn-ea"/>
              <a:cs typeface="+mn-cs"/>
            </a:rPr>
            <a:t>ln</a:t>
          </a:r>
          <a:r>
            <a:rPr lang="en-US" altLang="ko-KR" sz="1100" b="1" i="0" baseline="0" dirty="0">
              <a:latin typeface="+mn-lt"/>
              <a:ea typeface="+mn-ea"/>
              <a:cs typeface="+mn-cs"/>
            </a:rPr>
            <a:t>(</a:t>
          </a:r>
          <a:r>
            <a:rPr lang="en-US" altLang="ko-KR" sz="1100" b="1" i="0" baseline="0" dirty="0" err="1">
              <a:latin typeface="+mn-lt"/>
              <a:ea typeface="+mn-ea"/>
              <a:cs typeface="+mn-cs"/>
            </a:rPr>
            <a:t>t</a:t>
          </a:r>
          <a:r>
            <a:rPr lang="en-US" altLang="ko-KR" sz="1100" b="1" i="0" baseline="-25000" dirty="0" err="1">
              <a:latin typeface="+mn-lt"/>
              <a:ea typeface="+mn-ea"/>
              <a:cs typeface="+mn-cs"/>
            </a:rPr>
            <a:t>f</a:t>
          </a:r>
          <a:r>
            <a:rPr lang="en-US" altLang="ko-KR" sz="1100" b="1" i="0" baseline="0" dirty="0">
              <a:latin typeface="+mn-lt"/>
              <a:ea typeface="+mn-ea"/>
              <a:cs typeface="+mn-cs"/>
            </a:rPr>
            <a:t>)</a:t>
          </a:r>
          <a:endParaRPr lang="ko-KR" altLang="ko-KR" dirty="0"/>
        </a:p>
        <a:p xmlns:a="http://schemas.openxmlformats.org/drawingml/2006/main">
          <a:pPr rtl="0" fontAlgn="base"/>
          <a:r>
            <a:rPr lang="en-US" altLang="ko-KR" sz="1100" b="1" i="0" baseline="0" dirty="0">
              <a:latin typeface="+mn-lt"/>
              <a:ea typeface="+mn-ea"/>
              <a:cs typeface="+mn-cs"/>
            </a:rPr>
            <a:t>(</a:t>
          </a:r>
          <a:r>
            <a:rPr lang="en-US" altLang="ko-KR" sz="1100" b="1" i="0" baseline="0" dirty="0" err="1">
              <a:latin typeface="+mn-lt"/>
              <a:ea typeface="+mn-ea"/>
              <a:cs typeface="+mn-cs"/>
            </a:rPr>
            <a:t>t</a:t>
          </a:r>
          <a:r>
            <a:rPr lang="en-US" altLang="ko-KR" sz="1100" b="1" i="0" baseline="-25000" dirty="0" err="1">
              <a:latin typeface="+mn-lt"/>
              <a:ea typeface="+mn-ea"/>
              <a:cs typeface="+mn-cs"/>
            </a:rPr>
            <a:t>f</a:t>
          </a:r>
          <a:r>
            <a:rPr lang="en-US" altLang="ko-KR" sz="1100" b="1" i="0" baseline="0" dirty="0" err="1">
              <a:latin typeface="+mn-lt"/>
              <a:ea typeface="+mn-ea"/>
              <a:cs typeface="+mn-cs"/>
            </a:rPr>
            <a:t>:injection</a:t>
          </a:r>
          <a:r>
            <a:rPr lang="en-US" altLang="ko-KR" sz="1100" b="1" i="0" baseline="0" dirty="0">
              <a:latin typeface="+mn-lt"/>
              <a:ea typeface="+mn-ea"/>
              <a:cs typeface="+mn-cs"/>
            </a:rPr>
            <a:t> time)</a:t>
          </a:r>
        </a:p>
        <a:p xmlns:a="http://schemas.openxmlformats.org/drawingml/2006/main">
          <a:endParaRPr lang="ko-KR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BFA1C-1434-4252-8569-B551EA936680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9934-1181-418A-9CB3-75DC88185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9934-1181-418A-9CB3-75DC881855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0611-142F-4E9C-9F98-A185656E3B57}" type="datetimeFigureOut">
              <a:rPr lang="ko-KR" altLang="en-US" smtClean="0"/>
              <a:pPr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HW#9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1920" y="5301208"/>
            <a:ext cx="6400800" cy="17526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20100304, MSE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LEE MISO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3356992"/>
            <a:ext cx="6694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</a:rPr>
              <a:t> Partial-Differential Equations</a:t>
            </a: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   : Finite-Difference Methods for Parabolic Problems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Solution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95536" y="148478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(b) How does the injection distance depend on temperature?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1475656" y="2060848"/>
          <a:ext cx="57531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436479" y="6021288"/>
            <a:ext cx="135646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dirty="0" err="1" smtClean="0"/>
              <a:t>ln</a:t>
            </a:r>
            <a:r>
              <a:rPr lang="en-US" altLang="ko-KR" dirty="0" smtClean="0"/>
              <a:t> x ∝ -1/T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Solution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95536" y="148478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(c) How can you determine the activation energy for the reaction, and     </a:t>
            </a:r>
            <a:r>
              <a:rPr lang="en-US" altLang="ko-KR" dirty="0" smtClean="0">
                <a:solidFill>
                  <a:schemeClr val="bg1"/>
                </a:solidFill>
              </a:rPr>
              <a:t>c </a:t>
            </a:r>
            <a:r>
              <a:rPr lang="en-US" altLang="ko-KR" dirty="0" smtClean="0"/>
              <a:t>     what is it?</a:t>
            </a:r>
            <a:endParaRPr lang="ko-KR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78850" name="수식" r:id="rId3" imgW="88560" imgH="190440" progId="Equation.3">
              <p:embed/>
            </p:oleObj>
          </a:graphicData>
        </a:graphic>
      </p:graphicFrame>
      <p:graphicFrame>
        <p:nvGraphicFramePr>
          <p:cNvPr id="11" name="차트 10"/>
          <p:cNvGraphicFramePr/>
          <p:nvPr/>
        </p:nvGraphicFramePr>
        <p:xfrm>
          <a:off x="251520" y="2276872"/>
          <a:ext cx="72008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691680" y="2420888"/>
          <a:ext cx="5922658" cy="2880320"/>
        </p:xfrm>
        <a:graphic>
          <a:graphicData uri="http://schemas.openxmlformats.org/presentationml/2006/ole">
            <p:oleObj spid="_x0000_s78854" name="수식" r:id="rId5" imgW="4178160" imgH="20318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99592" y="5949280"/>
            <a:ext cx="5200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Slope</a:t>
            </a:r>
            <a:r>
              <a:rPr lang="ko-KR" altLang="en-US" dirty="0" smtClean="0"/>
              <a:t>가 일정하지 않고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실제값과</a:t>
            </a:r>
            <a:r>
              <a:rPr lang="ko-KR" altLang="en-US" dirty="0" smtClean="0"/>
              <a:t> 차이를 보인다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>
                <a:latin typeface="맑은 고딕"/>
                <a:ea typeface="맑은 고딕"/>
              </a:rPr>
              <a:t>  ∵ injection distance</a:t>
            </a:r>
            <a:r>
              <a:rPr lang="ko-KR" altLang="en-US" dirty="0" smtClean="0">
                <a:latin typeface="맑은 고딕"/>
                <a:ea typeface="맑은 고딕"/>
              </a:rPr>
              <a:t>에 대한 낮은 정확도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Solution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95536" y="148478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(c) How can you determine the activation energy for the reaction, and     </a:t>
            </a:r>
            <a:r>
              <a:rPr lang="en-US" altLang="ko-KR" dirty="0" smtClean="0">
                <a:solidFill>
                  <a:schemeClr val="bg1"/>
                </a:solidFill>
              </a:rPr>
              <a:t>c </a:t>
            </a:r>
            <a:r>
              <a:rPr lang="en-US" altLang="ko-KR" dirty="0" smtClean="0"/>
              <a:t>     what is it?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827584" y="2492896"/>
          <a:ext cx="5200650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98306" name="수식" r:id="rId4" imgW="88560" imgH="19044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6012160" y="2492896"/>
          <a:ext cx="2067370" cy="1728192"/>
        </p:xfrm>
        <a:graphic>
          <a:graphicData uri="http://schemas.openxmlformats.org/presentationml/2006/ole">
            <p:oleObj spid="_x0000_s98307" name="수식" r:id="rId5" imgW="1625400" imgH="1358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8184" y="4797152"/>
            <a:ext cx="2012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Error = 3.48*10</a:t>
            </a:r>
            <a:r>
              <a:rPr lang="en-US" altLang="ko-KR" baseline="30000" dirty="0" smtClean="0"/>
              <a:t>-4</a:t>
            </a:r>
            <a:endParaRPr lang="ko-KR" alt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6021288"/>
            <a:ext cx="633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오차원인 </a:t>
            </a:r>
            <a:r>
              <a:rPr lang="en-US" altLang="ko-KR" dirty="0" smtClean="0"/>
              <a:t>: </a:t>
            </a:r>
            <a:r>
              <a:rPr lang="el-GR" altLang="ko-KR" dirty="0" smtClean="0">
                <a:latin typeface="맑은 고딕"/>
                <a:ea typeface="맑은 고딕"/>
              </a:rPr>
              <a:t>Δ</a:t>
            </a:r>
            <a:r>
              <a:rPr lang="en-US" altLang="ko-KR" dirty="0" smtClean="0">
                <a:latin typeface="맑은 고딕"/>
                <a:ea typeface="맑은 고딕"/>
              </a:rPr>
              <a:t>t </a:t>
            </a:r>
            <a:r>
              <a:rPr lang="ko-KR" altLang="en-US" dirty="0" smtClean="0">
                <a:latin typeface="맑은 고딕"/>
                <a:ea typeface="맑은 고딕"/>
              </a:rPr>
              <a:t>를 온도에 따라 다르게 설정하였고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  <a:r>
              <a:rPr lang="el-GR" altLang="ko-KR" dirty="0" smtClean="0"/>
              <a:t>Δ</a:t>
            </a:r>
            <a:r>
              <a:rPr lang="en-US" altLang="ko-KR" dirty="0" smtClean="0"/>
              <a:t>t</a:t>
            </a:r>
            <a:r>
              <a:rPr lang="ko-KR" altLang="en-US" dirty="0" smtClean="0"/>
              <a:t>의 한계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</a:rPr>
              <a:t>THANK YOU !</a:t>
            </a:r>
          </a:p>
          <a:p>
            <a:endParaRPr lang="ko-KR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Problem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55576" y="177281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/>
              <a:t>Consider injection of an alloying element B in a metallic matrix A. The initial composition of B in A is 0.01. Injection is carried out by maintaining the surface composition of B to be 0.05. The diffusion coefficient of B in A is 4.529×10</a:t>
            </a:r>
            <a:r>
              <a:rPr lang="en-US" altLang="ko-KR" baseline="30000" dirty="0" smtClean="0"/>
              <a:t>-7</a:t>
            </a:r>
            <a:r>
              <a:rPr lang="en-US" altLang="ko-KR" dirty="0" smtClean="0"/>
              <a:t> exp[-147723(J)/RT] (m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/s). The injection temperature is between 1173K and 1473K. Injection distance is defined to be the distance from the surface of a point where the composition of B is half of the target value (0.03). Perform the followings: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  (a) How does the injection distance depend on injection time?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  (b) How does the injection distance depend on temperature?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  (c) How can you determine the activation energy for the reaction, and     </a:t>
            </a:r>
            <a:r>
              <a:rPr lang="en-US" altLang="ko-KR" dirty="0" smtClean="0">
                <a:solidFill>
                  <a:schemeClr val="bg1"/>
                </a:solidFill>
              </a:rPr>
              <a:t>c </a:t>
            </a:r>
            <a:r>
              <a:rPr lang="en-US" altLang="ko-KR" dirty="0" smtClean="0"/>
              <a:t>     what is it?</a:t>
            </a:r>
            <a:endParaRPr lang="ko-KR" altLang="en-US" dirty="0" smtClean="0"/>
          </a:p>
          <a:p>
            <a:pPr marL="571500" indent="-571500"/>
            <a:endParaRPr lang="en-US" altLang="ko-KR" dirty="0" smtClean="0"/>
          </a:p>
          <a:p>
            <a:pPr marL="571500" indent="-571500"/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827584" y="5661248"/>
            <a:ext cx="6857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Injection distance : </a:t>
            </a:r>
            <a:r>
              <a:rPr lang="ko-KR" altLang="en-US" dirty="0" smtClean="0"/>
              <a:t>목표치의 절반</a:t>
            </a:r>
            <a:r>
              <a:rPr lang="en-US" altLang="ko-KR" dirty="0" smtClean="0"/>
              <a:t>(=0.03)</a:t>
            </a:r>
            <a:r>
              <a:rPr lang="ko-KR" altLang="en-US" dirty="0" smtClean="0"/>
              <a:t>만큼 주입된</a:t>
            </a:r>
            <a:r>
              <a:rPr lang="en-US" altLang="ko-KR" dirty="0" smtClean="0"/>
              <a:t> distance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Theory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5754973" cy="454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Finite-Difference Methods for Parabolic Problems </a:t>
            </a: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8583" y="2181461"/>
            <a:ext cx="2463034" cy="911342"/>
          </a:xfr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212976"/>
            <a:ext cx="5235748" cy="110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09120"/>
            <a:ext cx="6899376" cy="121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그룹 17"/>
          <p:cNvGrpSpPr/>
          <p:nvPr/>
        </p:nvGrpSpPr>
        <p:grpSpPr>
          <a:xfrm>
            <a:off x="5815186" y="4211563"/>
            <a:ext cx="1046212" cy="1512168"/>
            <a:chOff x="6732240" y="4869160"/>
            <a:chExt cx="1210047" cy="1656184"/>
          </a:xfrm>
        </p:grpSpPr>
        <p:sp>
          <p:nvSpPr>
            <p:cNvPr id="13" name="타원 12"/>
            <p:cNvSpPr/>
            <p:nvPr/>
          </p:nvSpPr>
          <p:spPr>
            <a:xfrm>
              <a:off x="6732240" y="5733256"/>
              <a:ext cx="576064" cy="79208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" name="직선 화살표 연결선 14"/>
            <p:cNvCxnSpPr>
              <a:stCxn id="13" idx="0"/>
            </p:cNvCxnSpPr>
            <p:nvPr/>
          </p:nvCxnSpPr>
          <p:spPr>
            <a:xfrm flipV="1">
              <a:off x="7020272" y="5301208"/>
              <a:ext cx="0" cy="43204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876256" y="4941168"/>
              <a:ext cx="627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altLang="ko-KR" dirty="0" smtClean="0">
                  <a:latin typeface="맑은 고딕"/>
                  <a:ea typeface="맑은 고딕"/>
                </a:rPr>
                <a:t>λ</a:t>
              </a:r>
              <a:r>
                <a:rPr lang="en-US" altLang="ko-KR" dirty="0" smtClean="0">
                  <a:latin typeface="맑은 고딕"/>
                  <a:ea typeface="맑은 고딕"/>
                </a:rPr>
                <a:t> = </a:t>
              </a:r>
              <a:endParaRPr lang="ko-KR" altLang="en-US" dirty="0"/>
            </a:p>
          </p:txBody>
        </p:sp>
        <p:pic>
          <p:nvPicPr>
            <p:cNvPr id="60425" name="Picture 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80312" y="4869160"/>
              <a:ext cx="561975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5877272"/>
            <a:ext cx="4752528" cy="65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Theory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54197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: 1173K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차트 2"/>
          <p:cNvGraphicFramePr/>
          <p:nvPr/>
        </p:nvGraphicFramePr>
        <p:xfrm>
          <a:off x="1979712" y="1916832"/>
          <a:ext cx="531495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5733256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맑은 고딕"/>
                <a:ea typeface="맑은 고딕"/>
              </a:rPr>
              <a:t>Δ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= 1sec, </a:t>
            </a:r>
            <a:r>
              <a:rPr lang="en-US" altLang="ko-KR" dirty="0" err="1" smtClean="0"/>
              <a:t>Δx</a:t>
            </a:r>
            <a:r>
              <a:rPr lang="en-US" altLang="ko-KR" dirty="0" smtClean="0"/>
              <a:t> = 0.000001m = 1</a:t>
            </a:r>
            <a:r>
              <a:rPr lang="el-GR" altLang="ko-KR" dirty="0" smtClean="0">
                <a:latin typeface="맑은 고딕"/>
                <a:ea typeface="맑은 고딕"/>
              </a:rPr>
              <a:t>μ</a:t>
            </a:r>
            <a:r>
              <a:rPr lang="en-US" altLang="ko-KR" dirty="0" smtClean="0">
                <a:latin typeface="맑은 고딕"/>
                <a:ea typeface="맑은 고딕"/>
              </a:rPr>
              <a:t>m, </a:t>
            </a:r>
            <a:r>
              <a:rPr lang="el-GR" altLang="ko-KR" dirty="0" smtClean="0">
                <a:latin typeface="맑은 고딕"/>
                <a:ea typeface="맑은 고딕"/>
              </a:rPr>
              <a:t>λ</a:t>
            </a:r>
            <a:r>
              <a:rPr lang="en-US" altLang="ko-KR" dirty="0" smtClean="0">
                <a:latin typeface="맑은 고딕"/>
                <a:ea typeface="맑은 고딕"/>
              </a:rPr>
              <a:t> = </a:t>
            </a:r>
            <a:r>
              <a:rPr lang="en-US" altLang="ko-KR" dirty="0" smtClean="0"/>
              <a:t>0.119650179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: 1273K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733256"/>
            <a:ext cx="595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맑은 고딕"/>
                <a:ea typeface="맑은 고딕"/>
              </a:rPr>
              <a:t>Δ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= </a:t>
            </a:r>
            <a:r>
              <a:rPr lang="en-US" altLang="ko-KR" dirty="0" smtClean="0"/>
              <a:t>1sec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Δx</a:t>
            </a:r>
            <a:r>
              <a:rPr lang="en-US" altLang="ko-KR" dirty="0" smtClean="0"/>
              <a:t> = 0.000001m = 1</a:t>
            </a:r>
            <a:r>
              <a:rPr lang="el-GR" altLang="ko-KR" dirty="0" smtClean="0">
                <a:latin typeface="맑은 고딕"/>
                <a:ea typeface="맑은 고딕"/>
              </a:rPr>
              <a:t>μ</a:t>
            </a:r>
            <a:r>
              <a:rPr lang="en-US" altLang="ko-KR" dirty="0" smtClean="0">
                <a:latin typeface="맑은 고딕"/>
                <a:ea typeface="맑은 고딕"/>
              </a:rPr>
              <a:t>m, </a:t>
            </a:r>
            <a:r>
              <a:rPr lang="el-GR" altLang="ko-KR" dirty="0" smtClean="0">
                <a:latin typeface="맑은 고딕"/>
                <a:ea typeface="맑은 고딕"/>
              </a:rPr>
              <a:t>λ</a:t>
            </a:r>
            <a:r>
              <a:rPr lang="en-US" altLang="ko-KR" dirty="0" smtClean="0">
                <a:latin typeface="맑은 고딕"/>
                <a:ea typeface="맑은 고딕"/>
              </a:rPr>
              <a:t> = </a:t>
            </a:r>
            <a:r>
              <a:rPr lang="en-US" altLang="ko-KR" dirty="0" smtClean="0"/>
              <a:t>0.393235277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1914525" y="1795462"/>
          <a:ext cx="5314950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: 1373K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733256"/>
            <a:ext cx="595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맑은 고딕"/>
                <a:ea typeface="맑은 고딕"/>
              </a:rPr>
              <a:t>Δ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</a:t>
            </a:r>
            <a:r>
              <a:rPr lang="en-US" altLang="ko-KR" smtClean="0"/>
              <a:t>= </a:t>
            </a:r>
            <a:r>
              <a:rPr lang="en-US" altLang="ko-KR" smtClean="0"/>
              <a:t>0.1sec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Δx</a:t>
            </a:r>
            <a:r>
              <a:rPr lang="en-US" altLang="ko-KR" dirty="0" smtClean="0"/>
              <a:t> = 0.000001m = 1</a:t>
            </a:r>
            <a:r>
              <a:rPr lang="el-GR" altLang="ko-KR" dirty="0" smtClean="0">
                <a:latin typeface="맑은 고딕"/>
                <a:ea typeface="맑은 고딕"/>
              </a:rPr>
              <a:t>μ</a:t>
            </a:r>
            <a:r>
              <a:rPr lang="en-US" altLang="ko-KR" dirty="0" smtClean="0">
                <a:latin typeface="맑은 고딕"/>
                <a:ea typeface="맑은 고딕"/>
              </a:rPr>
              <a:t>m, </a:t>
            </a:r>
            <a:r>
              <a:rPr lang="el-GR" altLang="ko-KR" dirty="0" smtClean="0">
                <a:latin typeface="맑은 고딕"/>
                <a:ea typeface="맑은 고딕"/>
              </a:rPr>
              <a:t>λ</a:t>
            </a:r>
            <a:r>
              <a:rPr lang="en-US" altLang="ko-KR" dirty="0" smtClean="0">
                <a:latin typeface="맑은 고딕"/>
                <a:ea typeface="맑은 고딕"/>
              </a:rPr>
              <a:t> = </a:t>
            </a:r>
            <a:r>
              <a:rPr lang="en-US" altLang="ko-KR" dirty="0" smtClean="0"/>
              <a:t>0.108672598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1914525" y="1743075"/>
          <a:ext cx="531495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Result : 1473K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733256"/>
            <a:ext cx="595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맑은 고딕"/>
                <a:ea typeface="맑은 고딕"/>
              </a:rPr>
              <a:t>Δ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= 0.1sec, </a:t>
            </a:r>
            <a:r>
              <a:rPr lang="en-US" altLang="ko-KR" dirty="0" err="1" smtClean="0"/>
              <a:t>Δx</a:t>
            </a:r>
            <a:r>
              <a:rPr lang="en-US" altLang="ko-KR" dirty="0" smtClean="0"/>
              <a:t> = 0.000001m = 1</a:t>
            </a:r>
            <a:r>
              <a:rPr lang="el-GR" altLang="ko-KR" dirty="0" smtClean="0">
                <a:latin typeface="맑은 고딕"/>
                <a:ea typeface="맑은 고딕"/>
              </a:rPr>
              <a:t>μ</a:t>
            </a:r>
            <a:r>
              <a:rPr lang="en-US" altLang="ko-KR" dirty="0" smtClean="0">
                <a:latin typeface="맑은 고딕"/>
                <a:ea typeface="맑은 고딕"/>
              </a:rPr>
              <a:t>m, </a:t>
            </a:r>
            <a:r>
              <a:rPr lang="el-GR" altLang="ko-KR" dirty="0" smtClean="0">
                <a:latin typeface="맑은 고딕"/>
                <a:ea typeface="맑은 고딕"/>
              </a:rPr>
              <a:t>λ</a:t>
            </a:r>
            <a:r>
              <a:rPr lang="en-US" altLang="ko-KR" dirty="0" smtClean="0">
                <a:latin typeface="맑은 고딕"/>
                <a:ea typeface="맑은 고딕"/>
              </a:rPr>
              <a:t> = </a:t>
            </a:r>
            <a:r>
              <a:rPr lang="en-US" altLang="ko-KR" dirty="0" smtClean="0"/>
              <a:t>0.261605181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1914525" y="1743075"/>
          <a:ext cx="531495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Solution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차트 2"/>
          <p:cNvGraphicFramePr/>
          <p:nvPr/>
        </p:nvGraphicFramePr>
        <p:xfrm>
          <a:off x="1475656" y="2132856"/>
          <a:ext cx="6143625" cy="376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직사각형 3"/>
          <p:cNvSpPr/>
          <p:nvPr/>
        </p:nvSpPr>
        <p:spPr>
          <a:xfrm>
            <a:off x="395536" y="148478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(a) How does the injection distance depend on injection time?</a:t>
            </a:r>
            <a:endParaRPr lang="ko-KR" alt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2123728" y="6093296"/>
          <a:ext cx="1008112" cy="432777"/>
        </p:xfrm>
        <a:graphic>
          <a:graphicData uri="http://schemas.openxmlformats.org/presentationml/2006/ole">
            <p:oleObj spid="_x0000_s77826" name="수식" r:id="rId4" imgW="457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465</Words>
  <Application>Microsoft Office PowerPoint</Application>
  <PresentationFormat>화면 슬라이드 쇼(4:3)</PresentationFormat>
  <Paragraphs>74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Office 테마</vt:lpstr>
      <vt:lpstr>수식</vt:lpstr>
      <vt:lpstr>HW#9</vt:lpstr>
      <vt:lpstr>Problem</vt:lpstr>
      <vt:lpstr>Theory</vt:lpstr>
      <vt:lpstr>Theory</vt:lpstr>
      <vt:lpstr>Result : 1173K</vt:lpstr>
      <vt:lpstr>Result : 1273K</vt:lpstr>
      <vt:lpstr>Result : 1373K</vt:lpstr>
      <vt:lpstr>Result : 1473K</vt:lpstr>
      <vt:lpstr>Solution</vt:lpstr>
      <vt:lpstr>Solution</vt:lpstr>
      <vt:lpstr>Solution</vt:lpstr>
      <vt:lpstr>Solution</vt:lpstr>
      <vt:lpstr>슬라이드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이미소</dc:creator>
  <cp:lastModifiedBy>이미소</cp:lastModifiedBy>
  <cp:revision>136</cp:revision>
  <dcterms:created xsi:type="dcterms:W3CDTF">2012-09-10T13:45:45Z</dcterms:created>
  <dcterms:modified xsi:type="dcterms:W3CDTF">2012-11-20T03:29:14Z</dcterms:modified>
</cp:coreProperties>
</file>