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1FC899-9876-4536-A828-CD958E34705C}" type="doc">
      <dgm:prSet loTypeId="urn:microsoft.com/office/officeart/2005/8/layout/process2" loCatId="process" qsTypeId="urn:microsoft.com/office/officeart/2005/8/quickstyle/simple1" qsCatId="simple" csTypeId="urn:microsoft.com/office/officeart/2005/8/colors/accent1_3" csCatId="accent1" phldr="1"/>
      <dgm:spPr/>
    </dgm:pt>
    <dgm:pt modelId="{76DEDF98-55F9-4DFC-8B8E-2D390A161FAC}">
      <dgm:prSet phldrT="[텍스트]"/>
      <dgm:spPr/>
      <dgm:t>
        <a:bodyPr/>
        <a:lstStyle/>
        <a:p>
          <a:pPr latinLnBrk="1"/>
          <a:r>
            <a:rPr lang="en-US" altLang="ko-KR" dirty="0" smtClean="0"/>
            <a:t>Select method</a:t>
          </a:r>
          <a:endParaRPr lang="ko-KR" altLang="en-US" dirty="0"/>
        </a:p>
      </dgm:t>
    </dgm:pt>
    <dgm:pt modelId="{3A82139B-CF30-4EC4-8728-70515D5B6BE4}" type="parTrans" cxnId="{7C3046FC-B51C-478D-A0F9-5CC9BB2E87E4}">
      <dgm:prSet/>
      <dgm:spPr/>
      <dgm:t>
        <a:bodyPr/>
        <a:lstStyle/>
        <a:p>
          <a:pPr latinLnBrk="1"/>
          <a:endParaRPr lang="ko-KR" altLang="en-US"/>
        </a:p>
      </dgm:t>
    </dgm:pt>
    <dgm:pt modelId="{636E33E4-92C6-4671-9BA2-F143FF440B60}" type="sibTrans" cxnId="{7C3046FC-B51C-478D-A0F9-5CC9BB2E87E4}">
      <dgm:prSet/>
      <dgm:spPr/>
      <dgm:t>
        <a:bodyPr/>
        <a:lstStyle/>
        <a:p>
          <a:pPr latinLnBrk="1"/>
          <a:endParaRPr lang="ko-KR" altLang="en-US"/>
        </a:p>
      </dgm:t>
    </dgm:pt>
    <dgm:pt modelId="{C61AB695-3627-4710-BAF1-4A0499A7C44D}">
      <dgm:prSet phldrT="[텍스트]"/>
      <dgm:spPr/>
      <dgm:t>
        <a:bodyPr/>
        <a:lstStyle/>
        <a:p>
          <a:pPr latinLnBrk="1"/>
          <a:r>
            <a:rPr lang="en-US" altLang="ko-KR" dirty="0" smtClean="0"/>
            <a:t>Initial value</a:t>
          </a:r>
          <a:endParaRPr lang="ko-KR" altLang="en-US" dirty="0"/>
        </a:p>
      </dgm:t>
    </dgm:pt>
    <dgm:pt modelId="{B1765239-770B-4688-9B92-A683637F00F2}" type="parTrans" cxnId="{FCEBD2F4-B0CF-4529-8E62-DE2E68501318}">
      <dgm:prSet/>
      <dgm:spPr/>
      <dgm:t>
        <a:bodyPr/>
        <a:lstStyle/>
        <a:p>
          <a:pPr latinLnBrk="1"/>
          <a:endParaRPr lang="ko-KR" altLang="en-US"/>
        </a:p>
      </dgm:t>
    </dgm:pt>
    <dgm:pt modelId="{8836A968-3328-432B-9560-E8CB10DC3730}" type="sibTrans" cxnId="{FCEBD2F4-B0CF-4529-8E62-DE2E68501318}">
      <dgm:prSet/>
      <dgm:spPr/>
      <dgm:t>
        <a:bodyPr/>
        <a:lstStyle/>
        <a:p>
          <a:pPr latinLnBrk="1"/>
          <a:endParaRPr lang="ko-KR" altLang="en-US"/>
        </a:p>
      </dgm:t>
    </dgm:pt>
    <dgm:pt modelId="{BB7A858D-AEB4-4C2D-ACD4-43C81FBF83CD}">
      <dgm:prSet phldrT="[텍스트]"/>
      <dgm:spPr/>
      <dgm:t>
        <a:bodyPr/>
        <a:lstStyle/>
        <a:p>
          <a:pPr latinLnBrk="1"/>
          <a:r>
            <a:rPr lang="en-US" altLang="ko-KR" dirty="0" smtClean="0"/>
            <a:t>Final value of x</a:t>
          </a:r>
          <a:endParaRPr lang="ko-KR" altLang="en-US" dirty="0"/>
        </a:p>
      </dgm:t>
    </dgm:pt>
    <dgm:pt modelId="{063375D1-55ED-49AA-B4C5-18975BE054F0}" type="parTrans" cxnId="{6ED353C2-9225-463E-A20C-CDFB79639BCD}">
      <dgm:prSet/>
      <dgm:spPr/>
      <dgm:t>
        <a:bodyPr/>
        <a:lstStyle/>
        <a:p>
          <a:pPr latinLnBrk="1"/>
          <a:endParaRPr lang="ko-KR" altLang="en-US"/>
        </a:p>
      </dgm:t>
    </dgm:pt>
    <dgm:pt modelId="{2E576CF2-9DC7-4EFD-9C43-20A3A2D5939C}" type="sibTrans" cxnId="{6ED353C2-9225-463E-A20C-CDFB79639BCD}">
      <dgm:prSet/>
      <dgm:spPr/>
      <dgm:t>
        <a:bodyPr/>
        <a:lstStyle/>
        <a:p>
          <a:pPr latinLnBrk="1"/>
          <a:endParaRPr lang="ko-KR" altLang="en-US"/>
        </a:p>
      </dgm:t>
    </dgm:pt>
    <dgm:pt modelId="{99F90EE2-511C-4DCE-8D4E-02C60C69046B}">
      <dgm:prSet phldrT="[텍스트]"/>
      <dgm:spPr/>
      <dgm:t>
        <a:bodyPr/>
        <a:lstStyle/>
        <a:p>
          <a:pPr latinLnBrk="1"/>
          <a:r>
            <a:rPr lang="en-US" altLang="ko-KR" dirty="0" smtClean="0"/>
            <a:t>Interval size</a:t>
          </a:r>
          <a:endParaRPr lang="ko-KR" altLang="en-US" dirty="0"/>
        </a:p>
      </dgm:t>
    </dgm:pt>
    <dgm:pt modelId="{503677AD-DB72-4F71-ACC2-725DC2554AD4}" type="parTrans" cxnId="{4401F2A1-D8C1-4E9B-8A8A-64D910B9E72C}">
      <dgm:prSet/>
      <dgm:spPr/>
    </dgm:pt>
    <dgm:pt modelId="{3A742995-B1E7-4686-BABA-9C4CB9339153}" type="sibTrans" cxnId="{4401F2A1-D8C1-4E9B-8A8A-64D910B9E72C}">
      <dgm:prSet/>
      <dgm:spPr/>
      <dgm:t>
        <a:bodyPr/>
        <a:lstStyle/>
        <a:p>
          <a:pPr latinLnBrk="1"/>
          <a:endParaRPr lang="ko-KR" altLang="en-US"/>
        </a:p>
      </dgm:t>
    </dgm:pt>
    <dgm:pt modelId="{BFD248F4-853C-456B-947A-6A149739B1B0}">
      <dgm:prSet phldrT="[텍스트]"/>
      <dgm:spPr/>
      <dgm:t>
        <a:bodyPr/>
        <a:lstStyle/>
        <a:p>
          <a:pPr latinLnBrk="1"/>
          <a:r>
            <a:rPr lang="en-US" altLang="ko-KR" dirty="0" smtClean="0"/>
            <a:t>Print</a:t>
          </a:r>
          <a:endParaRPr lang="ko-KR" altLang="en-US" dirty="0"/>
        </a:p>
      </dgm:t>
    </dgm:pt>
    <dgm:pt modelId="{03EB8F86-DB2C-473A-97C5-AF3B7793E6FE}" type="parTrans" cxnId="{75DD4604-F7F0-45F9-BFFE-76A1CA7A3DF6}">
      <dgm:prSet/>
      <dgm:spPr/>
    </dgm:pt>
    <dgm:pt modelId="{F9BE3BC5-929E-4A18-A112-D9D3D75EB1AF}" type="sibTrans" cxnId="{75DD4604-F7F0-45F9-BFFE-76A1CA7A3DF6}">
      <dgm:prSet/>
      <dgm:spPr/>
    </dgm:pt>
    <dgm:pt modelId="{6EC48E65-6AAE-4AC1-8226-D8D903A3CEA9}" type="pres">
      <dgm:prSet presAssocID="{0C1FC899-9876-4536-A828-CD958E34705C}" presName="linearFlow" presStyleCnt="0">
        <dgm:presLayoutVars>
          <dgm:resizeHandles val="exact"/>
        </dgm:presLayoutVars>
      </dgm:prSet>
      <dgm:spPr/>
    </dgm:pt>
    <dgm:pt modelId="{E768D085-1FFA-4EBE-A049-87F597C2EF95}" type="pres">
      <dgm:prSet presAssocID="{76DEDF98-55F9-4DFC-8B8E-2D390A161FA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7AFE8B4-70CB-4592-9256-BC03E2A53CBE}" type="pres">
      <dgm:prSet presAssocID="{636E33E4-92C6-4671-9BA2-F143FF440B60}" presName="sibTrans" presStyleLbl="sibTrans2D1" presStyleIdx="0" presStyleCnt="4"/>
      <dgm:spPr/>
    </dgm:pt>
    <dgm:pt modelId="{A3E7CD7B-3B65-429F-B76D-4C78E9B7A214}" type="pres">
      <dgm:prSet presAssocID="{636E33E4-92C6-4671-9BA2-F143FF440B60}" presName="connectorText" presStyleLbl="sibTrans2D1" presStyleIdx="0" presStyleCnt="4"/>
      <dgm:spPr/>
    </dgm:pt>
    <dgm:pt modelId="{682D75AE-B86B-4A4D-9601-2AD4B0887669}" type="pres">
      <dgm:prSet presAssocID="{C61AB695-3627-4710-BAF1-4A0499A7C44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9418137-90A1-4D5E-8094-E13C2B5CBC7A}" type="pres">
      <dgm:prSet presAssocID="{8836A968-3328-432B-9560-E8CB10DC3730}" presName="sibTrans" presStyleLbl="sibTrans2D1" presStyleIdx="1" presStyleCnt="4"/>
      <dgm:spPr/>
    </dgm:pt>
    <dgm:pt modelId="{1C0EB413-71D1-484F-BEAA-5C84D69FFB0F}" type="pres">
      <dgm:prSet presAssocID="{8836A968-3328-432B-9560-E8CB10DC3730}" presName="connectorText" presStyleLbl="sibTrans2D1" presStyleIdx="1" presStyleCnt="4"/>
      <dgm:spPr/>
    </dgm:pt>
    <dgm:pt modelId="{158A7862-7E43-429E-B558-02CB40B0DD1D}" type="pres">
      <dgm:prSet presAssocID="{BB7A858D-AEB4-4C2D-ACD4-43C81FBF83CD}" presName="node" presStyleLbl="node1" presStyleIdx="2" presStyleCnt="5">
        <dgm:presLayoutVars>
          <dgm:bulletEnabled val="1"/>
        </dgm:presLayoutVars>
      </dgm:prSet>
      <dgm:spPr/>
    </dgm:pt>
    <dgm:pt modelId="{C79158ED-46DC-42A2-8044-52AE6CF19F50}" type="pres">
      <dgm:prSet presAssocID="{2E576CF2-9DC7-4EFD-9C43-20A3A2D5939C}" presName="sibTrans" presStyleLbl="sibTrans2D1" presStyleIdx="2" presStyleCnt="4"/>
      <dgm:spPr/>
    </dgm:pt>
    <dgm:pt modelId="{044A1BD1-5834-44FC-9430-59C202F38D1F}" type="pres">
      <dgm:prSet presAssocID="{2E576CF2-9DC7-4EFD-9C43-20A3A2D5939C}" presName="connectorText" presStyleLbl="sibTrans2D1" presStyleIdx="2" presStyleCnt="4"/>
      <dgm:spPr/>
    </dgm:pt>
    <dgm:pt modelId="{BFA94A4D-AF84-461E-B0E2-EFB6302257F0}" type="pres">
      <dgm:prSet presAssocID="{99F90EE2-511C-4DCE-8D4E-02C60C69046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14E17DC-E630-4F35-B8EE-CEF13C984F66}" type="pres">
      <dgm:prSet presAssocID="{3A742995-B1E7-4686-BABA-9C4CB9339153}" presName="sibTrans" presStyleLbl="sibTrans2D1" presStyleIdx="3" presStyleCnt="4"/>
      <dgm:spPr/>
    </dgm:pt>
    <dgm:pt modelId="{5DAAE678-183F-41A3-935B-0C774B52600F}" type="pres">
      <dgm:prSet presAssocID="{3A742995-B1E7-4686-BABA-9C4CB9339153}" presName="connectorText" presStyleLbl="sibTrans2D1" presStyleIdx="3" presStyleCnt="4"/>
      <dgm:spPr/>
    </dgm:pt>
    <dgm:pt modelId="{49B22B13-B31E-483F-BE8D-EBF87BF38162}" type="pres">
      <dgm:prSet presAssocID="{BFD248F4-853C-456B-947A-6A149739B1B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51B4F97-2913-4A51-8866-352E3539C645}" type="presOf" srcId="{2E576CF2-9DC7-4EFD-9C43-20A3A2D5939C}" destId="{044A1BD1-5834-44FC-9430-59C202F38D1F}" srcOrd="1" destOrd="0" presId="urn:microsoft.com/office/officeart/2005/8/layout/process2"/>
    <dgm:cxn modelId="{733F6526-EDBB-4127-9F2C-6471C430B490}" type="presOf" srcId="{BB7A858D-AEB4-4C2D-ACD4-43C81FBF83CD}" destId="{158A7862-7E43-429E-B558-02CB40B0DD1D}" srcOrd="0" destOrd="0" presId="urn:microsoft.com/office/officeart/2005/8/layout/process2"/>
    <dgm:cxn modelId="{9B42F19F-F94D-47F0-A94F-DB44EC3B3DA7}" type="presOf" srcId="{2E576CF2-9DC7-4EFD-9C43-20A3A2D5939C}" destId="{C79158ED-46DC-42A2-8044-52AE6CF19F50}" srcOrd="0" destOrd="0" presId="urn:microsoft.com/office/officeart/2005/8/layout/process2"/>
    <dgm:cxn modelId="{6F211A53-A3E3-41E9-902A-0468E28DD91D}" type="presOf" srcId="{76DEDF98-55F9-4DFC-8B8E-2D390A161FAC}" destId="{E768D085-1FFA-4EBE-A049-87F597C2EF95}" srcOrd="0" destOrd="0" presId="urn:microsoft.com/office/officeart/2005/8/layout/process2"/>
    <dgm:cxn modelId="{B1B3CCCA-A43C-4DED-BF5B-2B74F3DB854D}" type="presOf" srcId="{636E33E4-92C6-4671-9BA2-F143FF440B60}" destId="{07AFE8B4-70CB-4592-9256-BC03E2A53CBE}" srcOrd="0" destOrd="0" presId="urn:microsoft.com/office/officeart/2005/8/layout/process2"/>
    <dgm:cxn modelId="{38094B34-174F-4DC1-AAEF-5EA4252CFF7B}" type="presOf" srcId="{BFD248F4-853C-456B-947A-6A149739B1B0}" destId="{49B22B13-B31E-483F-BE8D-EBF87BF38162}" srcOrd="0" destOrd="0" presId="urn:microsoft.com/office/officeart/2005/8/layout/process2"/>
    <dgm:cxn modelId="{B470C7E0-8261-4B10-A6B1-9C43EB3439D8}" type="presOf" srcId="{99F90EE2-511C-4DCE-8D4E-02C60C69046B}" destId="{BFA94A4D-AF84-461E-B0E2-EFB6302257F0}" srcOrd="0" destOrd="0" presId="urn:microsoft.com/office/officeart/2005/8/layout/process2"/>
    <dgm:cxn modelId="{66146CBA-147E-4912-87E3-6373465CA2E4}" type="presOf" srcId="{8836A968-3328-432B-9560-E8CB10DC3730}" destId="{E9418137-90A1-4D5E-8094-E13C2B5CBC7A}" srcOrd="0" destOrd="0" presId="urn:microsoft.com/office/officeart/2005/8/layout/process2"/>
    <dgm:cxn modelId="{767ABA8F-6A4A-4117-BD63-BD4ABD224899}" type="presOf" srcId="{3A742995-B1E7-4686-BABA-9C4CB9339153}" destId="{014E17DC-E630-4F35-B8EE-CEF13C984F66}" srcOrd="0" destOrd="0" presId="urn:microsoft.com/office/officeart/2005/8/layout/process2"/>
    <dgm:cxn modelId="{6ED353C2-9225-463E-A20C-CDFB79639BCD}" srcId="{0C1FC899-9876-4536-A828-CD958E34705C}" destId="{BB7A858D-AEB4-4C2D-ACD4-43C81FBF83CD}" srcOrd="2" destOrd="0" parTransId="{063375D1-55ED-49AA-B4C5-18975BE054F0}" sibTransId="{2E576CF2-9DC7-4EFD-9C43-20A3A2D5939C}"/>
    <dgm:cxn modelId="{B1690278-87E1-42A2-883C-4B0A315D16C7}" type="presOf" srcId="{0C1FC899-9876-4536-A828-CD958E34705C}" destId="{6EC48E65-6AAE-4AC1-8226-D8D903A3CEA9}" srcOrd="0" destOrd="0" presId="urn:microsoft.com/office/officeart/2005/8/layout/process2"/>
    <dgm:cxn modelId="{FCEBD2F4-B0CF-4529-8E62-DE2E68501318}" srcId="{0C1FC899-9876-4536-A828-CD958E34705C}" destId="{C61AB695-3627-4710-BAF1-4A0499A7C44D}" srcOrd="1" destOrd="0" parTransId="{B1765239-770B-4688-9B92-A683637F00F2}" sibTransId="{8836A968-3328-432B-9560-E8CB10DC3730}"/>
    <dgm:cxn modelId="{7C3046FC-B51C-478D-A0F9-5CC9BB2E87E4}" srcId="{0C1FC899-9876-4536-A828-CD958E34705C}" destId="{76DEDF98-55F9-4DFC-8B8E-2D390A161FAC}" srcOrd="0" destOrd="0" parTransId="{3A82139B-CF30-4EC4-8728-70515D5B6BE4}" sibTransId="{636E33E4-92C6-4671-9BA2-F143FF440B60}"/>
    <dgm:cxn modelId="{3C7CABFD-E054-46D7-9400-C88048D9A073}" type="presOf" srcId="{636E33E4-92C6-4671-9BA2-F143FF440B60}" destId="{A3E7CD7B-3B65-429F-B76D-4C78E9B7A214}" srcOrd="1" destOrd="0" presId="urn:microsoft.com/office/officeart/2005/8/layout/process2"/>
    <dgm:cxn modelId="{E81A846E-7049-46C4-902B-8EA9DE6591AF}" type="presOf" srcId="{C61AB695-3627-4710-BAF1-4A0499A7C44D}" destId="{682D75AE-B86B-4A4D-9601-2AD4B0887669}" srcOrd="0" destOrd="0" presId="urn:microsoft.com/office/officeart/2005/8/layout/process2"/>
    <dgm:cxn modelId="{43C62948-C837-470E-90F5-A5EB9CB17DE6}" type="presOf" srcId="{3A742995-B1E7-4686-BABA-9C4CB9339153}" destId="{5DAAE678-183F-41A3-935B-0C774B52600F}" srcOrd="1" destOrd="0" presId="urn:microsoft.com/office/officeart/2005/8/layout/process2"/>
    <dgm:cxn modelId="{75DD4604-F7F0-45F9-BFFE-76A1CA7A3DF6}" srcId="{0C1FC899-9876-4536-A828-CD958E34705C}" destId="{BFD248F4-853C-456B-947A-6A149739B1B0}" srcOrd="4" destOrd="0" parTransId="{03EB8F86-DB2C-473A-97C5-AF3B7793E6FE}" sibTransId="{F9BE3BC5-929E-4A18-A112-D9D3D75EB1AF}"/>
    <dgm:cxn modelId="{4401F2A1-D8C1-4E9B-8A8A-64D910B9E72C}" srcId="{0C1FC899-9876-4536-A828-CD958E34705C}" destId="{99F90EE2-511C-4DCE-8D4E-02C60C69046B}" srcOrd="3" destOrd="0" parTransId="{503677AD-DB72-4F71-ACC2-725DC2554AD4}" sibTransId="{3A742995-B1E7-4686-BABA-9C4CB9339153}"/>
    <dgm:cxn modelId="{6AE93EFD-F7A4-42F9-9374-F1F484C23087}" type="presOf" srcId="{8836A968-3328-432B-9560-E8CB10DC3730}" destId="{1C0EB413-71D1-484F-BEAA-5C84D69FFB0F}" srcOrd="1" destOrd="0" presId="urn:microsoft.com/office/officeart/2005/8/layout/process2"/>
    <dgm:cxn modelId="{C58B5A87-78AC-4BF2-8516-25F0C847A361}" type="presParOf" srcId="{6EC48E65-6AAE-4AC1-8226-D8D903A3CEA9}" destId="{E768D085-1FFA-4EBE-A049-87F597C2EF95}" srcOrd="0" destOrd="0" presId="urn:microsoft.com/office/officeart/2005/8/layout/process2"/>
    <dgm:cxn modelId="{EEB67AC3-C4E6-4A95-9359-2F57598EB335}" type="presParOf" srcId="{6EC48E65-6AAE-4AC1-8226-D8D903A3CEA9}" destId="{07AFE8B4-70CB-4592-9256-BC03E2A53CBE}" srcOrd="1" destOrd="0" presId="urn:microsoft.com/office/officeart/2005/8/layout/process2"/>
    <dgm:cxn modelId="{E17BADDA-3FA0-490D-866D-792E4CE50425}" type="presParOf" srcId="{07AFE8B4-70CB-4592-9256-BC03E2A53CBE}" destId="{A3E7CD7B-3B65-429F-B76D-4C78E9B7A214}" srcOrd="0" destOrd="0" presId="urn:microsoft.com/office/officeart/2005/8/layout/process2"/>
    <dgm:cxn modelId="{7911B568-F903-4D84-B763-C10A557ACB9E}" type="presParOf" srcId="{6EC48E65-6AAE-4AC1-8226-D8D903A3CEA9}" destId="{682D75AE-B86B-4A4D-9601-2AD4B0887669}" srcOrd="2" destOrd="0" presId="urn:microsoft.com/office/officeart/2005/8/layout/process2"/>
    <dgm:cxn modelId="{ACDFBB89-FFDF-46DF-89D6-BBDDF749693B}" type="presParOf" srcId="{6EC48E65-6AAE-4AC1-8226-D8D903A3CEA9}" destId="{E9418137-90A1-4D5E-8094-E13C2B5CBC7A}" srcOrd="3" destOrd="0" presId="urn:microsoft.com/office/officeart/2005/8/layout/process2"/>
    <dgm:cxn modelId="{C0E04555-89CD-4529-9FB7-8E913E72A4A9}" type="presParOf" srcId="{E9418137-90A1-4D5E-8094-E13C2B5CBC7A}" destId="{1C0EB413-71D1-484F-BEAA-5C84D69FFB0F}" srcOrd="0" destOrd="0" presId="urn:microsoft.com/office/officeart/2005/8/layout/process2"/>
    <dgm:cxn modelId="{C762DB41-9A0C-4726-A48E-DAAA23B07436}" type="presParOf" srcId="{6EC48E65-6AAE-4AC1-8226-D8D903A3CEA9}" destId="{158A7862-7E43-429E-B558-02CB40B0DD1D}" srcOrd="4" destOrd="0" presId="urn:microsoft.com/office/officeart/2005/8/layout/process2"/>
    <dgm:cxn modelId="{3BABFD03-E5AE-4C95-91C0-719AC529CB0A}" type="presParOf" srcId="{6EC48E65-6AAE-4AC1-8226-D8D903A3CEA9}" destId="{C79158ED-46DC-42A2-8044-52AE6CF19F50}" srcOrd="5" destOrd="0" presId="urn:microsoft.com/office/officeart/2005/8/layout/process2"/>
    <dgm:cxn modelId="{84A4AC48-8D37-41CB-9C38-ACDE42B8E9B7}" type="presParOf" srcId="{C79158ED-46DC-42A2-8044-52AE6CF19F50}" destId="{044A1BD1-5834-44FC-9430-59C202F38D1F}" srcOrd="0" destOrd="0" presId="urn:microsoft.com/office/officeart/2005/8/layout/process2"/>
    <dgm:cxn modelId="{12D12FC3-B29C-49C5-ADD4-9DDD0122BC1D}" type="presParOf" srcId="{6EC48E65-6AAE-4AC1-8226-D8D903A3CEA9}" destId="{BFA94A4D-AF84-461E-B0E2-EFB6302257F0}" srcOrd="6" destOrd="0" presId="urn:microsoft.com/office/officeart/2005/8/layout/process2"/>
    <dgm:cxn modelId="{E97CAE7C-E420-4B74-82E9-3B9B5007104D}" type="presParOf" srcId="{6EC48E65-6AAE-4AC1-8226-D8D903A3CEA9}" destId="{014E17DC-E630-4F35-B8EE-CEF13C984F66}" srcOrd="7" destOrd="0" presId="urn:microsoft.com/office/officeart/2005/8/layout/process2"/>
    <dgm:cxn modelId="{99DB4AD7-CB4B-4342-B617-0EEE0EA23833}" type="presParOf" srcId="{014E17DC-E630-4F35-B8EE-CEF13C984F66}" destId="{5DAAE678-183F-41A3-935B-0C774B52600F}" srcOrd="0" destOrd="0" presId="urn:microsoft.com/office/officeart/2005/8/layout/process2"/>
    <dgm:cxn modelId="{8D180D2C-AF68-4A19-A917-3FF739D704D2}" type="presParOf" srcId="{6EC48E65-6AAE-4AC1-8226-D8D903A3CEA9}" destId="{49B22B13-B31E-483F-BE8D-EBF87BF38162}" srcOrd="8" destOrd="0" presId="urn:microsoft.com/office/officeart/2005/8/layout/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96414" y="2130425"/>
            <a:ext cx="8161866" cy="1470025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r" defTabSz="914400" rtl="0" eaLnBrk="1" latinLnBrk="1" hangingPunct="1">
              <a:spcBef>
                <a:spcPct val="0"/>
              </a:spcBef>
              <a:buNone/>
              <a:defRPr lang="ko-KR" altLang="en-US" sz="4400" b="1" kern="1200" cap="none" spc="0" baseline="0" dirty="0">
                <a:ln w="11430">
                  <a:noFill/>
                </a:ln>
                <a:gradFill>
                  <a:gsLst>
                    <a:gs pos="0">
                      <a:srgbClr val="852F9D"/>
                    </a:gs>
                    <a:gs pos="100000">
                      <a:schemeClr val="tx1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HY헤드라인M" pitchFamily="18" charset="-127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36744" y="3319474"/>
            <a:ext cx="6721536" cy="175260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38CEDEA-6663-4BF9-AF73-4BE616E460D2}" type="datetimeFigureOut">
              <a:rPr lang="ko-KR" altLang="en-US" smtClean="0"/>
              <a:t>2009-11-16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B73E84E-46F7-4AE1-94FD-DAEA95F842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EDEA-6663-4BF9-AF73-4BE616E460D2}" type="datetimeFigureOut">
              <a:rPr lang="ko-KR" altLang="en-US" smtClean="0"/>
              <a:t>2009-11-16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E84E-46F7-4AE1-94FD-DAEA95F842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1142984"/>
            <a:ext cx="2057400" cy="4983179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142984"/>
            <a:ext cx="6019800" cy="498317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EDEA-6663-4BF9-AF73-4BE616E460D2}" type="datetimeFigureOut">
              <a:rPr lang="ko-KR" altLang="en-US" smtClean="0"/>
              <a:t>2009-11-16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E84E-46F7-4AE1-94FD-DAEA95F842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EDEA-6663-4BF9-AF73-4BE616E460D2}" type="datetimeFigureOut">
              <a:rPr lang="ko-KR" altLang="en-US" smtClean="0"/>
              <a:t>2009-11-16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E84E-46F7-4AE1-94FD-DAEA95F842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>
                <a:solidFill>
                  <a:schemeClr val="accent3">
                    <a:lumMod val="75000"/>
                  </a:schemeClr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3">
                    <a:lumMod val="75000"/>
                  </a:schemeClr>
                </a:solidFill>
                <a:effectLst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38CEDEA-6663-4BF9-AF73-4BE616E460D2}" type="datetimeFigureOut">
              <a:rPr lang="ko-KR" altLang="en-US" smtClean="0"/>
              <a:t>2009-11-16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B73E84E-46F7-4AE1-94FD-DAEA95F842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05461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071546"/>
            <a:ext cx="4038600" cy="505461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EDEA-6663-4BF9-AF73-4BE616E460D2}" type="datetimeFigureOut">
              <a:rPr lang="ko-KR" altLang="en-US" smtClean="0"/>
              <a:t>2009-11-16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E84E-46F7-4AE1-94FD-DAEA95F842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EDEA-6663-4BF9-AF73-4BE616E460D2}" type="datetimeFigureOut">
              <a:rPr lang="ko-KR" altLang="en-US" smtClean="0"/>
              <a:t>2009-11-16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E84E-46F7-4AE1-94FD-DAEA95F842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EDEA-6663-4BF9-AF73-4BE616E460D2}" type="datetimeFigureOut">
              <a:rPr lang="ko-KR" altLang="en-US" smtClean="0"/>
              <a:t>2009-11-16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E84E-46F7-4AE1-94FD-DAEA95F842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EDEA-6663-4BF9-AF73-4BE616E460D2}" type="datetimeFigureOut">
              <a:rPr lang="ko-KR" altLang="en-US" smtClean="0"/>
              <a:t>2009-11-16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E84E-46F7-4AE1-94FD-DAEA95F842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3008313" cy="946788"/>
          </a:xfrm>
        </p:spPr>
        <p:txBody>
          <a:bodyPr anchor="b"/>
          <a:lstStyle>
            <a:lvl1pPr algn="l">
              <a:defRPr sz="2000" b="0">
                <a:solidFill>
                  <a:schemeClr val="accent3">
                    <a:lumMod val="75000"/>
                  </a:schemeClr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1357298"/>
            <a:ext cx="5111750" cy="476886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2304086"/>
            <a:ext cx="3008313" cy="38220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EDEA-6663-4BF9-AF73-4BE616E460D2}" type="datetimeFigureOut">
              <a:rPr lang="ko-KR" altLang="en-US" smtClean="0"/>
              <a:t>2009-11-16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E84E-46F7-4AE1-94FD-DAEA95F842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1285859"/>
            <a:ext cx="5486400" cy="344171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EDEA-6663-4BF9-AF73-4BE616E460D2}" type="datetimeFigureOut">
              <a:rPr lang="ko-KR" altLang="en-US" smtClean="0"/>
              <a:t>2009-11-16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E84E-46F7-4AE1-94FD-DAEA95F842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02400" y="0"/>
            <a:ext cx="8229600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71546"/>
            <a:ext cx="8229600" cy="505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838CEDEA-6663-4BF9-AF73-4BE616E460D2}" type="datetimeFigureOut">
              <a:rPr lang="ko-KR" altLang="en-US" smtClean="0"/>
              <a:t>2009-11-16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B73E84E-46F7-4AE1-94FD-DAEA95F842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3200" b="0" kern="1200" cap="none" spc="0" baseline="0">
          <a:ln w="18415" cmpd="sng">
            <a:noFill/>
            <a:prstDash val="solid"/>
          </a:ln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8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6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18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HW#8 – </a:t>
            </a:r>
            <a:r>
              <a:rPr lang="ko-KR" altLang="en-US" dirty="0" err="1" smtClean="0"/>
              <a:t>상미분</a:t>
            </a:r>
            <a:r>
              <a:rPr lang="ko-KR" altLang="en-US" dirty="0" smtClean="0"/>
              <a:t> 방정식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en-US" altLang="ko-KR" dirty="0" smtClean="0"/>
              <a:t>20071050</a:t>
            </a:r>
          </a:p>
          <a:p>
            <a:r>
              <a:rPr lang="ko-KR" altLang="en-US" dirty="0" smtClean="0"/>
              <a:t>오승</a:t>
            </a:r>
            <a:r>
              <a:rPr lang="ko-KR" altLang="en-US" dirty="0" smtClean="0"/>
              <a:t>재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14356"/>
          </a:xfrm>
        </p:spPr>
        <p:txBody>
          <a:bodyPr/>
          <a:lstStyle/>
          <a:p>
            <a:r>
              <a:rPr lang="en-US" altLang="ko-KR" dirty="0" smtClean="0"/>
              <a:t>Proble</a:t>
            </a:r>
            <a:r>
              <a:rPr lang="en-US" altLang="ko-KR" dirty="0" smtClean="0"/>
              <a:t>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47068" y="1374779"/>
            <a:ext cx="8229600" cy="5054617"/>
          </a:xfrm>
        </p:spPr>
        <p:txBody>
          <a:bodyPr/>
          <a:lstStyle/>
          <a:p>
            <a:r>
              <a:rPr lang="ko-KR" altLang="en-US" dirty="0" smtClean="0"/>
              <a:t>                        인</a:t>
            </a:r>
            <a:r>
              <a:rPr lang="en-US" altLang="ko-KR" dirty="0" smtClean="0"/>
              <a:t> </a:t>
            </a:r>
            <a:r>
              <a:rPr lang="ko-KR" altLang="en-US" dirty="0" smtClean="0"/>
              <a:t>함수           에서의 적분 값을 구하라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	</a:t>
            </a:r>
            <a:r>
              <a:rPr lang="ko-KR" altLang="en-US" dirty="0" smtClean="0"/>
              <a:t>구간 간격은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이고 초기 값은          에서          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	</a:t>
            </a:r>
            <a:r>
              <a:rPr lang="ko-KR" altLang="en-US" dirty="0" smtClean="0"/>
              <a:t>필수 </a:t>
            </a:r>
            <a:r>
              <a:rPr lang="en-US" altLang="ko-KR" dirty="0" smtClean="0"/>
              <a:t>: 4</a:t>
            </a:r>
            <a:r>
              <a:rPr lang="ko-KR" altLang="en-US" dirty="0" smtClean="0"/>
              <a:t>차 </a:t>
            </a:r>
            <a:r>
              <a:rPr lang="en-US" altLang="ko-KR" dirty="0" err="1" smtClean="0"/>
              <a:t>Runge-Kutta</a:t>
            </a:r>
            <a:r>
              <a:rPr lang="en-US" altLang="ko-KR" dirty="0" smtClean="0"/>
              <a:t> method</a:t>
            </a:r>
          </a:p>
          <a:p>
            <a:pPr>
              <a:buNone/>
            </a:pPr>
            <a:r>
              <a:rPr lang="en-US" altLang="ko-KR" dirty="0" smtClean="0"/>
              <a:t>	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	</a:t>
            </a:r>
            <a:r>
              <a:rPr lang="ko-KR" altLang="en-US" dirty="0" smtClean="0"/>
              <a:t>선택 </a:t>
            </a:r>
            <a:r>
              <a:rPr lang="en-US" altLang="ko-KR" dirty="0" smtClean="0"/>
              <a:t>: 3</a:t>
            </a:r>
            <a:r>
              <a:rPr lang="ko-KR" altLang="en-US" dirty="0" smtClean="0"/>
              <a:t>차 </a:t>
            </a:r>
            <a:r>
              <a:rPr lang="en-US" altLang="ko-KR" dirty="0" err="1" smtClean="0"/>
              <a:t>Runge-Kutta</a:t>
            </a:r>
            <a:r>
              <a:rPr lang="en-US" altLang="ko-KR" dirty="0" smtClean="0"/>
              <a:t> </a:t>
            </a:r>
            <a:r>
              <a:rPr lang="en-US" altLang="ko-KR" dirty="0" smtClean="0"/>
              <a:t>method</a:t>
            </a:r>
          </a:p>
          <a:p>
            <a:pPr>
              <a:buNone/>
            </a:pPr>
            <a:r>
              <a:rPr lang="en-US" altLang="ko-KR" dirty="0" smtClean="0"/>
              <a:t>	</a:t>
            </a:r>
            <a:r>
              <a:rPr lang="en-US" altLang="ko-KR" dirty="0" smtClean="0"/>
              <a:t>	    </a:t>
            </a:r>
            <a:r>
              <a:rPr lang="en-US" altLang="ko-KR" dirty="0" err="1" smtClean="0"/>
              <a:t>Heun</a:t>
            </a:r>
            <a:r>
              <a:rPr lang="en-US" altLang="ko-KR" dirty="0" smtClean="0"/>
              <a:t> method</a:t>
            </a:r>
            <a:endParaRPr lang="ko-KR" altLang="en-US" dirty="0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/>
        </p:nvGraphicFramePr>
        <p:xfrm>
          <a:off x="857224" y="1357298"/>
          <a:ext cx="2305860" cy="500066"/>
        </p:xfrm>
        <a:graphic>
          <a:graphicData uri="http://schemas.openxmlformats.org/presentationml/2006/ole">
            <p:oleObj spid="_x0000_s1026" name="Equation" r:id="rId3" imgW="1054080" imgH="228600" progId="Equation.3">
              <p:embed/>
            </p:oleObj>
          </a:graphicData>
        </a:graphic>
      </p:graphicFrame>
      <p:graphicFrame>
        <p:nvGraphicFramePr>
          <p:cNvPr id="5" name="개체 4"/>
          <p:cNvGraphicFramePr>
            <a:graphicFrameLocks noChangeAspect="1"/>
          </p:cNvGraphicFramePr>
          <p:nvPr/>
        </p:nvGraphicFramePr>
        <p:xfrm>
          <a:off x="4357686" y="1428736"/>
          <a:ext cx="776288" cy="388938"/>
        </p:xfrm>
        <a:graphic>
          <a:graphicData uri="http://schemas.openxmlformats.org/presentationml/2006/ole">
            <p:oleObj spid="_x0000_s1027" name="Equation" r:id="rId4" imgW="355320" imgH="177480" progId="Equation.3">
              <p:embed/>
            </p:oleObj>
          </a:graphicData>
        </a:graphic>
      </p:graphicFrame>
      <p:graphicFrame>
        <p:nvGraphicFramePr>
          <p:cNvPr id="6" name="개체 5"/>
          <p:cNvGraphicFramePr>
            <a:graphicFrameLocks noChangeAspect="1"/>
          </p:cNvGraphicFramePr>
          <p:nvPr/>
        </p:nvGraphicFramePr>
        <p:xfrm>
          <a:off x="4929190" y="2285992"/>
          <a:ext cx="776288" cy="388938"/>
        </p:xfrm>
        <a:graphic>
          <a:graphicData uri="http://schemas.openxmlformats.org/presentationml/2006/ole">
            <p:oleObj spid="_x0000_s1028" name="Equation" r:id="rId5" imgW="355320" imgH="177480" progId="Equation.3">
              <p:embed/>
            </p:oleObj>
          </a:graphicData>
        </a:graphic>
      </p:graphicFrame>
      <p:graphicFrame>
        <p:nvGraphicFramePr>
          <p:cNvPr id="7" name="개체 6"/>
          <p:cNvGraphicFramePr>
            <a:graphicFrameLocks noChangeAspect="1"/>
          </p:cNvGraphicFramePr>
          <p:nvPr/>
        </p:nvGraphicFramePr>
        <p:xfrm>
          <a:off x="6447860" y="2285992"/>
          <a:ext cx="803275" cy="444500"/>
        </p:xfrm>
        <a:graphic>
          <a:graphicData uri="http://schemas.openxmlformats.org/presentationml/2006/ole">
            <p:oleObj spid="_x0000_s1029" name="Equation" r:id="rId6" imgW="3682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14356"/>
          </a:xfrm>
        </p:spPr>
        <p:txBody>
          <a:bodyPr/>
          <a:lstStyle/>
          <a:p>
            <a:r>
              <a:rPr lang="en-US" altLang="ko-KR" dirty="0" err="1" smtClean="0"/>
              <a:t>Thoery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47068" y="1374779"/>
            <a:ext cx="8229600" cy="5054617"/>
          </a:xfrm>
        </p:spPr>
        <p:txBody>
          <a:bodyPr/>
          <a:lstStyle/>
          <a:p>
            <a:r>
              <a:rPr lang="en-US" altLang="ko-KR" sz="2800" dirty="0" err="1" smtClean="0">
                <a:solidFill>
                  <a:srgbClr val="C00000"/>
                </a:solidFill>
              </a:rPr>
              <a:t>Heun</a:t>
            </a:r>
            <a:r>
              <a:rPr lang="en-US" altLang="ko-KR" sz="2800" dirty="0" smtClean="0">
                <a:solidFill>
                  <a:srgbClr val="C00000"/>
                </a:solidFill>
              </a:rPr>
              <a:t> Method</a:t>
            </a:r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/>
        </p:nvGraphicFramePr>
        <p:xfrm>
          <a:off x="571472" y="1928802"/>
          <a:ext cx="2686948" cy="406402"/>
        </p:xfrm>
        <a:graphic>
          <a:graphicData uri="http://schemas.openxmlformats.org/presentationml/2006/ole">
            <p:oleObj spid="_x0000_s2050" name="Equation" r:id="rId3" imgW="1269720" imgH="241200" progId="Equation.3">
              <p:embed/>
            </p:oleObj>
          </a:graphicData>
        </a:graphic>
      </p:graphicFrame>
      <p:graphicFrame>
        <p:nvGraphicFramePr>
          <p:cNvPr id="6" name="개체 5"/>
          <p:cNvGraphicFramePr>
            <a:graphicFrameLocks noChangeAspect="1"/>
          </p:cNvGraphicFramePr>
          <p:nvPr/>
        </p:nvGraphicFramePr>
        <p:xfrm>
          <a:off x="590538" y="2928934"/>
          <a:ext cx="2338388" cy="406400"/>
        </p:xfrm>
        <a:graphic>
          <a:graphicData uri="http://schemas.openxmlformats.org/presentationml/2006/ole">
            <p:oleObj spid="_x0000_s2051" name="Equation" r:id="rId4" imgW="1104840" imgH="241200" progId="Equation.3">
              <p:embed/>
            </p:oleObj>
          </a:graphicData>
        </a:graphic>
      </p:graphicFrame>
      <p:graphicFrame>
        <p:nvGraphicFramePr>
          <p:cNvPr id="7" name="개체 6"/>
          <p:cNvGraphicFramePr>
            <a:graphicFrameLocks noChangeAspect="1"/>
          </p:cNvGraphicFramePr>
          <p:nvPr/>
        </p:nvGraphicFramePr>
        <p:xfrm>
          <a:off x="592394" y="3916375"/>
          <a:ext cx="4514851" cy="1370013"/>
        </p:xfrm>
        <a:graphic>
          <a:graphicData uri="http://schemas.openxmlformats.org/presentationml/2006/ole">
            <p:oleObj spid="_x0000_s2052" name="Equation" r:id="rId5" imgW="2133360" imgH="812520" progId="Equation.3">
              <p:embed/>
            </p:oleObj>
          </a:graphicData>
        </a:graphic>
      </p:graphicFrame>
      <p:sp>
        <p:nvSpPr>
          <p:cNvPr id="15" name="오른쪽 화살표 14"/>
          <p:cNvSpPr/>
          <p:nvPr/>
        </p:nvSpPr>
        <p:spPr>
          <a:xfrm rot="1412869">
            <a:off x="932271" y="2530635"/>
            <a:ext cx="1284263" cy="28575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오른쪽 화살표 15"/>
          <p:cNvSpPr/>
          <p:nvPr/>
        </p:nvSpPr>
        <p:spPr>
          <a:xfrm rot="1207251">
            <a:off x="1001738" y="3545202"/>
            <a:ext cx="1556957" cy="28575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14356"/>
          </a:xfrm>
        </p:spPr>
        <p:txBody>
          <a:bodyPr/>
          <a:lstStyle/>
          <a:p>
            <a:r>
              <a:rPr lang="en-US" altLang="ko-KR" dirty="0" smtClean="0"/>
              <a:t>Theory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47068" y="1374779"/>
            <a:ext cx="8229600" cy="5054617"/>
          </a:xfrm>
        </p:spPr>
        <p:txBody>
          <a:bodyPr/>
          <a:lstStyle/>
          <a:p>
            <a:r>
              <a:rPr lang="en-US" altLang="ko-KR" dirty="0" smtClean="0">
                <a:solidFill>
                  <a:srgbClr val="C00000"/>
                </a:solidFill>
              </a:rPr>
              <a:t>3</a:t>
            </a:r>
            <a:r>
              <a:rPr lang="en-US" altLang="ko-KR" baseline="30000" dirty="0" smtClean="0">
                <a:solidFill>
                  <a:srgbClr val="C00000"/>
                </a:solidFill>
              </a:rPr>
              <a:t>rd</a:t>
            </a:r>
            <a:r>
              <a:rPr lang="en-US" altLang="ko-KR" dirty="0" smtClean="0">
                <a:solidFill>
                  <a:srgbClr val="C00000"/>
                </a:solidFill>
              </a:rPr>
              <a:t> </a:t>
            </a:r>
            <a:r>
              <a:rPr lang="en-US" altLang="ko-KR" dirty="0" err="1" smtClean="0">
                <a:solidFill>
                  <a:srgbClr val="C00000"/>
                </a:solidFill>
              </a:rPr>
              <a:t>Runge-Kutta</a:t>
            </a:r>
            <a:r>
              <a:rPr lang="en-US" altLang="ko-KR" dirty="0" smtClean="0">
                <a:solidFill>
                  <a:srgbClr val="C00000"/>
                </a:solidFill>
              </a:rPr>
              <a:t> Method</a:t>
            </a:r>
          </a:p>
          <a:p>
            <a:endParaRPr lang="en-US" altLang="ko-KR" dirty="0" smtClean="0">
              <a:solidFill>
                <a:srgbClr val="C00000"/>
              </a:solidFill>
            </a:endParaRPr>
          </a:p>
          <a:p>
            <a:endParaRPr lang="en-US" altLang="ko-KR" dirty="0" smtClean="0">
              <a:solidFill>
                <a:srgbClr val="C00000"/>
              </a:solidFill>
            </a:endParaRPr>
          </a:p>
          <a:p>
            <a:endParaRPr lang="en-US" altLang="ko-KR" dirty="0" smtClean="0">
              <a:solidFill>
                <a:srgbClr val="C00000"/>
              </a:solidFill>
            </a:endParaRPr>
          </a:p>
          <a:p>
            <a:endParaRPr lang="en-US" altLang="ko-KR" dirty="0" smtClean="0">
              <a:solidFill>
                <a:srgbClr val="C00000"/>
              </a:solidFill>
            </a:endParaRPr>
          </a:p>
          <a:p>
            <a:r>
              <a:rPr lang="en-US" altLang="ko-KR" dirty="0" smtClean="0">
                <a:solidFill>
                  <a:srgbClr val="C00000"/>
                </a:solidFill>
              </a:rPr>
              <a:t>4</a:t>
            </a:r>
            <a:r>
              <a:rPr lang="en-US" altLang="ko-KR" baseline="30000" dirty="0" smtClean="0">
                <a:solidFill>
                  <a:srgbClr val="C00000"/>
                </a:solidFill>
              </a:rPr>
              <a:t>th</a:t>
            </a:r>
            <a:r>
              <a:rPr lang="en-US" altLang="ko-KR" dirty="0" smtClean="0">
                <a:solidFill>
                  <a:srgbClr val="C00000"/>
                </a:solidFill>
              </a:rPr>
              <a:t> </a:t>
            </a:r>
            <a:r>
              <a:rPr lang="en-US" altLang="ko-KR" dirty="0" err="1" smtClean="0">
                <a:solidFill>
                  <a:srgbClr val="C00000"/>
                </a:solidFill>
              </a:rPr>
              <a:t>Runge-Kutta</a:t>
            </a:r>
            <a:r>
              <a:rPr lang="en-US" altLang="ko-KR" dirty="0" smtClean="0">
                <a:solidFill>
                  <a:srgbClr val="C00000"/>
                </a:solidFill>
              </a:rPr>
              <a:t> Method</a:t>
            </a:r>
            <a:endParaRPr lang="ko-KR" alt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/>
        </p:nvGraphicFramePr>
        <p:xfrm>
          <a:off x="785786" y="1928802"/>
          <a:ext cx="2723856" cy="625478"/>
        </p:xfrm>
        <a:graphic>
          <a:graphicData uri="http://schemas.openxmlformats.org/presentationml/2006/ole">
            <p:oleObj spid="_x0000_s3074" name="Equation" r:id="rId3" imgW="1714320" imgH="393480" progId="Equation.3">
              <p:embed/>
            </p:oleObj>
          </a:graphicData>
        </a:graphic>
      </p:graphicFrame>
      <p:graphicFrame>
        <p:nvGraphicFramePr>
          <p:cNvPr id="6" name="개체 5"/>
          <p:cNvGraphicFramePr>
            <a:graphicFrameLocks noChangeAspect="1"/>
          </p:cNvGraphicFramePr>
          <p:nvPr/>
        </p:nvGraphicFramePr>
        <p:xfrm>
          <a:off x="4572000" y="1785926"/>
          <a:ext cx="2846387" cy="1370013"/>
        </p:xfrm>
        <a:graphic>
          <a:graphicData uri="http://schemas.openxmlformats.org/presentationml/2006/ole">
            <p:oleObj spid="_x0000_s3076" name="Equation" r:id="rId4" imgW="1790640" imgH="863280" progId="Equation.3">
              <p:embed/>
            </p:oleObj>
          </a:graphicData>
        </a:graphic>
      </p:graphicFrame>
      <p:graphicFrame>
        <p:nvGraphicFramePr>
          <p:cNvPr id="8" name="개체 7"/>
          <p:cNvGraphicFramePr>
            <a:graphicFrameLocks noChangeAspect="1"/>
          </p:cNvGraphicFramePr>
          <p:nvPr/>
        </p:nvGraphicFramePr>
        <p:xfrm>
          <a:off x="785786" y="4071942"/>
          <a:ext cx="3268663" cy="625475"/>
        </p:xfrm>
        <a:graphic>
          <a:graphicData uri="http://schemas.openxmlformats.org/presentationml/2006/ole">
            <p:oleObj spid="_x0000_s3078" name="Equation" r:id="rId5" imgW="2057400" imgH="393480" progId="Equation.3">
              <p:embed/>
            </p:oleObj>
          </a:graphicData>
        </a:graphic>
      </p:graphicFrame>
      <p:graphicFrame>
        <p:nvGraphicFramePr>
          <p:cNvPr id="9" name="개체 8"/>
          <p:cNvGraphicFramePr>
            <a:graphicFrameLocks noChangeAspect="1"/>
          </p:cNvGraphicFramePr>
          <p:nvPr/>
        </p:nvGraphicFramePr>
        <p:xfrm>
          <a:off x="4643438" y="4071942"/>
          <a:ext cx="2603500" cy="2014537"/>
        </p:xfrm>
        <a:graphic>
          <a:graphicData uri="http://schemas.openxmlformats.org/presentationml/2006/ole">
            <p:oleObj spid="_x0000_s3079" name="Equation" r:id="rId6" imgW="1638000" imgH="1269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14356"/>
          </a:xfrm>
        </p:spPr>
        <p:txBody>
          <a:bodyPr/>
          <a:lstStyle/>
          <a:p>
            <a:r>
              <a:rPr lang="en-US" altLang="ko-KR" dirty="0" err="1" smtClean="0"/>
              <a:t>Algoritm</a:t>
            </a:r>
            <a:endParaRPr lang="ko-KR" altLang="en-US" dirty="0"/>
          </a:p>
        </p:txBody>
      </p:sp>
      <p:cxnSp>
        <p:nvCxnSpPr>
          <p:cNvPr id="16" name="직선 연결선 15"/>
          <p:cNvCxnSpPr/>
          <p:nvPr/>
        </p:nvCxnSpPr>
        <p:spPr>
          <a:xfrm>
            <a:off x="5500694" y="4572008"/>
            <a:ext cx="1285884" cy="15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5500694" y="5214950"/>
            <a:ext cx="1285884" cy="15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다이어그램 18"/>
          <p:cNvGraphicFramePr/>
          <p:nvPr/>
        </p:nvGraphicFramePr>
        <p:xfrm>
          <a:off x="1357290" y="1714488"/>
          <a:ext cx="176211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1714488"/>
            <a:ext cx="416242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53625" y="2776631"/>
            <a:ext cx="13335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39230" y="3000372"/>
            <a:ext cx="26479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10978" y="3203800"/>
            <a:ext cx="342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39226" y="3394982"/>
            <a:ext cx="22860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543974" y="3552827"/>
            <a:ext cx="24765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560982" y="3692980"/>
            <a:ext cx="26289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14356"/>
          </a:xfrm>
        </p:spPr>
        <p:txBody>
          <a:bodyPr/>
          <a:lstStyle/>
          <a:p>
            <a:r>
              <a:rPr lang="en-US" altLang="ko-KR" dirty="0" smtClean="0"/>
              <a:t>Code</a:t>
            </a:r>
            <a:endParaRPr lang="ko-KR" altLang="en-US" dirty="0"/>
          </a:p>
        </p:txBody>
      </p:sp>
      <p:sp>
        <p:nvSpPr>
          <p:cNvPr id="12" name="내용 개체 틀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71612"/>
            <a:ext cx="346710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285860"/>
            <a:ext cx="318135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14356"/>
          </a:xfrm>
        </p:spPr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85860"/>
            <a:ext cx="7541447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428992" y="6143644"/>
            <a:ext cx="485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/>
              <a:t>정확도 </a:t>
            </a:r>
            <a:r>
              <a:rPr lang="en-US" altLang="ko-KR" sz="2400" dirty="0" smtClean="0"/>
              <a:t>: 4</a:t>
            </a:r>
            <a:r>
              <a:rPr lang="en-US" altLang="ko-KR" sz="2400" baseline="30000" dirty="0" smtClean="0"/>
              <a:t>th</a:t>
            </a:r>
            <a:r>
              <a:rPr lang="en-US" altLang="ko-KR" sz="2400" dirty="0" smtClean="0"/>
              <a:t> RK &gt; 3</a:t>
            </a:r>
            <a:r>
              <a:rPr lang="en-US" altLang="ko-KR" sz="2400" baseline="30000" dirty="0" smtClean="0"/>
              <a:t>rd</a:t>
            </a:r>
            <a:r>
              <a:rPr lang="en-US" altLang="ko-KR" sz="2400" dirty="0" smtClean="0"/>
              <a:t> RK &gt; </a:t>
            </a:r>
            <a:r>
              <a:rPr lang="en-US" altLang="ko-KR" sz="2400" dirty="0" err="1" smtClean="0"/>
              <a:t>Heun</a:t>
            </a:r>
            <a:r>
              <a:rPr lang="en-US" altLang="ko-KR" sz="2400" dirty="0" smtClean="0"/>
              <a:t> 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테마1">
  <a:themeElements>
    <a:clrScheme name="design 37">
      <a:dk1>
        <a:srgbClr val="020C27"/>
      </a:dk1>
      <a:lt1>
        <a:srgbClr val="FFFFFF"/>
      </a:lt1>
      <a:dk2>
        <a:srgbClr val="77C1C2"/>
      </a:dk2>
      <a:lt2>
        <a:srgbClr val="EEF4F7"/>
      </a:lt2>
      <a:accent1>
        <a:srgbClr val="072E96"/>
      </a:accent1>
      <a:accent2>
        <a:srgbClr val="BD8DCD"/>
      </a:accent2>
      <a:accent3>
        <a:srgbClr val="6F2689"/>
      </a:accent3>
      <a:accent4>
        <a:srgbClr val="6195BC"/>
      </a:accent4>
      <a:accent5>
        <a:srgbClr val="26865B"/>
      </a:accent5>
      <a:accent6>
        <a:srgbClr val="548426"/>
      </a:accent6>
      <a:hlink>
        <a:srgbClr val="1B553F"/>
      </a:hlink>
      <a:folHlink>
        <a:srgbClr val="072E96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테마1</Template>
  <TotalTime>237</TotalTime>
  <Words>48</Words>
  <Application>Microsoft Office PowerPoint</Application>
  <PresentationFormat>화면 슬라이드 쇼(4:3)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테마1</vt:lpstr>
      <vt:lpstr>Microsoft Equation 3.0</vt:lpstr>
      <vt:lpstr>HW#8 – 상미분 방정식</vt:lpstr>
      <vt:lpstr>Problem</vt:lpstr>
      <vt:lpstr>Thoery</vt:lpstr>
      <vt:lpstr>Theory</vt:lpstr>
      <vt:lpstr>Algoritm</vt:lpstr>
      <vt:lpstr>Code</vt:lpstr>
      <vt:lpstr>Result</vt:lpstr>
    </vt:vector>
  </TitlesOfParts>
  <Company>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HW#8 – 상미분 방정식</dc:title>
  <dc:creator>Master</dc:creator>
  <cp:lastModifiedBy>Master</cp:lastModifiedBy>
  <cp:revision>9</cp:revision>
  <dcterms:created xsi:type="dcterms:W3CDTF">2009-11-16T09:58:39Z</dcterms:created>
  <dcterms:modified xsi:type="dcterms:W3CDTF">2009-11-16T13:55:56Z</dcterms:modified>
</cp:coreProperties>
</file>