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2" r:id="rId3"/>
    <p:sldId id="284" r:id="rId4"/>
    <p:sldId id="283" r:id="rId5"/>
    <p:sldId id="285" r:id="rId6"/>
    <p:sldId id="278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6BF5DC-983A-43F7-8D12-3C7CC2F9EA7A}" v="367" dt="2021-09-22T18:48:42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6327" autoAdjust="0"/>
  </p:normalViewPr>
  <p:slideViewPr>
    <p:cSldViewPr snapToGrid="0">
      <p:cViewPr varScale="1">
        <p:scale>
          <a:sx n="110" d="100"/>
          <a:sy n="110" d="100"/>
        </p:scale>
        <p:origin x="690" y="96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지원재(신소재공학과)" userId="a363260f-3526-446c-b65f-93485d994e4f" providerId="ADAL" clId="{A8C1EB57-EDDC-4FCA-A042-035720ED4B21}"/>
    <pc:docChg chg="undo custSel addSld delSld modSld">
      <pc:chgData name="지원재(신소재공학과)" userId="a363260f-3526-446c-b65f-93485d994e4f" providerId="ADAL" clId="{A8C1EB57-EDDC-4FCA-A042-035720ED4B21}" dt="2021-09-13T14:56:02.558" v="166" actId="113"/>
      <pc:docMkLst>
        <pc:docMk/>
      </pc:docMkLst>
      <pc:sldChg chg="del">
        <pc:chgData name="지원재(신소재공학과)" userId="a363260f-3526-446c-b65f-93485d994e4f" providerId="ADAL" clId="{A8C1EB57-EDDC-4FCA-A042-035720ED4B21}" dt="2021-09-13T14:10:33.221" v="37" actId="47"/>
        <pc:sldMkLst>
          <pc:docMk/>
          <pc:sldMk cId="1843356254" sldId="257"/>
        </pc:sldMkLst>
      </pc:sldChg>
      <pc:sldChg chg="modSp mod">
        <pc:chgData name="지원재(신소재공학과)" userId="a363260f-3526-446c-b65f-93485d994e4f" providerId="ADAL" clId="{A8C1EB57-EDDC-4FCA-A042-035720ED4B21}" dt="2021-09-13T14:10:26.280" v="34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8C1EB57-EDDC-4FCA-A042-035720ED4B21}" dt="2021-09-13T14:10:21.186" v="3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8C1EB57-EDDC-4FCA-A042-035720ED4B21}" dt="2021-09-13T14:10:26.280" v="34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A8C1EB57-EDDC-4FCA-A042-035720ED4B21}" dt="2021-09-13T14:13:51.856" v="89" actId="1076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8C1EB57-EDDC-4FCA-A042-035720ED4B21}" dt="2021-09-13T14:10:38.421" v="45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15" creationId="{C1258152-9FB3-47CE-8D3E-5423B563F363}"/>
          </ac:spMkLst>
        </pc:spChg>
        <pc:spChg chg="del">
          <ac:chgData name="지원재(신소재공학과)" userId="a363260f-3526-446c-b65f-93485d994e4f" providerId="ADAL" clId="{A8C1EB57-EDDC-4FCA-A042-035720ED4B21}" dt="2021-09-13T14:10:40.110" v="48" actId="478"/>
          <ac:spMkLst>
            <pc:docMk/>
            <pc:sldMk cId="3563111672" sldId="282"/>
            <ac:spMk id="22" creationId="{4BACE07F-982E-415A-8A0E-A529934F4A13}"/>
          </ac:spMkLst>
        </pc:spChg>
        <pc:spChg chg="del mod">
          <ac:chgData name="지원재(신소재공학과)" userId="a363260f-3526-446c-b65f-93485d994e4f" providerId="ADAL" clId="{A8C1EB57-EDDC-4FCA-A042-035720ED4B21}" dt="2021-09-13T14:10:43.419" v="52" actId="478"/>
          <ac:spMkLst>
            <pc:docMk/>
            <pc:sldMk cId="3563111672" sldId="282"/>
            <ac:spMk id="23" creationId="{C1875F63-9047-4126-9BD8-9ECFC1517F54}"/>
          </ac:spMkLst>
        </pc:spChg>
        <pc:spChg chg="del">
          <ac:chgData name="지원재(신소재공학과)" userId="a363260f-3526-446c-b65f-93485d994e4f" providerId="ADAL" clId="{A8C1EB57-EDDC-4FCA-A042-035720ED4B21}" dt="2021-09-13T14:10:44.278" v="53" actId="478"/>
          <ac:spMkLst>
            <pc:docMk/>
            <pc:sldMk cId="3563111672" sldId="282"/>
            <ac:spMk id="30" creationId="{BF5A5599-2E67-4A1B-A2A1-9DD10086C3C3}"/>
          </ac:spMkLst>
        </pc:sp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6" creationId="{06E8691B-420E-439E-A9A3-6FF417EDFD7A}"/>
          </ac:picMkLst>
        </pc:picChg>
        <pc:picChg chg="del">
          <ac:chgData name="지원재(신소재공학과)" userId="a363260f-3526-446c-b65f-93485d994e4f" providerId="ADAL" clId="{A8C1EB57-EDDC-4FCA-A042-035720ED4B21}" dt="2021-09-13T14:10:39.277" v="46" actId="478"/>
          <ac:picMkLst>
            <pc:docMk/>
            <pc:sldMk cId="3563111672" sldId="282"/>
            <ac:picMk id="21" creationId="{5DD95556-C347-4505-AEC7-EE0AE8B66B1A}"/>
          </ac:picMkLst>
        </pc:picChg>
        <pc:picChg chg="del">
          <ac:chgData name="지원재(신소재공학과)" userId="a363260f-3526-446c-b65f-93485d994e4f" providerId="ADAL" clId="{A8C1EB57-EDDC-4FCA-A042-035720ED4B21}" dt="2021-09-13T14:10:39.625" v="47" actId="478"/>
          <ac:picMkLst>
            <pc:docMk/>
            <pc:sldMk cId="3563111672" sldId="282"/>
            <ac:picMk id="24" creationId="{050720F9-67E1-4CCE-BAE5-F3190A1B9AF2}"/>
          </ac:picMkLst>
        </pc:picChg>
        <pc:cxnChg chg="del">
          <ac:chgData name="지원재(신소재공학과)" userId="a363260f-3526-446c-b65f-93485d994e4f" providerId="ADAL" clId="{A8C1EB57-EDDC-4FCA-A042-035720ED4B21}" dt="2021-09-13T14:10:40.958" v="49" actId="478"/>
          <ac:cxnSpMkLst>
            <pc:docMk/>
            <pc:sldMk cId="3563111672" sldId="282"/>
            <ac:cxnSpMk id="25" creationId="{E5681985-12BF-48CA-9D6E-677FFF335609}"/>
          </ac:cxnSpMkLst>
        </pc:cxnChg>
        <pc:cxnChg chg="del">
          <ac:chgData name="지원재(신소재공학과)" userId="a363260f-3526-446c-b65f-93485d994e4f" providerId="ADAL" clId="{A8C1EB57-EDDC-4FCA-A042-035720ED4B21}" dt="2021-09-13T14:10:41.458" v="50" actId="478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Sp delSp modSp add mod">
        <pc:chgData name="지원재(신소재공학과)" userId="a363260f-3526-446c-b65f-93485d994e4f" providerId="ADAL" clId="{A8C1EB57-EDDC-4FCA-A042-035720ED4B21}" dt="2021-09-13T14:56:02.558" v="166" actId="113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A8C1EB57-EDDC-4FCA-A042-035720ED4B21}" dt="2021-09-13T14:13:16.669" v="82"/>
          <ac:spMkLst>
            <pc:docMk/>
            <pc:sldMk cId="2042167522" sldId="283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A8C1EB57-EDDC-4FCA-A042-035720ED4B21}" dt="2021-09-13T14:14:06.644" v="115"/>
          <ac:spMkLst>
            <pc:docMk/>
            <pc:sldMk cId="2042167522" sldId="283"/>
            <ac:spMk id="7" creationId="{E1CFBBBB-BE13-4DB8-8E3F-AC72B4F47612}"/>
          </ac:spMkLst>
        </pc:spChg>
        <pc:spChg chg="add del mod">
          <ac:chgData name="지원재(신소재공학과)" userId="a363260f-3526-446c-b65f-93485d994e4f" providerId="ADAL" clId="{A8C1EB57-EDDC-4FCA-A042-035720ED4B21}" dt="2021-09-13T14:14:09.368" v="117" actId="478"/>
          <ac:spMkLst>
            <pc:docMk/>
            <pc:sldMk cId="2042167522" sldId="283"/>
            <ac:spMk id="8" creationId="{5ADCE615-3071-4C60-8797-A0913BD66074}"/>
          </ac:spMkLst>
        </pc:spChg>
        <pc:spChg chg="add mod">
          <ac:chgData name="지원재(신소재공학과)" userId="a363260f-3526-446c-b65f-93485d994e4f" providerId="ADAL" clId="{A8C1EB57-EDDC-4FCA-A042-035720ED4B21}" dt="2021-09-13T14:56:02.558" v="166" actId="113"/>
          <ac:spMkLst>
            <pc:docMk/>
            <pc:sldMk cId="2042167522" sldId="283"/>
            <ac:spMk id="10" creationId="{EA6DAC90-7A36-459D-9FA9-D279B43B88D6}"/>
          </ac:spMkLst>
        </pc:spChg>
        <pc:spChg chg="del mod">
          <ac:chgData name="지원재(신소재공학과)" userId="a363260f-3526-446c-b65f-93485d994e4f" providerId="ADAL" clId="{A8C1EB57-EDDC-4FCA-A042-035720ED4B21}" dt="2021-09-13T14:13:39.582" v="88" actId="478"/>
          <ac:spMkLst>
            <pc:docMk/>
            <pc:sldMk cId="2042167522" sldId="283"/>
            <ac:spMk id="15" creationId="{C1258152-9FB3-47CE-8D3E-5423B563F363}"/>
          </ac:spMkLst>
        </pc:spChg>
        <pc:picChg chg="del">
          <ac:chgData name="지원재(신소재공학과)" userId="a363260f-3526-446c-b65f-93485d994e4f" providerId="ADAL" clId="{A8C1EB57-EDDC-4FCA-A042-035720ED4B21}" dt="2021-09-13T14:13:17.440" v="83" actId="478"/>
          <ac:picMkLst>
            <pc:docMk/>
            <pc:sldMk cId="2042167522" sldId="283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53:12.608" v="121" actId="1076"/>
          <ac:picMkLst>
            <pc:docMk/>
            <pc:sldMk cId="2042167522" sldId="283"/>
            <ac:picMk id="5" creationId="{D30ABC6D-258E-4581-90A1-5C4B03F3D146}"/>
          </ac:picMkLst>
        </pc:picChg>
        <pc:picChg chg="del">
          <ac:chgData name="지원재(신소재공학과)" userId="a363260f-3526-446c-b65f-93485d994e4f" providerId="ADAL" clId="{A8C1EB57-EDDC-4FCA-A042-035720ED4B21}" dt="2021-09-13T14:13:18.791" v="84" actId="478"/>
          <ac:picMkLst>
            <pc:docMk/>
            <pc:sldMk cId="2042167522" sldId="283"/>
            <ac:picMk id="6" creationId="{06E8691B-420E-439E-A9A3-6FF417EDFD7A}"/>
          </ac:picMkLst>
        </pc:picChg>
      </pc:sldChg>
      <pc:sldChg chg="del">
        <pc:chgData name="지원재(신소재공학과)" userId="a363260f-3526-446c-b65f-93485d994e4f" providerId="ADAL" clId="{A8C1EB57-EDDC-4FCA-A042-035720ED4B21}" dt="2021-09-13T14:10:31.869" v="35" actId="47"/>
        <pc:sldMkLst>
          <pc:docMk/>
          <pc:sldMk cId="1113227339" sldId="337"/>
        </pc:sldMkLst>
      </pc:sldChg>
      <pc:sldChg chg="del">
        <pc:chgData name="지원재(신소재공학과)" userId="a363260f-3526-446c-b65f-93485d994e4f" providerId="ADAL" clId="{A8C1EB57-EDDC-4FCA-A042-035720ED4B21}" dt="2021-09-13T14:10:32.657" v="36" actId="47"/>
        <pc:sldMkLst>
          <pc:docMk/>
          <pc:sldMk cId="4123917098" sldId="338"/>
        </pc:sldMkLst>
      </pc:sldChg>
    </pc:docChg>
  </pc:docChgLst>
  <pc:docChgLst>
    <pc:chgData name="지원재(신소재공학과)" userId="a363260f-3526-446c-b65f-93485d994e4f" providerId="ADAL" clId="{324B40DC-DFC4-4F4B-9C26-4D89DB495FA3}"/>
    <pc:docChg chg="undo redo custSel addSld delSld modSld">
      <pc:chgData name="지원재(신소재공학과)" userId="a363260f-3526-446c-b65f-93485d994e4f" providerId="ADAL" clId="{324B40DC-DFC4-4F4B-9C26-4D89DB495FA3}" dt="2021-08-08T22:30:01.300" v="435" actId="1076"/>
      <pc:docMkLst>
        <pc:docMk/>
      </pc:docMkLst>
      <pc:sldChg chg="modSp mod">
        <pc:chgData name="지원재(신소재공학과)" userId="a363260f-3526-446c-b65f-93485d994e4f" providerId="ADAL" clId="{324B40DC-DFC4-4F4B-9C26-4D89DB495FA3}" dt="2021-08-08T22:21:35.358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324B40DC-DFC4-4F4B-9C26-4D89DB495FA3}" dt="2021-08-08T22:21:35.358" v="20"/>
          <ac:spMkLst>
            <pc:docMk/>
            <pc:sldMk cId="2575873133" sldId="256"/>
            <ac:spMk id="3" creationId="{47CDBD1F-C93B-496B-9150-ABA101C1E8C6}"/>
          </ac:spMkLst>
        </pc:spChg>
      </pc:sldChg>
      <pc:sldChg chg="modSp add mod">
        <pc:chgData name="지원재(신소재공학과)" userId="a363260f-3526-446c-b65f-93485d994e4f" providerId="ADAL" clId="{324B40DC-DFC4-4F4B-9C26-4D89DB495FA3}" dt="2021-08-08T22:25:50.173" v="185" actId="21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324B40DC-DFC4-4F4B-9C26-4D89DB495FA3}" dt="2021-08-08T22:22:17.721" v="42" actId="113"/>
          <ac:spMkLst>
            <pc:docMk/>
            <pc:sldMk cId="1843356254" sldId="257"/>
            <ac:spMk id="2" creationId="{23D6B7BF-D911-8549-A1C6-91C204BDF52D}"/>
          </ac:spMkLst>
        </pc:spChg>
        <pc:spChg chg="mod">
          <ac:chgData name="지원재(신소재공학과)" userId="a363260f-3526-446c-b65f-93485d994e4f" providerId="ADAL" clId="{324B40DC-DFC4-4F4B-9C26-4D89DB495FA3}" dt="2021-08-08T22:25:50.173" v="185" actId="21"/>
          <ac:spMkLst>
            <pc:docMk/>
            <pc:sldMk cId="1843356254" sldId="257"/>
            <ac:spMk id="3" creationId="{18803C8E-CB91-8B42-9752-13B19D4477E1}"/>
          </ac:spMkLst>
        </pc:spChg>
      </pc:sldChg>
      <pc:sldChg chg="delSp modSp add mod">
        <pc:chgData name="지원재(신소재공학과)" userId="a363260f-3526-446c-b65f-93485d994e4f" providerId="ADAL" clId="{324B40DC-DFC4-4F4B-9C26-4D89DB495FA3}" dt="2021-08-08T22:28:51.953" v="397" actId="20577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324B40DC-DFC4-4F4B-9C26-4D89DB495FA3}" dt="2021-08-08T22:22:27.759" v="58" actId="113"/>
          <ac:spMkLst>
            <pc:docMk/>
            <pc:sldMk cId="3257016355" sldId="258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8:51.953" v="397" actId="20577"/>
          <ac:spMkLst>
            <pc:docMk/>
            <pc:sldMk cId="3257016355" sldId="258"/>
            <ac:spMk id="3" creationId="{93C66683-B1AD-F34B-BDE4-466F7B1B9C88}"/>
          </ac:spMkLst>
        </pc:spChg>
        <pc:grpChg chg="del">
          <ac:chgData name="지원재(신소재공학과)" userId="a363260f-3526-446c-b65f-93485d994e4f" providerId="ADAL" clId="{324B40DC-DFC4-4F4B-9C26-4D89DB495FA3}" dt="2021-08-08T22:23:18.597" v="95" actId="478"/>
          <ac:grpSpMkLst>
            <pc:docMk/>
            <pc:sldMk cId="3257016355" sldId="258"/>
            <ac:grpSpMk id="11" creationId="{9A9063D0-EFC7-C049-AEEF-1DAFB33E1B49}"/>
          </ac:grpSpMkLst>
        </pc:grpChg>
      </pc:sldChg>
      <pc:sldChg chg="addSp delSp modSp add mod">
        <pc:chgData name="지원재(신소재공학과)" userId="a363260f-3526-446c-b65f-93485d994e4f" providerId="ADAL" clId="{324B40DC-DFC4-4F4B-9C26-4D89DB495FA3}" dt="2021-08-08T22:30:01.300" v="435" actId="1076"/>
        <pc:sldMkLst>
          <pc:docMk/>
          <pc:sldMk cId="3567209241" sldId="259"/>
        </pc:sldMkLst>
        <pc:spChg chg="add del">
          <ac:chgData name="지원재(신소재공학과)" userId="a363260f-3526-446c-b65f-93485d994e4f" providerId="ADAL" clId="{324B40DC-DFC4-4F4B-9C26-4D89DB495FA3}" dt="2021-08-08T22:29:02.551" v="398" actId="478"/>
          <ac:spMkLst>
            <pc:docMk/>
            <pc:sldMk cId="3567209241" sldId="25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9:52.613" v="430"/>
          <ac:spMkLst>
            <pc:docMk/>
            <pc:sldMk cId="3567209241" sldId="259"/>
            <ac:spMk id="3" creationId="{93C66683-B1AD-F34B-BDE4-466F7B1B9C88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4" creationId="{1154D693-8BAA-2A4B-BD32-48C87045512D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6" creationId="{DA1B54A4-62A7-E64F-B374-C2B0FCA3E99E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11" creationId="{F5356EC9-A2B2-894A-B7EE-3CDE0E469115}"/>
          </ac:spMkLst>
        </pc:spChg>
        <pc:spChg chg="add del mod">
          <ac:chgData name="지원재(신소재공학과)" userId="a363260f-3526-446c-b65f-93485d994e4f" providerId="ADAL" clId="{324B40DC-DFC4-4F4B-9C26-4D89DB495FA3}" dt="2021-08-08T22:22:05.541" v="25" actId="478"/>
          <ac:spMkLst>
            <pc:docMk/>
            <pc:sldMk cId="3567209241" sldId="259"/>
            <ac:spMk id="21" creationId="{FCE5FB07-749C-4967-8F19-45DAA70CC48D}"/>
          </ac:spMkLst>
        </pc:spChg>
        <pc:spChg chg="add del mod">
          <ac:chgData name="지원재(신소재공학과)" userId="a363260f-3526-446c-b65f-93485d994e4f" providerId="ADAL" clId="{324B40DC-DFC4-4F4B-9C26-4D89DB495FA3}" dt="2021-08-08T22:29:06.363" v="401" actId="478"/>
          <ac:spMkLst>
            <pc:docMk/>
            <pc:sldMk cId="3567209241" sldId="259"/>
            <ac:spMk id="24" creationId="{1DA05735-1046-4B57-9D1D-88CFA850DA2E}"/>
          </ac:spMkLst>
        </pc:spChg>
        <pc:spChg chg="add del mod">
          <ac:chgData name="지원재(신소재공학과)" userId="a363260f-3526-446c-b65f-93485d994e4f" providerId="ADAL" clId="{324B40DC-DFC4-4F4B-9C26-4D89DB495FA3}" dt="2021-08-08T22:29:04.388" v="400"/>
          <ac:spMkLst>
            <pc:docMk/>
            <pc:sldMk cId="3567209241" sldId="259"/>
            <ac:spMk id="53" creationId="{024F1938-99ED-449F-A33B-2EBEE74C7CD2}"/>
          </ac:spMkLst>
        </pc:spChg>
        <pc:spChg chg="add mod">
          <ac:chgData name="지원재(신소재공학과)" userId="a363260f-3526-446c-b65f-93485d994e4f" providerId="ADAL" clId="{324B40DC-DFC4-4F4B-9C26-4D89DB495FA3}" dt="2021-08-08T22:29:07.022" v="402"/>
          <ac:spMkLst>
            <pc:docMk/>
            <pc:sldMk cId="3567209241" sldId="259"/>
            <ac:spMk id="54" creationId="{E423AEC1-B6DD-49E2-B805-D02E107FAB03}"/>
          </ac:spMkLst>
        </pc:s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19" creationId="{AAC63016-E31A-5A46-AE6D-0DB121459358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0" creationId="{A0EE6695-7CEA-6740-9982-B603BFECBA6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6" creationId="{60C259FC-4475-A44F-8875-FD6A003AF49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31" creationId="{900263F2-27B9-8048-9CB4-DBDD09D2B7C0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7" creationId="{93A8D25A-6666-0445-8067-2E9D28C0AF47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8" creationId="{115DB624-E324-C140-B504-120354ACB622}"/>
          </ac:grpSpMkLst>
        </pc:grpChg>
        <pc:picChg chg="mod">
          <ac:chgData name="지원재(신소재공학과)" userId="a363260f-3526-446c-b65f-93485d994e4f" providerId="ADAL" clId="{324B40DC-DFC4-4F4B-9C26-4D89DB495FA3}" dt="2021-08-08T22:30:01.300" v="435" actId="1076"/>
          <ac:picMkLst>
            <pc:docMk/>
            <pc:sldMk cId="3567209241" sldId="259"/>
            <ac:picMk id="7" creationId="{295F222D-492E-F74F-A421-70EC2C364203}"/>
          </ac:picMkLst>
        </pc:pic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5" creationId="{D31A73D1-F8CA-9D4C-B0D2-BB48DAE3BEEA}"/>
          </ac:cxnSpMkLst>
        </pc:cxn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10" creationId="{0404989E-6BC4-E048-B6BF-299479F4EAAA}"/>
          </ac:cxnSpMkLst>
        </pc:cxnChg>
      </pc:sldChg>
      <pc:sldChg chg="add del">
        <pc:chgData name="지원재(신소재공학과)" userId="a363260f-3526-446c-b65f-93485d994e4f" providerId="ADAL" clId="{324B40DC-DFC4-4F4B-9C26-4D89DB495FA3}" dt="2021-08-08T22:21:50.426" v="21" actId="47"/>
        <pc:sldMkLst>
          <pc:docMk/>
          <pc:sldMk cId="843406043" sldId="261"/>
        </pc:sldMkLst>
      </pc:sldChg>
      <pc:sldChg chg="del">
        <pc:chgData name="지원재(신소재공학과)" userId="a363260f-3526-446c-b65f-93485d994e4f" providerId="ADAL" clId="{324B40DC-DFC4-4F4B-9C26-4D89DB495FA3}" dt="2021-08-08T22:21:51.058" v="22" actId="47"/>
        <pc:sldMkLst>
          <pc:docMk/>
          <pc:sldMk cId="359598104" sldId="279"/>
        </pc:sldMkLst>
      </pc:sldChg>
      <pc:sldChg chg="del">
        <pc:chgData name="지원재(신소재공학과)" userId="a363260f-3526-446c-b65f-93485d994e4f" providerId="ADAL" clId="{324B40DC-DFC4-4F4B-9C26-4D89DB495FA3}" dt="2021-08-08T22:21:51.511" v="23" actId="47"/>
        <pc:sldMkLst>
          <pc:docMk/>
          <pc:sldMk cId="2010637146" sldId="280"/>
        </pc:sldMkLst>
      </pc:sldChg>
    </pc:docChg>
  </pc:docChgLst>
  <pc:docChgLst>
    <pc:chgData name="지원재(신소재공학과)" userId="a363260f-3526-446c-b65f-93485d994e4f" providerId="ADAL" clId="{74D06B0D-65D8-4B4E-A9B8-3E1A1F82D6D2}"/>
    <pc:docChg chg="undo custSel addSld modSld sldOrd">
      <pc:chgData name="지원재(신소재공학과)" userId="a363260f-3526-446c-b65f-93485d994e4f" providerId="ADAL" clId="{74D06B0D-65D8-4B4E-A9B8-3E1A1F82D6D2}" dt="2021-02-26T01:39:11.396" v="699"/>
      <pc:docMkLst>
        <pc:docMk/>
      </pc:docMkLst>
      <pc:sldChg chg="modSp mod">
        <pc:chgData name="지원재(신소재공학과)" userId="a363260f-3526-446c-b65f-93485d994e4f" providerId="ADAL" clId="{74D06B0D-65D8-4B4E-A9B8-3E1A1F82D6D2}" dt="2021-02-26T01:27:23.852" v="489" actId="1410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74D06B0D-65D8-4B4E-A9B8-3E1A1F82D6D2}" dt="2021-02-26T01:27:23.852" v="489" actId="14100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D06B0D-65D8-4B4E-A9B8-3E1A1F82D6D2}" dt="2021-02-26T01:35:55.658" v="693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74D06B0D-65D8-4B4E-A9B8-3E1A1F82D6D2}" dt="2021-02-26T01:20:34.919" v="419" actId="113"/>
          <ac:spMkLst>
            <pc:docMk/>
            <pc:sldMk cId="386292263" sldId="257"/>
            <ac:spMk id="2" creationId="{28472B40-40D2-44DE-B36E-C1C4FD6F8121}"/>
          </ac:spMkLst>
        </pc:spChg>
        <pc:spChg chg="del mod">
          <ac:chgData name="지원재(신소재공학과)" userId="a363260f-3526-446c-b65f-93485d994e4f" providerId="ADAL" clId="{74D06B0D-65D8-4B4E-A9B8-3E1A1F82D6D2}" dt="2021-02-26T01:28:47.391" v="495" actId="478"/>
          <ac:spMkLst>
            <pc:docMk/>
            <pc:sldMk cId="386292263" sldId="257"/>
            <ac:spMk id="3" creationId="{DED8D189-E484-4A32-B3DA-9AA2D4F206EF}"/>
          </ac:spMkLst>
        </pc:spChg>
        <pc:spChg chg="add mod">
          <ac:chgData name="지원재(신소재공학과)" userId="a363260f-3526-446c-b65f-93485d994e4f" providerId="ADAL" clId="{74D06B0D-65D8-4B4E-A9B8-3E1A1F82D6D2}" dt="2021-02-26T01:21:14.538" v="436" actId="114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74D06B0D-65D8-4B4E-A9B8-3E1A1F82D6D2}" dt="2021-02-26T01:28:40.752" v="494"/>
          <ac:spMkLst>
            <pc:docMk/>
            <pc:sldMk cId="386292263" sldId="257"/>
            <ac:spMk id="5" creationId="{3C7FBA5C-D996-47AA-8A58-434416494E97}"/>
          </ac:spMkLst>
        </pc:spChg>
        <pc:spChg chg="add del mod">
          <ac:chgData name="지원재(신소재공학과)" userId="a363260f-3526-446c-b65f-93485d994e4f" providerId="ADAL" clId="{74D06B0D-65D8-4B4E-A9B8-3E1A1F82D6D2}" dt="2021-02-26T01:28:49.691" v="497" actId="478"/>
          <ac:spMkLst>
            <pc:docMk/>
            <pc:sldMk cId="386292263" sldId="257"/>
            <ac:spMk id="7" creationId="{28B20D34-09ED-497E-BD41-2663E2585CF5}"/>
          </ac:spMkLst>
        </pc:spChg>
        <pc:spChg chg="add mod">
          <ac:chgData name="지원재(신소재공학과)" userId="a363260f-3526-446c-b65f-93485d994e4f" providerId="ADAL" clId="{74D06B0D-65D8-4B4E-A9B8-3E1A1F82D6D2}" dt="2021-02-26T01:35:22.495" v="620" actId="20577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74D06B0D-65D8-4B4E-A9B8-3E1A1F82D6D2}" dt="2021-02-26T01:35:55.658" v="693"/>
          <ac:spMkLst>
            <pc:docMk/>
            <pc:sldMk cId="386292263" sldId="257"/>
            <ac:spMk id="11" creationId="{A57372CA-29C8-4095-A720-680C8B1B4EDF}"/>
          </ac:spMkLst>
        </pc:spChg>
        <pc:picChg chg="add mod">
          <ac:chgData name="지원재(신소재공학과)" userId="a363260f-3526-446c-b65f-93485d994e4f" providerId="ADAL" clId="{74D06B0D-65D8-4B4E-A9B8-3E1A1F82D6D2}" dt="2021-02-26T01:35:12.508" v="613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addSp modSp mod ord">
        <pc:chgData name="지원재(신소재공학과)" userId="a363260f-3526-446c-b65f-93485d994e4f" providerId="ADAL" clId="{74D06B0D-65D8-4B4E-A9B8-3E1A1F82D6D2}" dt="2021-02-26T01:39:11.396" v="699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74D06B0D-65D8-4B4E-A9B8-3E1A1F82D6D2}" dt="2021-02-26T01:17:54.503" v="329" actId="1076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74D06B0D-65D8-4B4E-A9B8-3E1A1F82D6D2}" dt="2021-02-26T01:17:20.106" v="323" actId="14100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74D06B0D-65D8-4B4E-A9B8-3E1A1F82D6D2}" dt="2021-02-26T00:44:37.941" v="28" actId="14100"/>
          <ac:spMkLst>
            <pc:docMk/>
            <pc:sldMk cId="3315670221" sldId="277"/>
            <ac:spMk id="4" creationId="{B0264DEF-C9E7-41D6-B6DC-B93972C134B7}"/>
          </ac:spMkLst>
        </pc:spChg>
        <pc:spChg chg="add mod">
          <ac:chgData name="지원재(신소재공학과)" userId="a363260f-3526-446c-b65f-93485d994e4f" providerId="ADAL" clId="{74D06B0D-65D8-4B4E-A9B8-3E1A1F82D6D2}" dt="2021-02-26T01:10:57.112" v="245" actId="14100"/>
          <ac:spMkLst>
            <pc:docMk/>
            <pc:sldMk cId="3315670221" sldId="277"/>
            <ac:spMk id="7" creationId="{9375CFA7-C9EA-4E1E-9738-4DC5B3EE22D5}"/>
          </ac:spMkLst>
        </pc:spChg>
        <pc:spChg chg="add mod">
          <ac:chgData name="지원재(신소재공학과)" userId="a363260f-3526-446c-b65f-93485d994e4f" providerId="ADAL" clId="{74D06B0D-65D8-4B4E-A9B8-3E1A1F82D6D2}" dt="2021-02-26T01:06:54.553" v="201" actId="1076"/>
          <ac:spMkLst>
            <pc:docMk/>
            <pc:sldMk cId="3315670221" sldId="277"/>
            <ac:spMk id="12" creationId="{81554329-D97D-4303-BAB5-2FE4D924097C}"/>
          </ac:spMkLst>
        </pc:spChg>
        <pc:spChg chg="add mod">
          <ac:chgData name="지원재(신소재공학과)" userId="a363260f-3526-446c-b65f-93485d994e4f" providerId="ADAL" clId="{74D06B0D-65D8-4B4E-A9B8-3E1A1F82D6D2}" dt="2021-02-26T01:06:58.534" v="202" actId="1076"/>
          <ac:spMkLst>
            <pc:docMk/>
            <pc:sldMk cId="3315670221" sldId="277"/>
            <ac:spMk id="13" creationId="{65E0D686-7613-4630-80ED-8F060897949F}"/>
          </ac:spMkLst>
        </pc:spChg>
        <pc:spChg chg="add mod">
          <ac:chgData name="지원재(신소재공학과)" userId="a363260f-3526-446c-b65f-93485d994e4f" providerId="ADAL" clId="{74D06B0D-65D8-4B4E-A9B8-3E1A1F82D6D2}" dt="2021-02-26T01:13:22.459" v="312" actId="113"/>
          <ac:spMkLst>
            <pc:docMk/>
            <pc:sldMk cId="3315670221" sldId="277"/>
            <ac:spMk id="14" creationId="{4CDE023C-FB5B-4129-9FBB-CDA036597004}"/>
          </ac:spMkLst>
        </pc:spChg>
        <pc:spChg chg="add mod">
          <ac:chgData name="지원재(신소재공학과)" userId="a363260f-3526-446c-b65f-93485d994e4f" providerId="ADAL" clId="{74D06B0D-65D8-4B4E-A9B8-3E1A1F82D6D2}" dt="2021-02-26T01:17:33.010" v="326" actId="164"/>
          <ac:spMkLst>
            <pc:docMk/>
            <pc:sldMk cId="3315670221" sldId="277"/>
            <ac:spMk id="17" creationId="{8CB45650-E7D2-434E-92C7-A69AF600D82B}"/>
          </ac:spMkLst>
        </pc:spChg>
        <pc:spChg chg="add mod">
          <ac:chgData name="지원재(신소재공학과)" userId="a363260f-3526-446c-b65f-93485d994e4f" providerId="ADAL" clId="{74D06B0D-65D8-4B4E-A9B8-3E1A1F82D6D2}" dt="2021-02-26T01:19:41.535" v="389" actId="20577"/>
          <ac:spMkLst>
            <pc:docMk/>
            <pc:sldMk cId="3315670221" sldId="277"/>
            <ac:spMk id="19" creationId="{516209D0-CB6E-4C82-BD00-6178722AD5BA}"/>
          </ac:spMkLst>
        </pc:spChg>
        <pc:grpChg chg="add mod">
          <ac:chgData name="지원재(신소재공학과)" userId="a363260f-3526-446c-b65f-93485d994e4f" providerId="ADAL" clId="{74D06B0D-65D8-4B4E-A9B8-3E1A1F82D6D2}" dt="2021-02-26T01:19:48.940" v="390" actId="1076"/>
          <ac:grpSpMkLst>
            <pc:docMk/>
            <pc:sldMk cId="3315670221" sldId="277"/>
            <ac:grpSpMk id="18" creationId="{2ABA8BE5-2A76-4E18-9A3B-335195B8B10F}"/>
          </ac:grpSpMkLst>
        </pc:grpChg>
        <pc:picChg chg="add mod ord modCrop">
          <ac:chgData name="지원재(신소재공학과)" userId="a363260f-3526-446c-b65f-93485d994e4f" providerId="ADAL" clId="{74D06B0D-65D8-4B4E-A9B8-3E1A1F82D6D2}" dt="2021-02-26T00:44:32.316" v="27" actId="167"/>
          <ac:picMkLst>
            <pc:docMk/>
            <pc:sldMk cId="3315670221" sldId="277"/>
            <ac:picMk id="6" creationId="{AA8C603E-4545-40A7-99B3-6011F4E09364}"/>
          </ac:picMkLst>
        </pc:picChg>
        <pc:picChg chg="add mod">
          <ac:chgData name="지원재(신소재공학과)" userId="a363260f-3526-446c-b65f-93485d994e4f" providerId="ADAL" clId="{74D06B0D-65D8-4B4E-A9B8-3E1A1F82D6D2}" dt="2021-02-26T01:05:11.304" v="173" actId="1076"/>
          <ac:picMkLst>
            <pc:docMk/>
            <pc:sldMk cId="3315670221" sldId="277"/>
            <ac:picMk id="9" creationId="{78725392-27C2-459E-922A-07F3ECC11267}"/>
          </ac:picMkLst>
        </pc:picChg>
        <pc:picChg chg="add mod">
          <ac:chgData name="지원재(신소재공학과)" userId="a363260f-3526-446c-b65f-93485d994e4f" providerId="ADAL" clId="{74D06B0D-65D8-4B4E-A9B8-3E1A1F82D6D2}" dt="2021-02-26T01:05:09.383" v="172" actId="1076"/>
          <ac:picMkLst>
            <pc:docMk/>
            <pc:sldMk cId="3315670221" sldId="277"/>
            <ac:picMk id="11" creationId="{A1006CE8-78FC-4A66-B303-3ED6F11BC835}"/>
          </ac:picMkLst>
        </pc:picChg>
        <pc:picChg chg="add mod ord">
          <ac:chgData name="지원재(신소재공학과)" userId="a363260f-3526-446c-b65f-93485d994e4f" providerId="ADAL" clId="{74D06B0D-65D8-4B4E-A9B8-3E1A1F82D6D2}" dt="2021-02-26T01:17:33.010" v="326" actId="164"/>
          <ac:picMkLst>
            <pc:docMk/>
            <pc:sldMk cId="3315670221" sldId="277"/>
            <ac:picMk id="16" creationId="{E0FCAFFB-24E2-43C5-9028-B368910F5FA4}"/>
          </ac:picMkLst>
        </pc:picChg>
      </pc:sldChg>
      <pc:sldChg chg="addSp delSp modSp new mod">
        <pc:chgData name="지원재(신소재공학과)" userId="a363260f-3526-446c-b65f-93485d994e4f" providerId="ADAL" clId="{74D06B0D-65D8-4B4E-A9B8-3E1A1F82D6D2}" dt="2021-02-26T01:36:58.769" v="697"/>
        <pc:sldMkLst>
          <pc:docMk/>
          <pc:sldMk cId="925045613" sldId="278"/>
        </pc:sldMkLst>
        <pc:spChg chg="del">
          <ac:chgData name="지원재(신소재공학과)" userId="a363260f-3526-446c-b65f-93485d994e4f" providerId="ADAL" clId="{74D06B0D-65D8-4B4E-A9B8-3E1A1F82D6D2}" dt="2021-02-26T01:36:36.025" v="696" actId="478"/>
          <ac:spMkLst>
            <pc:docMk/>
            <pc:sldMk cId="925045613" sldId="278"/>
            <ac:spMk id="2" creationId="{A0037CAA-EF58-4D46-989A-1C357E6FB228}"/>
          </ac:spMkLst>
        </pc:spChg>
        <pc:spChg chg="del">
          <ac:chgData name="지원재(신소재공학과)" userId="a363260f-3526-446c-b65f-93485d994e4f" providerId="ADAL" clId="{74D06B0D-65D8-4B4E-A9B8-3E1A1F82D6D2}" dt="2021-02-26T01:36:34.738" v="695" actId="478"/>
          <ac:spMkLst>
            <pc:docMk/>
            <pc:sldMk cId="925045613" sldId="278"/>
            <ac:spMk id="3" creationId="{F3A783AA-752C-486A-AEAD-7C8E01F9E58E}"/>
          </ac:spMkLst>
        </pc:spChg>
        <pc:spChg chg="add mod">
          <ac:chgData name="지원재(신소재공학과)" userId="a363260f-3526-446c-b65f-93485d994e4f" providerId="ADAL" clId="{74D06B0D-65D8-4B4E-A9B8-3E1A1F82D6D2}" dt="2021-02-26T01:36:58.769" v="697"/>
          <ac:spMkLst>
            <pc:docMk/>
            <pc:sldMk cId="925045613" sldId="278"/>
            <ac:spMk id="4" creationId="{7C5AEB49-A11D-4325-B1D2-FECB6E185D35}"/>
          </ac:spMkLst>
        </pc:spChg>
      </pc:sldChg>
    </pc:docChg>
  </pc:docChgLst>
  <pc:docChgLst>
    <pc:chgData name="지원재(신소재공학과)" userId="a363260f-3526-446c-b65f-93485d994e4f" providerId="ADAL" clId="{B1768208-93CD-4E29-88BC-B32C1D27641E}"/>
    <pc:docChg chg="undo custSel addSld delSld modSld sldOrd">
      <pc:chgData name="지원재(신소재공학과)" userId="a363260f-3526-446c-b65f-93485d994e4f" providerId="ADAL" clId="{B1768208-93CD-4E29-88BC-B32C1D27641E}" dt="2021-03-12T00:36:25.872" v="1591" actId="1076"/>
      <pc:docMkLst>
        <pc:docMk/>
      </pc:docMkLst>
      <pc:sldChg chg="modSp mod">
        <pc:chgData name="지원재(신소재공학과)" userId="a363260f-3526-446c-b65f-93485d994e4f" providerId="ADAL" clId="{B1768208-93CD-4E29-88BC-B32C1D27641E}" dt="2021-03-11T20:12:11.519" v="5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B1768208-93CD-4E29-88BC-B32C1D27641E}" dt="2021-03-11T20:12:11.519" v="5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 ord">
        <pc:chgData name="지원재(신소재공학과)" userId="a363260f-3526-446c-b65f-93485d994e4f" providerId="ADAL" clId="{B1768208-93CD-4E29-88BC-B32C1D27641E}" dt="2021-03-12T00:31:49.567" v="1568"/>
        <pc:sldMkLst>
          <pc:docMk/>
          <pc:sldMk cId="386292263" sldId="257"/>
        </pc:sldMkLst>
        <pc:spChg chg="del">
          <ac:chgData name="지원재(신소재공학과)" userId="a363260f-3526-446c-b65f-93485d994e4f" providerId="ADAL" clId="{B1768208-93CD-4E29-88BC-B32C1D27641E}" dt="2021-03-12T00:30:19.020" v="1544" actId="478"/>
          <ac:spMkLst>
            <pc:docMk/>
            <pc:sldMk cId="386292263" sldId="257"/>
            <ac:spMk id="4" creationId="{468BB6F6-AD6C-40C3-8317-98A279BC5FC9}"/>
          </ac:spMkLst>
        </pc:spChg>
        <pc:spChg chg="del">
          <ac:chgData name="지원재(신소재공학과)" userId="a363260f-3526-446c-b65f-93485d994e4f" providerId="ADAL" clId="{B1768208-93CD-4E29-88BC-B32C1D27641E}" dt="2021-03-12T00:30:16.180" v="1543" actId="478"/>
          <ac:spMkLst>
            <pc:docMk/>
            <pc:sldMk cId="386292263" sldId="257"/>
            <ac:spMk id="8" creationId="{3E2F4BE7-5E9E-4078-9459-47FA68B2D668}"/>
          </ac:spMkLst>
        </pc:spChg>
        <pc:spChg chg="del mod">
          <ac:chgData name="지원재(신소재공학과)" userId="a363260f-3526-446c-b65f-93485d994e4f" providerId="ADAL" clId="{B1768208-93CD-4E29-88BC-B32C1D27641E}" dt="2021-03-12T00:30:00.713" v="1539" actId="478"/>
          <ac:spMkLst>
            <pc:docMk/>
            <pc:sldMk cId="386292263" sldId="257"/>
            <ac:spMk id="9" creationId="{D2EE0DAF-174D-4CD6-993B-DD0DADD977B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1" creationId="{A72F97EB-DEF2-42AD-9DD0-A0967FBBA1D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3" creationId="{FC3A8F86-F516-4B6F-A441-E9A209C998FF}"/>
          </ac:spMkLst>
        </pc:sp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5" creationId="{F7BDE9C2-CCC9-4F12-A669-71EC1114F86D}"/>
          </ac:picMkLst>
        </pc:pic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7" creationId="{45454790-15B0-43F9-A345-1C134C4CB2A4}"/>
          </ac:picMkLst>
        </pc:picChg>
        <pc:picChg chg="add del mod">
          <ac:chgData name="지원재(신소재공학과)" userId="a363260f-3526-446c-b65f-93485d994e4f" providerId="ADAL" clId="{B1768208-93CD-4E29-88BC-B32C1D27641E}" dt="2021-03-12T00:31:04.633" v="1555" actId="478"/>
          <ac:picMkLst>
            <pc:docMk/>
            <pc:sldMk cId="386292263" sldId="257"/>
            <ac:picMk id="1026" creationId="{B9A2C8C6-7326-4F9E-AE0C-3EED46F535D6}"/>
          </ac:picMkLst>
        </pc:picChg>
        <pc:picChg chg="add mod">
          <ac:chgData name="지원재(신소재공학과)" userId="a363260f-3526-446c-b65f-93485d994e4f" providerId="ADAL" clId="{B1768208-93CD-4E29-88BC-B32C1D27641E}" dt="2021-03-12T00:31:39.614" v="1564" actId="1076"/>
          <ac:picMkLst>
            <pc:docMk/>
            <pc:sldMk cId="386292263" sldId="257"/>
            <ac:picMk id="1028" creationId="{0BE20A78-907A-4BCF-9694-65554D25C5B2}"/>
          </ac:picMkLst>
        </pc:picChg>
        <pc:picChg chg="add mod">
          <ac:chgData name="지원재(신소재공학과)" userId="a363260f-3526-446c-b65f-93485d994e4f" providerId="ADAL" clId="{B1768208-93CD-4E29-88BC-B32C1D27641E}" dt="2021-03-12T00:31:45.870" v="1566" actId="1076"/>
          <ac:picMkLst>
            <pc:docMk/>
            <pc:sldMk cId="386292263" sldId="257"/>
            <ac:picMk id="1030" creationId="{23D906FF-C3E5-4945-8182-72CDC1CD8EEB}"/>
          </ac:picMkLst>
        </pc:picChg>
        <pc:cxnChg chg="del">
          <ac:chgData name="지원재(신소재공학과)" userId="a363260f-3526-446c-b65f-93485d994e4f" providerId="ADAL" clId="{B1768208-93CD-4E29-88BC-B32C1D27641E}" dt="2021-03-12T00:29:57.643" v="1537" actId="478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del mod">
        <pc:chgData name="지원재(신소재공학과)" userId="a363260f-3526-446c-b65f-93485d994e4f" providerId="ADAL" clId="{B1768208-93CD-4E29-88BC-B32C1D27641E}" dt="2021-03-12T00:30:46.692" v="1552" actId="47"/>
        <pc:sldMkLst>
          <pc:docMk/>
          <pc:sldMk cId="3315670221" sldId="277"/>
        </pc:sldMkLst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2" creationId="{81554329-D97D-4303-BAB5-2FE4D924097C}"/>
          </ac:spMkLst>
        </pc:spChg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3" creationId="{65E0D686-7613-4630-80ED-8F060897949F}"/>
          </ac:spMkLst>
        </pc:sp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9" creationId="{78725392-27C2-459E-922A-07F3ECC11267}"/>
          </ac:picMkLst>
        </pc:pic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11" creationId="{A1006CE8-78FC-4A66-B303-3ED6F11BC835}"/>
          </ac:picMkLst>
        </pc:picChg>
      </pc:sldChg>
      <pc:sldChg chg="delSp mod ord">
        <pc:chgData name="지원재(신소재공학과)" userId="a363260f-3526-446c-b65f-93485d994e4f" providerId="ADAL" clId="{B1768208-93CD-4E29-88BC-B32C1D27641E}" dt="2021-03-11T20:15:01.444" v="10" actId="478"/>
        <pc:sldMkLst>
          <pc:docMk/>
          <pc:sldMk cId="359598104" sldId="279"/>
        </pc:sldMkLst>
        <pc:spChg chg="del">
          <ac:chgData name="지원재(신소재공학과)" userId="a363260f-3526-446c-b65f-93485d994e4f" providerId="ADAL" clId="{B1768208-93CD-4E29-88BC-B32C1D27641E}" dt="2021-03-11T20:15:01.444" v="10" actId="478"/>
          <ac:spMkLst>
            <pc:docMk/>
            <pc:sldMk cId="359598104" sldId="279"/>
            <ac:spMk id="7" creationId="{7DB7C5D7-7668-4137-A901-5D2EDE8E416A}"/>
          </ac:spMkLst>
        </pc:spChg>
        <pc:spChg chg="del">
          <ac:chgData name="지원재(신소재공학과)" userId="a363260f-3526-446c-b65f-93485d994e4f" providerId="ADAL" clId="{B1768208-93CD-4E29-88BC-B32C1D27641E}" dt="2021-03-11T20:14:58.364" v="9" actId="478"/>
          <ac:spMkLst>
            <pc:docMk/>
            <pc:sldMk cId="359598104" sldId="279"/>
            <ac:spMk id="8" creationId="{B8C295BE-0765-490B-A586-20A9645387DA}"/>
          </ac:spMkLst>
        </pc:spChg>
      </pc:sldChg>
      <pc:sldChg chg="addSp delSp modSp add mod">
        <pc:chgData name="지원재(신소재공학과)" userId="a363260f-3526-446c-b65f-93485d994e4f" providerId="ADAL" clId="{B1768208-93CD-4E29-88BC-B32C1D27641E}" dt="2021-03-12T00:36:25.872" v="1591" actId="1076"/>
        <pc:sldMkLst>
          <pc:docMk/>
          <pc:sldMk cId="342788954" sldId="280"/>
        </pc:sldMkLst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2" creationId="{4E3F850E-90E4-4001-9D46-74B4B77FE0D6}"/>
          </ac:spMkLst>
        </pc:spChg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3" creationId="{34A9DACE-109E-4FB4-949D-F7B3CF5D1C0B}"/>
          </ac:spMkLst>
        </pc:spChg>
        <pc:spChg chg="del mod">
          <ac:chgData name="지원재(신소재공학과)" userId="a363260f-3526-446c-b65f-93485d994e4f" providerId="ADAL" clId="{B1768208-93CD-4E29-88BC-B32C1D27641E}" dt="2021-03-12T00:19:13.796" v="1389" actId="478"/>
          <ac:spMkLst>
            <pc:docMk/>
            <pc:sldMk cId="342788954" sldId="280"/>
            <ac:spMk id="4" creationId="{68045D3C-F7B7-4C1D-8C2A-BB59DD71B27B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5" creationId="{5DD7D676-F0B0-4734-A7E5-A660F870DB53}"/>
          </ac:spMkLst>
        </pc:spChg>
        <pc:spChg chg="add del mod">
          <ac:chgData name="지원재(신소재공학과)" userId="a363260f-3526-446c-b65f-93485d994e4f" providerId="ADAL" clId="{B1768208-93CD-4E29-88BC-B32C1D27641E}" dt="2021-03-11T20:58:48.067" v="843" actId="478"/>
          <ac:spMkLst>
            <pc:docMk/>
            <pc:sldMk cId="342788954" sldId="280"/>
            <ac:spMk id="6" creationId="{D54CEC99-7507-4D25-A942-D16E5D47233A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7" creationId="{81B3595B-002E-41F4-953C-67603C5231A0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8" creationId="{8A187438-254B-439D-9BFB-57089F525958}"/>
          </ac:spMkLst>
        </pc:spChg>
        <pc:spChg chg="add del mod">
          <ac:chgData name="지원재(신소재공학과)" userId="a363260f-3526-446c-b65f-93485d994e4f" providerId="ADAL" clId="{B1768208-93CD-4E29-88BC-B32C1D27641E}" dt="2021-03-11T20:52:18.049" v="812" actId="478"/>
          <ac:spMkLst>
            <pc:docMk/>
            <pc:sldMk cId="342788954" sldId="280"/>
            <ac:spMk id="9" creationId="{C6B7896C-0CD8-4AA1-BB28-85FF5260B77C}"/>
          </ac:spMkLst>
        </pc:spChg>
        <pc:spChg chg="add mod">
          <ac:chgData name="지원재(신소재공학과)" userId="a363260f-3526-446c-b65f-93485d994e4f" providerId="ADAL" clId="{B1768208-93CD-4E29-88BC-B32C1D27641E}" dt="2021-03-11T21:06:26.840" v="1001" actId="113"/>
          <ac:spMkLst>
            <pc:docMk/>
            <pc:sldMk cId="342788954" sldId="280"/>
            <ac:spMk id="10" creationId="{6C365D08-7CC6-49FA-85F4-F97071D7E8D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4" creationId="{F6503A52-A22A-4BED-8CBD-4C802F864F1B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5" creationId="{9878A9CC-B910-4A01-BC4A-D14B3928B321}"/>
          </ac:spMkLst>
        </pc:spChg>
        <pc:spChg chg="add del mod">
          <ac:chgData name="지원재(신소재공학과)" userId="a363260f-3526-446c-b65f-93485d994e4f" providerId="ADAL" clId="{B1768208-93CD-4E29-88BC-B32C1D27641E}" dt="2021-03-12T00:06:34.758" v="1195" actId="478"/>
          <ac:spMkLst>
            <pc:docMk/>
            <pc:sldMk cId="342788954" sldId="280"/>
            <ac:spMk id="16" creationId="{FE399B20-F93B-4E19-8CD4-F6B870178E1C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7" creationId="{FE1FF81A-0FEC-4F9C-9B28-1405800EBC9F}"/>
          </ac:spMkLst>
        </pc:spChg>
        <pc:spChg chg="add mod">
          <ac:chgData name="지원재(신소재공학과)" userId="a363260f-3526-446c-b65f-93485d994e4f" providerId="ADAL" clId="{B1768208-93CD-4E29-88BC-B32C1D27641E}" dt="2021-03-12T00:25:12.787" v="1519" actId="1076"/>
          <ac:spMkLst>
            <pc:docMk/>
            <pc:sldMk cId="342788954" sldId="280"/>
            <ac:spMk id="18" creationId="{8567C96A-0679-4C31-B0A6-E15D01593F26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0" creationId="{37E4C80E-CF3A-4C82-A6EF-FF00683AD445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2" creationId="{413559DD-79C3-4EF6-B304-FBBE4585CE84}"/>
          </ac:spMkLst>
        </pc:spChg>
        <pc:spChg chg="add del mod">
          <ac:chgData name="지원재(신소재공학과)" userId="a363260f-3526-446c-b65f-93485d994e4f" providerId="ADAL" clId="{B1768208-93CD-4E29-88BC-B32C1D27641E}" dt="2021-03-12T00:18:34.512" v="1374"/>
          <ac:spMkLst>
            <pc:docMk/>
            <pc:sldMk cId="342788954" sldId="280"/>
            <ac:spMk id="24" creationId="{359EF537-AAB4-4565-9AE8-2D31A8378307}"/>
          </ac:spMkLst>
        </pc:spChg>
        <pc:spChg chg="add del mod">
          <ac:chgData name="지원재(신소재공학과)" userId="a363260f-3526-446c-b65f-93485d994e4f" providerId="ADAL" clId="{B1768208-93CD-4E29-88BC-B32C1D27641E}" dt="2021-03-12T00:19:24.288" v="1394" actId="478"/>
          <ac:spMkLst>
            <pc:docMk/>
            <pc:sldMk cId="342788954" sldId="280"/>
            <ac:spMk id="25" creationId="{DF4B76EE-FBF5-41D5-9FD3-0E970F3485CA}"/>
          </ac:spMkLst>
        </pc:spChg>
        <pc:spChg chg="add del mod">
          <ac:chgData name="지원재(신소재공학과)" userId="a363260f-3526-446c-b65f-93485d994e4f" providerId="ADAL" clId="{B1768208-93CD-4E29-88BC-B32C1D27641E}" dt="2021-03-12T00:19:41.864" v="1419" actId="478"/>
          <ac:spMkLst>
            <pc:docMk/>
            <pc:sldMk cId="342788954" sldId="280"/>
            <ac:spMk id="26" creationId="{73051B41-4AF7-44CD-819D-CBA45E2217C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7" creationId="{DD47353B-9767-4367-97B2-B65E7C8D42F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8" creationId="{D6619A36-91C7-4083-A9C4-D914DCC88BB0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30" creationId="{1DF5A728-CD80-457A-B658-2C4FEE3A1B4E}"/>
          </ac:spMkLst>
        </pc:spChg>
        <pc:spChg chg="add mod">
          <ac:chgData name="지원재(신소재공학과)" userId="a363260f-3526-446c-b65f-93485d994e4f" providerId="ADAL" clId="{B1768208-93CD-4E29-88BC-B32C1D27641E}" dt="2021-03-12T00:36:25.872" v="1591" actId="1076"/>
          <ac:spMkLst>
            <pc:docMk/>
            <pc:sldMk cId="342788954" sldId="280"/>
            <ac:spMk id="37" creationId="{7B705B94-F468-427F-A47E-4493174BC3AF}"/>
          </ac:spMkLst>
        </pc:spChg>
        <pc:graphicFrameChg chg="add mod ord modGraphic">
          <ac:chgData name="지원재(신소재공학과)" userId="a363260f-3526-446c-b65f-93485d994e4f" providerId="ADAL" clId="{B1768208-93CD-4E29-88BC-B32C1D27641E}" dt="2021-03-12T00:36:03.749" v="1586" actId="20577"/>
          <ac:graphicFrameMkLst>
            <pc:docMk/>
            <pc:sldMk cId="342788954" sldId="280"/>
            <ac:graphicFrameMk id="11" creationId="{BE6F7111-0C8D-442F-B6EE-617507978271}"/>
          </ac:graphicFrameMkLst>
        </pc:graphicFrameChg>
        <pc:graphicFrameChg chg="add mod">
          <ac:chgData name="지원재(신소재공학과)" userId="a363260f-3526-446c-b65f-93485d994e4f" providerId="ADAL" clId="{B1768208-93CD-4E29-88BC-B32C1D27641E}" dt="2021-03-11T21:04:19.264" v="876" actId="571"/>
          <ac:graphicFrameMkLst>
            <pc:docMk/>
            <pc:sldMk cId="342788954" sldId="280"/>
            <ac:graphicFrameMk id="12" creationId="{23BAB828-A404-49DC-8343-C7787723F38B}"/>
          </ac:graphicFrameMkLst>
        </pc:graphicFrameChg>
        <pc:cxnChg chg="add mod">
          <ac:chgData name="지원재(신소재공학과)" userId="a363260f-3526-446c-b65f-93485d994e4f" providerId="ADAL" clId="{B1768208-93CD-4E29-88BC-B32C1D27641E}" dt="2021-03-12T00:26:00.372" v="1525" actId="1582"/>
          <ac:cxnSpMkLst>
            <pc:docMk/>
            <pc:sldMk cId="342788954" sldId="280"/>
            <ac:cxnSpMk id="31" creationId="{402C9C20-98E9-4816-BB25-FBBA40EADB63}"/>
          </ac:cxnSpMkLst>
        </pc:cxnChg>
        <pc:cxnChg chg="add mod">
          <ac:chgData name="지원재(신소재공학과)" userId="a363260f-3526-446c-b65f-93485d994e4f" providerId="ADAL" clId="{B1768208-93CD-4E29-88BC-B32C1D27641E}" dt="2021-03-12T00:26:03.985" v="1526" actId="571"/>
          <ac:cxnSpMkLst>
            <pc:docMk/>
            <pc:sldMk cId="342788954" sldId="280"/>
            <ac:cxnSpMk id="34" creationId="{0B23BFED-1A29-43D9-B2E1-14BAEE6CDFD8}"/>
          </ac:cxnSpMkLst>
        </pc:cxnChg>
        <pc:cxnChg chg="add mod">
          <ac:chgData name="지원재(신소재공학과)" userId="a363260f-3526-446c-b65f-93485d994e4f" providerId="ADAL" clId="{B1768208-93CD-4E29-88BC-B32C1D27641E}" dt="2021-03-12T00:26:09.142" v="1528" actId="196"/>
          <ac:cxnSpMkLst>
            <pc:docMk/>
            <pc:sldMk cId="342788954" sldId="280"/>
            <ac:cxnSpMk id="35" creationId="{3514FA23-7F95-4C1F-8CD9-49916B9E5765}"/>
          </ac:cxnSpMkLst>
        </pc:cxnChg>
      </pc:sldChg>
      <pc:sldChg chg="modSp add mod">
        <pc:chgData name="지원재(신소재공학과)" userId="a363260f-3526-446c-b65f-93485d994e4f" providerId="ADAL" clId="{B1768208-93CD-4E29-88BC-B32C1D27641E}" dt="2021-03-12T00:35:03.004" v="1582" actId="20577"/>
        <pc:sldMkLst>
          <pc:docMk/>
          <pc:sldMk cId="3253268438" sldId="281"/>
        </pc:sldMkLst>
        <pc:spChg chg="mod">
          <ac:chgData name="지원재(신소재공학과)" userId="a363260f-3526-446c-b65f-93485d994e4f" providerId="ADAL" clId="{B1768208-93CD-4E29-88BC-B32C1D27641E}" dt="2021-03-12T00:35:03.004" v="1582" actId="20577"/>
          <ac:spMkLst>
            <pc:docMk/>
            <pc:sldMk cId="3253268438" sldId="281"/>
            <ac:spMk id="6" creationId="{3D97956E-A5F0-4407-938B-0FA030789F95}"/>
          </ac:spMkLst>
        </pc:spChg>
      </pc:sldChg>
    </pc:docChg>
  </pc:docChgLst>
  <pc:docChgLst>
    <pc:chgData name="지원재(신소재공학과)" userId="a363260f-3526-446c-b65f-93485d994e4f" providerId="ADAL" clId="{88DA6E7E-0A1E-A742-B44D-FACC7BFC720E}"/>
    <pc:docChg chg="modSld">
      <pc:chgData name="지원재(신소재공학과)" userId="a363260f-3526-446c-b65f-93485d994e4f" providerId="ADAL" clId="{88DA6E7E-0A1E-A742-B44D-FACC7BFC720E}" dt="2021-03-17T12:29:00.483" v="3" actId="14100"/>
      <pc:docMkLst>
        <pc:docMk/>
      </pc:docMkLst>
      <pc:sldChg chg="modSp">
        <pc:chgData name="지원재(신소재공학과)" userId="a363260f-3526-446c-b65f-93485d994e4f" providerId="ADAL" clId="{88DA6E7E-0A1E-A742-B44D-FACC7BFC720E}" dt="2021-03-17T12:29:00.483" v="3" actId="14100"/>
        <pc:sldMkLst>
          <pc:docMk/>
          <pc:sldMk cId="3253268438" sldId="281"/>
        </pc:sldMkLst>
        <pc:picChg chg="mod">
          <ac:chgData name="지원재(신소재공학과)" userId="a363260f-3526-446c-b65f-93485d994e4f" providerId="ADAL" clId="{88DA6E7E-0A1E-A742-B44D-FACC7BFC720E}" dt="2021-03-17T12:29:00.483" v="3" actId="14100"/>
          <ac:picMkLst>
            <pc:docMk/>
            <pc:sldMk cId="3253268438" sldId="281"/>
            <ac:picMk id="1026" creationId="{D142F198-25F0-415C-8FF0-57EA10685349}"/>
          </ac:picMkLst>
        </pc:picChg>
      </pc:sldChg>
    </pc:docChg>
  </pc:docChgLst>
  <pc:docChgLst>
    <pc:chgData name="지원재(신소재공학과)" userId="a363260f-3526-446c-b65f-93485d994e4f" providerId="ADAL" clId="{52D3282A-60E6-47A2-8F85-60E80A6FD091}"/>
    <pc:docChg chg="undo custSel addSld delSld modSld sldOrd">
      <pc:chgData name="지원재(신소재공학과)" userId="a363260f-3526-446c-b65f-93485d994e4f" providerId="ADAL" clId="{52D3282A-60E6-47A2-8F85-60E80A6FD091}" dt="2021-09-13T01:55:47.249" v="228" actId="20577"/>
      <pc:docMkLst>
        <pc:docMk/>
      </pc:docMkLst>
      <pc:sldChg chg="modSp ord">
        <pc:chgData name="지원재(신소재공학과)" userId="a363260f-3526-446c-b65f-93485d994e4f" providerId="ADAL" clId="{52D3282A-60E6-47A2-8F85-60E80A6FD091}" dt="2021-09-13T01:54:27.878" v="212"/>
        <pc:sldMkLst>
          <pc:docMk/>
          <pc:sldMk cId="1843356254" sldId="257"/>
        </pc:sldMkLst>
        <pc:graphicFrameChg chg="mod">
          <ac:chgData name="지원재(신소재공학과)" userId="a363260f-3526-446c-b65f-93485d994e4f" providerId="ADAL" clId="{52D3282A-60E6-47A2-8F85-60E80A6FD091}" dt="2021-09-13T00:48:51.385" v="107" actId="20577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del">
        <pc:chgData name="지원재(신소재공학과)" userId="a363260f-3526-446c-b65f-93485d994e4f" providerId="ADAL" clId="{52D3282A-60E6-47A2-8F85-60E80A6FD091}" dt="2021-09-13T00:49:32.205" v="108" actId="47"/>
        <pc:sldMkLst>
          <pc:docMk/>
          <pc:sldMk cId="3257016355" sldId="258"/>
        </pc:sldMkLst>
      </pc:sldChg>
      <pc:sldChg chg="modSp mod">
        <pc:chgData name="지원재(신소재공학과)" userId="a363260f-3526-446c-b65f-93485d994e4f" providerId="ADAL" clId="{52D3282A-60E6-47A2-8F85-60E80A6FD091}" dt="2021-09-13T01:47:30.438" v="170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2D3282A-60E6-47A2-8F85-60E80A6FD091}" dt="2021-09-13T01:47:30.438" v="170" actId="20577"/>
          <ac:spMkLst>
            <pc:docMk/>
            <pc:sldMk cId="2353509061" sldId="279"/>
            <ac:spMk id="2" creationId="{5856366A-36A9-4914-86ED-7F05CD6F9EC8}"/>
          </ac:spMkLst>
        </pc:spChg>
      </pc:sldChg>
      <pc:sldChg chg="del">
        <pc:chgData name="지원재(신소재공학과)" userId="a363260f-3526-446c-b65f-93485d994e4f" providerId="ADAL" clId="{52D3282A-60E6-47A2-8F85-60E80A6FD091}" dt="2021-09-13T00:49:32.815" v="109" actId="47"/>
        <pc:sldMkLst>
          <pc:docMk/>
          <pc:sldMk cId="2082524631" sldId="281"/>
        </pc:sldMkLst>
      </pc:sldChg>
      <pc:sldChg chg="addSp delSp modSp mod ord">
        <pc:chgData name="지원재(신소재공학과)" userId="a363260f-3526-446c-b65f-93485d994e4f" providerId="ADAL" clId="{52D3282A-60E6-47A2-8F85-60E80A6FD091}" dt="2021-09-13T01:55:47.249" v="228" actId="2057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52D3282A-60E6-47A2-8F85-60E80A6FD091}" dt="2021-09-13T01:55:47.249" v="228" actId="20577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1" creationId="{CB785574-DCDC-4738-8A3A-0CDAB217866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2" creationId="{CB32A43E-2C99-4395-8EC2-B6A25968C73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7" creationId="{E431E588-011F-4EFD-A993-57F68B17B111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8" creationId="{5FC47938-5ED3-41EC-AB67-C1AB2DF1A570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9" creationId="{DCEF871D-2540-4E20-820F-0B0C6681298E}"/>
          </ac:spMkLst>
        </pc:spChg>
        <pc:spChg chg="add mod">
          <ac:chgData name="지원재(신소재공학과)" userId="a363260f-3526-446c-b65f-93485d994e4f" providerId="ADAL" clId="{52D3282A-60E6-47A2-8F85-60E80A6FD091}" dt="2021-09-13T01:55:41.234" v="222" actId="1076"/>
          <ac:spMkLst>
            <pc:docMk/>
            <pc:sldMk cId="3563111672" sldId="282"/>
            <ac:spMk id="22" creationId="{4BACE07F-982E-415A-8A0E-A529934F4A13}"/>
          </ac:spMkLst>
        </pc:spChg>
        <pc:spChg chg="add mod">
          <ac:chgData name="지원재(신소재공학과)" userId="a363260f-3526-446c-b65f-93485d994e4f" providerId="ADAL" clId="{52D3282A-60E6-47A2-8F85-60E80A6FD091}" dt="2021-09-13T01:49:56.448" v="210" actId="1076"/>
          <ac:spMkLst>
            <pc:docMk/>
            <pc:sldMk cId="3563111672" sldId="282"/>
            <ac:spMk id="23" creationId="{C1875F63-9047-4126-9BD8-9ECFC1517F54}"/>
          </ac:spMkLst>
        </pc:spChg>
        <pc:spChg chg="add del mod">
          <ac:chgData name="지원재(신소재공학과)" userId="a363260f-3526-446c-b65f-93485d994e4f" providerId="ADAL" clId="{52D3282A-60E6-47A2-8F85-60E80A6FD091}" dt="2021-09-13T01:47:02.732" v="167" actId="478"/>
          <ac:spMkLst>
            <pc:docMk/>
            <pc:sldMk cId="3563111672" sldId="282"/>
            <ac:spMk id="27" creationId="{6D9E0BFD-55BE-44E9-BAA4-61240C99B489}"/>
          </ac:spMkLst>
        </pc:spChg>
        <pc:spChg chg="add del mod">
          <ac:chgData name="지원재(신소재공학과)" userId="a363260f-3526-446c-b65f-93485d994e4f" providerId="ADAL" clId="{52D3282A-60E6-47A2-8F85-60E80A6FD091}" dt="2021-09-13T01:47:08.261" v="168" actId="478"/>
          <ac:spMkLst>
            <pc:docMk/>
            <pc:sldMk cId="3563111672" sldId="282"/>
            <ac:spMk id="28" creationId="{F845880A-69FD-4123-A7F6-EC4339EEEE21}"/>
          </ac:spMkLst>
        </pc:spChg>
        <pc:spChg chg="add del mod">
          <ac:chgData name="지원재(신소재공학과)" userId="a363260f-3526-446c-b65f-93485d994e4f" providerId="ADAL" clId="{52D3282A-60E6-47A2-8F85-60E80A6FD091}" dt="2021-09-13T01:49:49.105" v="209" actId="478"/>
          <ac:spMkLst>
            <pc:docMk/>
            <pc:sldMk cId="3563111672" sldId="282"/>
            <ac:spMk id="29" creationId="{080F65FC-5305-454E-9EAD-2053267A8171}"/>
          </ac:spMkLst>
        </pc:spChg>
        <pc:spChg chg="add mod">
          <ac:chgData name="지원재(신소재공학과)" userId="a363260f-3526-446c-b65f-93485d994e4f" providerId="ADAL" clId="{52D3282A-60E6-47A2-8F85-60E80A6FD091}" dt="2021-09-13T01:49:40.156" v="206" actId="1076"/>
          <ac:spMkLst>
            <pc:docMk/>
            <pc:sldMk cId="3563111672" sldId="282"/>
            <ac:spMk id="30" creationId="{BF5A5599-2E67-4A1B-A2A1-9DD10086C3C3}"/>
          </ac:spMkLst>
        </pc:spChg>
        <pc:grpChg chg="del">
          <ac:chgData name="지원재(신소재공학과)" userId="a363260f-3526-446c-b65f-93485d994e4f" providerId="ADAL" clId="{52D3282A-60E6-47A2-8F85-60E80A6FD091}" dt="2021-09-13T01:09:24.317" v="120" actId="478"/>
          <ac:grpSpMkLst>
            <pc:docMk/>
            <pc:sldMk cId="3563111672" sldId="282"/>
            <ac:grpSpMk id="6" creationId="{048DBD6E-7F72-4426-8AC0-383D734FF532}"/>
          </ac:grpSpMkLst>
        </pc:grp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9" creationId="{82B165D5-5B7D-4558-8B82-5C09D1E815F9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0" creationId="{6E4B09A2-4ED1-4809-BB6B-7BFCED49B244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3" creationId="{DED25DC8-F24B-4087-B4F1-4900702B107E}"/>
          </ac:picMkLst>
        </pc:picChg>
        <pc:picChg chg="add del mod">
          <ac:chgData name="지원재(신소재공학과)" userId="a363260f-3526-446c-b65f-93485d994e4f" providerId="ADAL" clId="{52D3282A-60E6-47A2-8F85-60E80A6FD091}" dt="2021-09-13T01:49:35.196" v="205" actId="478"/>
          <ac:picMkLst>
            <pc:docMk/>
            <pc:sldMk cId="3563111672" sldId="282"/>
            <ac:picMk id="20" creationId="{3B4A0747-61BD-4710-81DB-6C63CC428F84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1" creationId="{5DD95556-C347-4505-AEC7-EE0AE8B66B1A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4" creationId="{050720F9-67E1-4CCE-BAE5-F3190A1B9AF2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4.603" v="131" actId="478"/>
          <ac:picMkLst>
            <pc:docMk/>
            <pc:sldMk cId="3563111672" sldId="282"/>
            <ac:picMk id="1026" creationId="{4A98C36F-EC42-4FC6-B1FD-72224856385A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3.753" v="129" actId="478"/>
          <ac:picMkLst>
            <pc:docMk/>
            <pc:sldMk cId="3563111672" sldId="282"/>
            <ac:picMk id="1027" creationId="{3A1EBC8B-265C-4C33-AD7F-208AC761B4C7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5.793" v="133" actId="478"/>
          <ac:picMkLst>
            <pc:docMk/>
            <pc:sldMk cId="3563111672" sldId="282"/>
            <ac:picMk id="1028" creationId="{902E947E-5F0A-4505-904A-1E9EE65F72AC}"/>
          </ac:picMkLst>
        </pc:pic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5" creationId="{4588E7CB-47E0-4E86-8872-765DFB113749}"/>
          </ac:cxnSpMkLst>
        </pc:cxn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6" creationId="{7E72036A-E934-449D-874D-174ECF39E54F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5" creationId="{E5681985-12BF-48CA-9D6E-677FFF335609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 del">
        <pc:chgData name="지원재(신소재공학과)" userId="a363260f-3526-446c-b65f-93485d994e4f" providerId="ADAL" clId="{52D3282A-60E6-47A2-8F85-60E80A6FD091}" dt="2021-09-13T01:47:23.655" v="169" actId="47"/>
        <pc:sldMkLst>
          <pc:docMk/>
          <pc:sldMk cId="3216498469" sldId="283"/>
        </pc:sldMkLst>
      </pc:sldChg>
      <pc:sldChg chg="addSp delSp modSp add mod ord">
        <pc:chgData name="지원재(신소재공학과)" userId="a363260f-3526-446c-b65f-93485d994e4f" providerId="ADAL" clId="{52D3282A-60E6-47A2-8F85-60E80A6FD091}" dt="2021-09-13T01:54:50.510" v="219" actId="2057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52D3282A-60E6-47A2-8F85-60E80A6FD091}" dt="2021-09-13T01:54:50.510" v="219" actId="20577"/>
          <ac:spMkLst>
            <pc:docMk/>
            <pc:sldMk cId="3254008125" sldId="284"/>
            <ac:spMk id="2" creationId="{23D6B7BF-D911-8549-A1C6-91C204BDF52D}"/>
          </ac:spMkLst>
        </pc:spChg>
        <pc:spChg chg="add del mod">
          <ac:chgData name="지원재(신소재공학과)" userId="a363260f-3526-446c-b65f-93485d994e4f" providerId="ADAL" clId="{52D3282A-60E6-47A2-8F85-60E80A6FD091}" dt="2021-09-13T01:15:59.044" v="151" actId="478"/>
          <ac:spMkLst>
            <pc:docMk/>
            <pc:sldMk cId="3254008125" sldId="284"/>
            <ac:spMk id="4" creationId="{28E6EE4F-AC37-4789-9D08-8A3C760528CF}"/>
          </ac:spMkLst>
        </pc:spChg>
        <pc:graphicFrameChg chg="del">
          <ac:chgData name="지원재(신소재공학과)" userId="a363260f-3526-446c-b65f-93485d994e4f" providerId="ADAL" clId="{52D3282A-60E6-47A2-8F85-60E80A6FD091}" dt="2021-09-13T01:12:12.819" v="143" actId="478"/>
          <ac:graphicFrameMkLst>
            <pc:docMk/>
            <pc:sldMk cId="3254008125" sldId="284"/>
            <ac:graphicFrameMk id="9" creationId="{90AE2E7D-C78C-40F5-B252-D60A067E2335}"/>
          </ac:graphicFrameMkLst>
        </pc:graphicFrameChg>
        <pc:picChg chg="add del mod">
          <ac:chgData name="지원재(신소재공학과)" userId="a363260f-3526-446c-b65f-93485d994e4f" providerId="ADAL" clId="{52D3282A-60E6-47A2-8F85-60E80A6FD091}" dt="2021-09-13T01:54:40.153" v="218" actId="478"/>
          <ac:picMkLst>
            <pc:docMk/>
            <pc:sldMk cId="3254008125" sldId="284"/>
            <ac:picMk id="6" creationId="{E36B2B5F-6400-4AF9-827F-AEE0B9D2CFBD}"/>
          </ac:picMkLst>
        </pc:picChg>
        <pc:picChg chg="add del mod">
          <ac:chgData name="지원재(신소재공학과)" userId="a363260f-3526-446c-b65f-93485d994e4f" providerId="ADAL" clId="{52D3282A-60E6-47A2-8F85-60E80A6FD091}" dt="2021-09-13T01:54:38.402" v="217" actId="478"/>
          <ac:picMkLst>
            <pc:docMk/>
            <pc:sldMk cId="3254008125" sldId="284"/>
            <ac:picMk id="8" creationId="{B9206E03-B088-4098-BC0A-98BD20B4FDD0}"/>
          </ac:picMkLst>
        </pc:picChg>
      </pc:sldChg>
    </pc:docChg>
  </pc:docChgLst>
  <pc:docChgLst>
    <pc:chgData name="지원재(신소재공학과)" userId="a363260f-3526-446c-b65f-93485d994e4f" providerId="ADAL" clId="{4FC3B77B-41F8-4B97-AF93-1DD65CD19516}"/>
    <pc:docChg chg="custSel addSld delSld modSld">
      <pc:chgData name="지원재(신소재공학과)" userId="a363260f-3526-446c-b65f-93485d994e4f" providerId="ADAL" clId="{4FC3B77B-41F8-4B97-AF93-1DD65CD19516}" dt="2021-08-02T00:57:19.597" v="76" actId="1076"/>
      <pc:docMkLst>
        <pc:docMk/>
      </pc:docMkLst>
      <pc:sldChg chg="modSp mod">
        <pc:chgData name="지원재(신소재공학과)" userId="a363260f-3526-446c-b65f-93485d994e4f" providerId="ADAL" clId="{4FC3B77B-41F8-4B97-AF93-1DD65CD19516}" dt="2021-08-02T00:47:10.861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4FC3B77B-41F8-4B97-AF93-1DD65CD19516}" dt="2021-08-02T00:47:10.861" v="20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4FC3B77B-41F8-4B97-AF93-1DD65CD19516}" dt="2021-08-02T00:56:05.835" v="34" actId="47"/>
        <pc:sldMkLst>
          <pc:docMk/>
          <pc:sldMk cId="386292263" sldId="257"/>
        </pc:sldMkLst>
      </pc:sldChg>
      <pc:sldChg chg="addSp delSp modSp mod">
        <pc:chgData name="지원재(신소재공학과)" userId="a363260f-3526-446c-b65f-93485d994e4f" providerId="ADAL" clId="{4FC3B77B-41F8-4B97-AF93-1DD65CD19516}" dt="2021-08-02T00:56:23.611" v="66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4FC3B77B-41F8-4B97-AF93-1DD65CD19516}" dt="2021-08-02T00:56:18.991" v="64"/>
          <ac:spMkLst>
            <pc:docMk/>
            <pc:sldMk cId="359598104" sldId="279"/>
            <ac:spMk id="2" creationId="{3B680F3B-D6E3-46F6-9492-ACBB7AE2A6C4}"/>
          </ac:spMkLst>
        </pc:spChg>
        <pc:spChg chg="del">
          <ac:chgData name="지원재(신소재공학과)" userId="a363260f-3526-446c-b65f-93485d994e4f" providerId="ADAL" clId="{4FC3B77B-41F8-4B97-AF93-1DD65CD19516}" dt="2021-08-02T00:51:46.555" v="25" actId="478"/>
          <ac:spMkLst>
            <pc:docMk/>
            <pc:sldMk cId="359598104" sldId="279"/>
            <ac:spMk id="4" creationId="{7A83B89A-E016-401D-A058-434BA4E0E7D4}"/>
          </ac:spMkLst>
        </pc:spChg>
        <pc:spChg chg="del">
          <ac:chgData name="지원재(신소재공학과)" userId="a363260f-3526-446c-b65f-93485d994e4f" providerId="ADAL" clId="{4FC3B77B-41F8-4B97-AF93-1DD65CD19516}" dt="2021-08-02T00:47:22.702" v="22" actId="478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0" creationId="{9B9CE110-C958-4FF5-8464-953A3B90F686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1" creationId="{60EAB99E-09DD-4884-B54F-3F8ACFED76E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4" creationId="{AA73B5AF-1A52-4B7B-9C78-5360C919219E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5" creationId="{B35ACE19-88A7-4945-BD59-ED6E2ED474D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8" creationId="{9B8D139B-643F-4A39-B0D7-CEE66DC9D003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9" creationId="{7A610984-7595-46F3-A24B-D9362271F560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0" creationId="{B8728103-BF39-480A-8491-5E0394FC5EF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2" creationId="{5B53DC36-3AD9-4642-9422-4E4AC2E0AD7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5" creationId="{643BE69E-4662-459C-8FD6-5C7EED7A7219}"/>
          </ac:spMkLst>
        </pc:spChg>
        <pc:spChg chg="add del mod">
          <ac:chgData name="지원재(신소재공학과)" userId="a363260f-3526-446c-b65f-93485d994e4f" providerId="ADAL" clId="{4FC3B77B-41F8-4B97-AF93-1DD65CD19516}" dt="2021-08-02T00:55:06.231" v="28" actId="478"/>
          <ac:spMkLst>
            <pc:docMk/>
            <pc:sldMk cId="359598104" sldId="279"/>
            <ac:spMk id="26" creationId="{EB1164F8-4473-4FCC-9D29-8201A8BF6988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8" creationId="{04BA9073-08EE-4751-B27A-F0C746F0E254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9" creationId="{2A7D7992-D125-4E14-9939-015CB20E75C8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2" creationId="{0CCFA8C6-C481-4563-B92E-906BD44CF060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33" creationId="{8DF1E044-2C47-4885-A601-B756F133ED85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6" creationId="{0F36FC5F-D87F-48FA-9047-5DADB1284E13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7" creationId="{71A4FE09-4BA4-4E6A-9631-E4833DB0E34A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8" creationId="{5EF0E794-95D3-4D7B-8787-7D75ABF25F6B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0" creationId="{9D47F872-0AC9-4896-8F8C-4C96BE887991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3" creationId="{F9CED57A-63D6-4B9E-A848-DB2E301B957B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44" creationId="{36B7A720-09A9-48D7-833B-CAFF1BC6FBAB}"/>
          </ac:spMkLst>
        </pc:s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2" creationId="{46549D19-DB15-4872-AD9F-9E184C78D328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6" creationId="{EFD35C78-0FCA-42DC-93A3-D46BDF517F96}"/>
          </ac:grpSpMkLst>
        </pc:grpChg>
        <pc:grpChg chg="mod">
          <ac:chgData name="지원재(신소재공학과)" userId="a363260f-3526-446c-b65f-93485d994e4f" providerId="ADAL" clId="{4FC3B77B-41F8-4B97-AF93-1DD65CD19516}" dt="2021-08-02T00:54:58.097" v="26"/>
          <ac:grpSpMkLst>
            <pc:docMk/>
            <pc:sldMk cId="359598104" sldId="279"/>
            <ac:grpSpMk id="17" creationId="{3F205695-FB9F-4174-B1C3-668578F62893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23" creationId="{D8D92F18-2B01-4F31-87F0-775102D8AADB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0" creationId="{6A39683E-7C77-4052-9BE0-1ECA202FB1D9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4" creationId="{89096DB1-1939-4904-AB9C-A60E6D7232FC}"/>
          </ac:grpSpMkLst>
        </pc:grpChg>
        <pc:grpChg chg="mod">
          <ac:chgData name="지원재(신소재공학과)" userId="a363260f-3526-446c-b65f-93485d994e4f" providerId="ADAL" clId="{4FC3B77B-41F8-4B97-AF93-1DD65CD19516}" dt="2021-08-02T00:56:21.631" v="65"/>
          <ac:grpSpMkLst>
            <pc:docMk/>
            <pc:sldMk cId="359598104" sldId="279"/>
            <ac:grpSpMk id="35" creationId="{154CF653-49B1-418D-80FA-76A768439CE6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41" creationId="{1CC316DF-6933-41C3-AEC0-79100FBE05CA}"/>
          </ac:grpSpMkLst>
        </pc:grpChg>
        <pc:graphicFrameChg chg="del">
          <ac:chgData name="지원재(신소재공학과)" userId="a363260f-3526-446c-b65f-93485d994e4f" providerId="ADAL" clId="{4FC3B77B-41F8-4B97-AF93-1DD65CD19516}" dt="2021-08-02T00:47:20.582" v="21" actId="478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13" creationId="{3E5BC824-3C13-44B5-8260-B74CA237D82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1" creationId="{B6971CB3-D2F1-4C08-8830-47A16DFEC15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4" creationId="{5D502465-6509-4A60-9AD9-DC8713AE946A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1" creationId="{9DBB0601-A390-4DE7-B544-E5E11460BDB2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9" creationId="{99641019-E966-411E-8FCB-CDFF0E449B4C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42" creationId="{EC0FF167-65F8-44F5-823F-7A9A474B686A}"/>
          </ac:picMkLst>
        </pc:picChg>
        <pc:picChg chg="del">
          <ac:chgData name="지원재(신소재공학과)" userId="a363260f-3526-446c-b65f-93485d994e4f" providerId="ADAL" clId="{4FC3B77B-41F8-4B97-AF93-1DD65CD19516}" dt="2021-08-02T00:47:25.999" v="24" actId="478"/>
          <ac:picMkLst>
            <pc:docMk/>
            <pc:sldMk cId="359598104" sldId="279"/>
            <ac:picMk id="1026" creationId="{53D72A03-40CA-45C3-AA39-208E57C86292}"/>
          </ac:picMkLst>
        </pc:picChg>
        <pc:cxnChg chg="add del mod">
          <ac:chgData name="지원재(신소재공학과)" userId="a363260f-3526-446c-b65f-93485d994e4f" providerId="ADAL" clId="{4FC3B77B-41F8-4B97-AF93-1DD65CD19516}" dt="2021-08-02T00:55:03.079" v="27" actId="478"/>
          <ac:cxnSpMkLst>
            <pc:docMk/>
            <pc:sldMk cId="359598104" sldId="279"/>
            <ac:cxnSpMk id="8" creationId="{D1BD53F4-008B-4D7D-9377-A52B8D24970B}"/>
          </ac:cxnSpMkLst>
        </pc:cxnChg>
        <pc:cxnChg chg="del">
          <ac:chgData name="지원재(신소재공학과)" userId="a363260f-3526-446c-b65f-93485d994e4f" providerId="ADAL" clId="{4FC3B77B-41F8-4B97-AF93-1DD65CD19516}" dt="2021-08-02T00:47:24.559" v="23" actId="478"/>
          <ac:cxnSpMkLst>
            <pc:docMk/>
            <pc:sldMk cId="359598104" sldId="279"/>
            <ac:cxnSpMk id="9" creationId="{CCD48F63-1A05-427D-9AD7-3BC9FD798232}"/>
          </ac:cxnSpMkLst>
        </pc:cxnChg>
        <pc:cxnChg chg="add del mod">
          <ac:chgData name="지원재(신소재공학과)" userId="a363260f-3526-446c-b65f-93485d994e4f" providerId="ADAL" clId="{4FC3B77B-41F8-4B97-AF93-1DD65CD19516}" dt="2021-08-02T00:56:23.611" v="66"/>
          <ac:cxnSpMkLst>
            <pc:docMk/>
            <pc:sldMk cId="359598104" sldId="279"/>
            <ac:cxnSpMk id="27" creationId="{A841DE6C-4AF5-487C-9407-065EBEA29CB3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4.484" v="33" actId="47"/>
        <pc:sldMkLst>
          <pc:docMk/>
          <pc:sldMk cId="342788954" sldId="280"/>
        </pc:sldMkLst>
      </pc:sldChg>
      <pc:sldChg chg="addSp delSp modSp add mod">
        <pc:chgData name="지원재(신소재공학과)" userId="a363260f-3526-446c-b65f-93485d994e4f" providerId="ADAL" clId="{4FC3B77B-41F8-4B97-AF93-1DD65CD19516}" dt="2021-08-02T00:57:19.597" v="76" actId="1076"/>
        <pc:sldMkLst>
          <pc:docMk/>
          <pc:sldMk cId="2010637146" sldId="280"/>
        </pc:sldMkLst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0" creationId="{9B9CE110-C958-4FF5-8464-953A3B90F686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1" creationId="{60EAB99E-09DD-4884-B54F-3F8ACFED76EF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5" creationId="{B35ACE19-88A7-4945-BD59-ED6E2ED474DF}"/>
          </ac:spMkLst>
        </pc:spChg>
        <pc:spChg chg="add del mod">
          <ac:chgData name="지원재(신소재공학과)" userId="a363260f-3526-446c-b65f-93485d994e4f" providerId="ADAL" clId="{4FC3B77B-41F8-4B97-AF93-1DD65CD19516}" dt="2021-08-02T00:57:05.535" v="70" actId="478"/>
          <ac:spMkLst>
            <pc:docMk/>
            <pc:sldMk cId="2010637146" sldId="280"/>
            <ac:spMk id="26" creationId="{756C7E78-4079-4CEF-8492-0D4AF22A6646}"/>
          </ac:spMkLst>
        </pc:spChg>
        <pc:spChg chg="add del mod">
          <ac:chgData name="지원재(신소재공학과)" userId="a363260f-3526-446c-b65f-93485d994e4f" providerId="ADAL" clId="{4FC3B77B-41F8-4B97-AF93-1DD65CD19516}" dt="2021-08-02T00:57:07.099" v="71" actId="478"/>
          <ac:spMkLst>
            <pc:docMk/>
            <pc:sldMk cId="2010637146" sldId="280"/>
            <ac:spMk id="27" creationId="{BDBBC8D9-5BA1-4D74-A39A-63E0D5BAE540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33" creationId="{1248A65A-7715-416C-8EAD-B85ADC27C7C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5" creationId="{C11BD30D-7580-4AE4-98C8-02F7C85BB82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6" creationId="{CB97587C-4CDD-4D78-89EB-F75FB96AADC7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9" creationId="{3A8F8A58-952F-4E18-892D-8BBA0148A0E1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40" creationId="{D38932E4-D220-4DF3-9D9A-449300FD2F43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1" creationId="{CCA3210A-1074-473C-BC92-BDE15E6C9392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6" creationId="{4EBA5FF8-7E60-44A1-AFB5-C179114F7809}"/>
          </ac:spMkLst>
        </pc:s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2" creationId="{46549D19-DB15-4872-AD9F-9E184C78D328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6" creationId="{EFD35C78-0FCA-42DC-93A3-D46BDF517F96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23" creationId="{D8D92F18-2B01-4F31-87F0-775102D8AADB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0" creationId="{D8786BFF-D275-4640-85D7-D5217E385895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4" creationId="{9E9E47F9-0D48-4CAA-B47C-11C5668FD6D9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42" creationId="{698C9628-86C5-449C-895E-6334435DFF8B}"/>
          </ac:grpSpMkLst>
        </pc:grpChg>
        <pc:picChg chg="add del mod">
          <ac:chgData name="지원재(신소재공학과)" userId="a363260f-3526-446c-b65f-93485d994e4f" providerId="ADAL" clId="{4FC3B77B-41F8-4B97-AF93-1DD65CD19516}" dt="2021-08-02T00:57:07.814" v="73" actId="478"/>
          <ac:picMkLst>
            <pc:docMk/>
            <pc:sldMk cId="2010637146" sldId="280"/>
            <ac:picMk id="28" creationId="{854F0EEF-32A8-4394-83DB-1864E7796BFE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1" creationId="{33AC0FBF-1408-43B3-8406-2F74FB48DAA2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2" creationId="{523D3F13-F251-414E-BC87-4EFF81DB92B4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7" creationId="{B7EB015D-3CCE-4937-90D3-A5670BD0B3D1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8" creationId="{F597A795-96AE-4558-AD9A-705C4EB79A08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43" creationId="{FF93D5E9-2529-48A1-9CFE-F6EF49A4FD6F}"/>
          </ac:picMkLst>
        </pc:picChg>
        <pc:cxnChg chg="add del mod">
          <ac:chgData name="지원재(신소재공학과)" userId="a363260f-3526-446c-b65f-93485d994e4f" providerId="ADAL" clId="{4FC3B77B-41F8-4B97-AF93-1DD65CD19516}" dt="2021-08-02T00:57:09.489" v="74" actId="478"/>
          <ac:cxnSpMkLst>
            <pc:docMk/>
            <pc:sldMk cId="2010637146" sldId="280"/>
            <ac:cxnSpMk id="29" creationId="{25DB59BF-4B23-4B68-8C57-BABD63D725B2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4" creationId="{16868B67-DA74-4984-806C-03C3458EAD8F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5" creationId="{2BEF3616-00DA-4E3E-9868-A799735C7164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6.490" v="35" actId="47"/>
        <pc:sldMkLst>
          <pc:docMk/>
          <pc:sldMk cId="3253268438" sldId="281"/>
        </pc:sldMkLst>
      </pc:sldChg>
    </pc:docChg>
  </pc:docChgLst>
  <pc:docChgLst>
    <pc:chgData name="지원재(신소재공학과)" userId="a363260f-3526-446c-b65f-93485d994e4f" providerId="ADAL" clId="{146FFBBC-F447-4C11-90CD-5611219BEE3F}"/>
    <pc:docChg chg="custSel addSld modSld">
      <pc:chgData name="지원재(신소재공학과)" userId="a363260f-3526-446c-b65f-93485d994e4f" providerId="ADAL" clId="{146FFBBC-F447-4C11-90CD-5611219BEE3F}" dt="2021-02-26T01:53:15.400" v="274"/>
      <pc:docMkLst>
        <pc:docMk/>
      </pc:docMkLst>
      <pc:sldChg chg="modSp new mod">
        <pc:chgData name="지원재(신소재공학과)" userId="a363260f-3526-446c-b65f-93485d994e4f" providerId="ADAL" clId="{146FFBBC-F447-4C11-90CD-5611219BEE3F}" dt="2021-02-26T01:53:15.400" v="274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146FFBBC-F447-4C11-90CD-5611219BEE3F}" dt="2021-02-24T02:36:30.896" v="19" actId="20577"/>
          <ac:spMkLst>
            <pc:docMk/>
            <pc:sldMk cId="2575873133" sldId="256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146FFBBC-F447-4C11-90CD-5611219BEE3F}" dt="2021-02-26T01:53:15.400" v="274"/>
          <ac:spMkLst>
            <pc:docMk/>
            <pc:sldMk cId="2575873133" sldId="256"/>
            <ac:spMk id="3" creationId="{47CDBD1F-C93B-496B-9150-ABA101C1E8C6}"/>
          </ac:spMkLst>
        </pc:spChg>
      </pc:sldChg>
      <pc:sldChg chg="modSp new mod">
        <pc:chgData name="지원재(신소재공학과)" userId="a363260f-3526-446c-b65f-93485d994e4f" providerId="ADAL" clId="{146FFBBC-F447-4C11-90CD-5611219BEE3F}" dt="2021-02-26T01:52:31.337" v="210" actId="1076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146FFBBC-F447-4C11-90CD-5611219BEE3F}" dt="2021-02-25T13:30:17.241" v="154" actId="6549"/>
          <ac:spMkLst>
            <pc:docMk/>
            <pc:sldMk cId="386292263" sldId="257"/>
            <ac:spMk id="3" creationId="{DED8D189-E484-4A32-B3DA-9AA2D4F206EF}"/>
          </ac:spMkLst>
        </pc:spChg>
        <pc:spChg chg="mod">
          <ac:chgData name="지원재(신소재공학과)" userId="a363260f-3526-446c-b65f-93485d994e4f" providerId="ADAL" clId="{146FFBBC-F447-4C11-90CD-5611219BEE3F}" dt="2021-02-26T01:50:07.509" v="160" actId="58"/>
          <ac:spMkLst>
            <pc:docMk/>
            <pc:sldMk cId="386292263" sldId="257"/>
            <ac:spMk id="8" creationId="{3E2F4BE7-5E9E-4078-9459-47FA68B2D668}"/>
          </ac:spMkLst>
        </pc:spChg>
        <pc:spChg chg="mod">
          <ac:chgData name="지원재(신소재공학과)" userId="a363260f-3526-446c-b65f-93485d994e4f" providerId="ADAL" clId="{146FFBBC-F447-4C11-90CD-5611219BEE3F}" dt="2021-02-26T01:52:31.337" v="210" actId="1076"/>
          <ac:spMkLst>
            <pc:docMk/>
            <pc:sldMk cId="386292263" sldId="257"/>
            <ac:spMk id="11" creationId="{A57372CA-29C8-4095-A720-680C8B1B4EDF}"/>
          </ac:spMkLst>
        </pc:spChg>
        <pc:picChg chg="mod">
          <ac:chgData name="지원재(신소재공학과)" userId="a363260f-3526-446c-b65f-93485d994e4f" providerId="ADAL" clId="{146FFBBC-F447-4C11-90CD-5611219BEE3F}" dt="2021-02-26T01:49:55.821" v="158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modSp add mod">
        <pc:chgData name="지원재(신소재공학과)" userId="a363260f-3526-446c-b65f-93485d994e4f" providerId="ADAL" clId="{146FFBBC-F447-4C11-90CD-5611219BEE3F}" dt="2021-02-26T01:49:49.845" v="157" actId="1076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146FFBBC-F447-4C11-90CD-5611219BEE3F}" dt="2021-02-26T01:49:49.845" v="157" actId="1076"/>
          <ac:spMkLst>
            <pc:docMk/>
            <pc:sldMk cId="3315670221" sldId="277"/>
            <ac:spMk id="13" creationId="{65E0D686-7613-4630-80ED-8F060897949F}"/>
          </ac:spMkLst>
        </pc:spChg>
      </pc:sldChg>
    </pc:docChg>
  </pc:docChgLst>
  <pc:docChgLst>
    <pc:chgData name="지원재(신소재공학과)" userId="a363260f-3526-446c-b65f-93485d994e4f" providerId="ADAL" clId="{29F8123F-3A40-4401-9004-8A0105A33109}"/>
    <pc:docChg chg="undo custSel delSld modSld">
      <pc:chgData name="지원재(신소재공학과)" userId="a363260f-3526-446c-b65f-93485d994e4f" providerId="ADAL" clId="{29F8123F-3A40-4401-9004-8A0105A33109}" dt="2021-03-05T03:34:14.105" v="377" actId="113"/>
      <pc:docMkLst>
        <pc:docMk/>
      </pc:docMkLst>
      <pc:sldChg chg="modSp mod">
        <pc:chgData name="지원재(신소재공학과)" userId="a363260f-3526-446c-b65f-93485d994e4f" providerId="ADAL" clId="{29F8123F-3A40-4401-9004-8A0105A33109}" dt="2021-03-05T03:34:05.843" v="376" actId="113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29F8123F-3A40-4401-9004-8A0105A33109}" dt="2021-03-05T03:34:05.843" v="376" actId="113"/>
          <ac:spMkLst>
            <pc:docMk/>
            <pc:sldMk cId="2575873133" sldId="256"/>
            <ac:spMk id="2" creationId="{5856366A-36A9-4914-86ED-7F05CD6F9EC8}"/>
          </ac:spMkLst>
        </pc:spChg>
      </pc:sldChg>
      <pc:sldChg chg="addSp delSp modSp mod">
        <pc:chgData name="지원재(신소재공학과)" userId="a363260f-3526-446c-b65f-93485d994e4f" providerId="ADAL" clId="{29F8123F-3A40-4401-9004-8A0105A33109}" dt="2021-03-05T03:30:20.903" v="360" actId="20577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29F8123F-3A40-4401-9004-8A0105A33109}" dt="2021-03-05T03:30:20.903" v="360" actId="20577"/>
          <ac:spMkLst>
            <pc:docMk/>
            <pc:sldMk cId="386292263" sldId="257"/>
            <ac:spMk id="2" creationId="{28472B40-40D2-44DE-B36E-C1C4FD6F8121}"/>
          </ac:spMkLst>
        </pc:spChg>
        <pc:spChg chg="mod">
          <ac:chgData name="지원재(신소재공학과)" userId="a363260f-3526-446c-b65f-93485d994e4f" providerId="ADAL" clId="{29F8123F-3A40-4401-9004-8A0105A33109}" dt="2021-03-05T03:15:46.605" v="331" actId="1076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29F8123F-3A40-4401-9004-8A0105A33109}" dt="2021-03-05T03:16:05.445" v="334" actId="1076"/>
          <ac:spMkLst>
            <pc:docMk/>
            <pc:sldMk cId="386292263" sldId="257"/>
            <ac:spMk id="9" creationId="{D2EE0DAF-174D-4CD6-993B-DD0DADD977B5}"/>
          </ac:spMkLst>
        </pc:spChg>
        <pc:spChg chg="add mod">
          <ac:chgData name="지원재(신소재공학과)" userId="a363260f-3526-446c-b65f-93485d994e4f" providerId="ADAL" clId="{29F8123F-3A40-4401-9004-8A0105A33109}" dt="2021-03-05T03:15:44.715" v="329" actId="1035"/>
          <ac:spMkLst>
            <pc:docMk/>
            <pc:sldMk cId="386292263" sldId="257"/>
            <ac:spMk id="11" creationId="{A72F97EB-DEF2-42AD-9DD0-A0967FBBA1D5}"/>
          </ac:spMkLst>
        </pc:spChg>
        <pc:spChg chg="add mod">
          <ac:chgData name="지원재(신소재공학과)" userId="a363260f-3526-446c-b65f-93485d994e4f" providerId="ADAL" clId="{29F8123F-3A40-4401-9004-8A0105A33109}" dt="2021-03-05T03:15:59.902" v="333" actId="1076"/>
          <ac:spMkLst>
            <pc:docMk/>
            <pc:sldMk cId="386292263" sldId="257"/>
            <ac:spMk id="13" creationId="{FC3A8F86-F516-4B6F-A441-E9A209C998FF}"/>
          </ac:spMkLst>
        </pc:spChg>
        <pc:picChg chg="del mod">
          <ac:chgData name="지원재(신소재공학과)" userId="a363260f-3526-446c-b65f-93485d994e4f" providerId="ADAL" clId="{29F8123F-3A40-4401-9004-8A0105A33109}" dt="2021-03-05T03:15:07.122" v="316" actId="478"/>
          <ac:picMkLst>
            <pc:docMk/>
            <pc:sldMk cId="386292263" sldId="257"/>
            <ac:picMk id="10" creationId="{14431FA5-0AD6-4C5A-A820-38EA90CE2A8E}"/>
          </ac:picMkLst>
        </pc:picChg>
        <pc:picChg chg="add mod">
          <ac:chgData name="지원재(신소재공학과)" userId="a363260f-3526-446c-b65f-93485d994e4f" providerId="ADAL" clId="{29F8123F-3A40-4401-9004-8A0105A33109}" dt="2021-03-05T03:16:18.373" v="336" actId="1076"/>
          <ac:picMkLst>
            <pc:docMk/>
            <pc:sldMk cId="386292263" sldId="257"/>
            <ac:picMk id="15" creationId="{F7BDE9C2-CCC9-4F12-A669-71EC1114F86D}"/>
          </ac:picMkLst>
        </pc:picChg>
        <pc:picChg chg="add mod">
          <ac:chgData name="지원재(신소재공학과)" userId="a363260f-3526-446c-b65f-93485d994e4f" providerId="ADAL" clId="{29F8123F-3A40-4401-9004-8A0105A33109}" dt="2021-03-05T03:16:17.307" v="335" actId="1076"/>
          <ac:picMkLst>
            <pc:docMk/>
            <pc:sldMk cId="386292263" sldId="257"/>
            <ac:picMk id="17" creationId="{45454790-15B0-43F9-A345-1C134C4CB2A4}"/>
          </ac:picMkLst>
        </pc:picChg>
        <pc:cxnChg chg="add mod">
          <ac:chgData name="지원재(신소재공학과)" userId="a363260f-3526-446c-b65f-93485d994e4f" providerId="ADAL" clId="{29F8123F-3A40-4401-9004-8A0105A33109}" dt="2021-03-05T03:19:58.339" v="338" actId="1582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modSp mod">
        <pc:chgData name="지원재(신소재공학과)" userId="a363260f-3526-446c-b65f-93485d994e4f" providerId="ADAL" clId="{29F8123F-3A40-4401-9004-8A0105A33109}" dt="2021-03-05T03:30:33.266" v="374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29F8123F-3A40-4401-9004-8A0105A33109}" dt="2021-03-05T03:30:33.266" v="374" actId="20577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4" creationId="{B0264DEF-C9E7-41D6-B6DC-B93972C134B7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7" creationId="{9375CFA7-C9EA-4E1E-9738-4DC5B3EE22D5}"/>
          </ac:spMkLst>
        </pc:spChg>
        <pc:spChg chg="del">
          <ac:chgData name="지원재(신소재공학과)" userId="a363260f-3526-446c-b65f-93485d994e4f" providerId="ADAL" clId="{29F8123F-3A40-4401-9004-8A0105A33109}" dt="2021-03-05T03:17:29.963" v="337" actId="478"/>
          <ac:spMkLst>
            <pc:docMk/>
            <pc:sldMk cId="3315670221" sldId="277"/>
            <ac:spMk id="19" creationId="{516209D0-CB6E-4C82-BD00-6178722AD5BA}"/>
          </ac:spMkLst>
        </pc:spChg>
        <pc:grpChg chg="del">
          <ac:chgData name="지원재(신소재공학과)" userId="a363260f-3526-446c-b65f-93485d994e4f" providerId="ADAL" clId="{29F8123F-3A40-4401-9004-8A0105A33109}" dt="2021-03-05T03:17:29.963" v="337" actId="478"/>
          <ac:grpSpMkLst>
            <pc:docMk/>
            <pc:sldMk cId="3315670221" sldId="277"/>
            <ac:grpSpMk id="18" creationId="{2ABA8BE5-2A76-4E18-9A3B-335195B8B10F}"/>
          </ac:grpSpMkLst>
        </pc:grpChg>
        <pc:picChg chg="mod">
          <ac:chgData name="지원재(신소재공학과)" userId="a363260f-3526-446c-b65f-93485d994e4f" providerId="ADAL" clId="{29F8123F-3A40-4401-9004-8A0105A33109}" dt="2021-03-05T03:30:07.373" v="350" actId="1076"/>
          <ac:picMkLst>
            <pc:docMk/>
            <pc:sldMk cId="3315670221" sldId="277"/>
            <ac:picMk id="6" creationId="{AA8C603E-4545-40A7-99B3-6011F4E09364}"/>
          </ac:picMkLst>
        </pc:picChg>
      </pc:sldChg>
      <pc:sldChg chg="modSp mod">
        <pc:chgData name="지원재(신소재공학과)" userId="a363260f-3526-446c-b65f-93485d994e4f" providerId="ADAL" clId="{29F8123F-3A40-4401-9004-8A0105A33109}" dt="2021-03-05T03:34:14.105" v="377" actId="113"/>
        <pc:sldMkLst>
          <pc:docMk/>
          <pc:sldMk cId="925045613" sldId="278"/>
        </pc:sldMkLst>
        <pc:spChg chg="mod">
          <ac:chgData name="지원재(신소재공학과)" userId="a363260f-3526-446c-b65f-93485d994e4f" providerId="ADAL" clId="{29F8123F-3A40-4401-9004-8A0105A33109}" dt="2021-03-05T03:34:14.105" v="377" actId="113"/>
          <ac:spMkLst>
            <pc:docMk/>
            <pc:sldMk cId="925045613" sldId="278"/>
            <ac:spMk id="4" creationId="{7C5AEB49-A11D-4325-B1D2-FECB6E185D35}"/>
          </ac:spMkLst>
        </pc:spChg>
      </pc:sldChg>
      <pc:sldChg chg="addSp modSp mod">
        <pc:chgData name="지원재(신소재공학과)" userId="a363260f-3526-446c-b65f-93485d994e4f" providerId="ADAL" clId="{29F8123F-3A40-4401-9004-8A0105A33109}" dt="2021-03-05T03:20:23.199" v="344" actId="1582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29F8123F-3A40-4401-9004-8A0105A33109}" dt="2021-03-05T02:55:59.698" v="73" actId="1076"/>
          <ac:spMkLst>
            <pc:docMk/>
            <pc:sldMk cId="359598104" sldId="279"/>
            <ac:spMk id="7" creationId="{7DB7C5D7-7668-4137-A901-5D2EDE8E416A}"/>
          </ac:spMkLst>
        </pc:spChg>
        <pc:cxnChg chg="add mod">
          <ac:chgData name="지원재(신소재공학과)" userId="a363260f-3526-446c-b65f-93485d994e4f" providerId="ADAL" clId="{29F8123F-3A40-4401-9004-8A0105A33109}" dt="2021-03-05T03:20:23.199" v="344" actId="1582"/>
          <ac:cxnSpMkLst>
            <pc:docMk/>
            <pc:sldMk cId="359598104" sldId="279"/>
            <ac:cxnSpMk id="9" creationId="{CCD48F63-1A05-427D-9AD7-3BC9FD798232}"/>
          </ac:cxnSpMkLst>
        </pc:cxnChg>
      </pc:sldChg>
      <pc:sldChg chg="del">
        <pc:chgData name="지원재(신소재공학과)" userId="a363260f-3526-446c-b65f-93485d994e4f" providerId="ADAL" clId="{29F8123F-3A40-4401-9004-8A0105A33109}" dt="2021-03-05T02:54:28.956" v="2" actId="47"/>
        <pc:sldMkLst>
          <pc:docMk/>
          <pc:sldMk cId="2238698571" sldId="280"/>
        </pc:sldMkLst>
      </pc:sldChg>
    </pc:docChg>
  </pc:docChgLst>
  <pc:docChgLst>
    <pc:chgData name="지원재(신소재공학과)" userId="a363260f-3526-446c-b65f-93485d994e4f" providerId="ADAL" clId="{DCFD76AB-B7D5-49F6-BDF3-4332FF0132B9}"/>
    <pc:docChg chg="undo custSel addSld delSld modSld">
      <pc:chgData name="지원재(신소재공학과)" userId="a363260f-3526-446c-b65f-93485d994e4f" providerId="ADAL" clId="{DCFD76AB-B7D5-49F6-BDF3-4332FF0132B9}" dt="2021-09-13T09:56:29.153" v="1775" actId="47"/>
      <pc:docMkLst>
        <pc:docMk/>
      </pc:docMkLst>
      <pc:sldChg chg="addSp delSp modSp mod">
        <pc:chgData name="지원재(신소재공학과)" userId="a363260f-3526-446c-b65f-93485d994e4f" providerId="ADAL" clId="{DCFD76AB-B7D5-49F6-BDF3-4332FF0132B9}" dt="2021-09-10T04:50:01.051" v="1684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DCFD76AB-B7D5-49F6-BDF3-4332FF0132B9}" dt="2021-09-09T08:16:53.241" v="1476" actId="20577"/>
          <ac:spMkLst>
            <pc:docMk/>
            <pc:sldMk cId="1843356254" sldId="257"/>
            <ac:spMk id="2" creationId="{23D6B7BF-D911-8549-A1C6-91C204BDF52D}"/>
          </ac:spMkLst>
        </pc:spChg>
        <pc:spChg chg="del mod">
          <ac:chgData name="지원재(신소재공학과)" userId="a363260f-3526-446c-b65f-93485d994e4f" providerId="ADAL" clId="{DCFD76AB-B7D5-49F6-BDF3-4332FF0132B9}" dt="2021-09-09T08:11:11.056" v="1156" actId="478"/>
          <ac:spMkLst>
            <pc:docMk/>
            <pc:sldMk cId="1843356254" sldId="257"/>
            <ac:spMk id="3" creationId="{18803C8E-CB91-8B42-9752-13B19D4477E1}"/>
          </ac:spMkLst>
        </pc:spChg>
        <pc:spChg chg="add del mod">
          <ac:chgData name="지원재(신소재공학과)" userId="a363260f-3526-446c-b65f-93485d994e4f" providerId="ADAL" clId="{DCFD76AB-B7D5-49F6-BDF3-4332FF0132B9}" dt="2021-09-09T08:12:25.513" v="1157" actId="1032"/>
          <ac:spMkLst>
            <pc:docMk/>
            <pc:sldMk cId="1843356254" sldId="257"/>
            <ac:spMk id="5" creationId="{0817AB5D-118E-4072-B804-F4B46FDAF2A7}"/>
          </ac:spMkLst>
        </pc:spChg>
        <pc:spChg chg="add del mod">
          <ac:chgData name="지원재(신소재공학과)" userId="a363260f-3526-446c-b65f-93485d994e4f" providerId="ADAL" clId="{DCFD76AB-B7D5-49F6-BDF3-4332FF0132B9}" dt="2021-09-09T08:13:02.083" v="1176" actId="1032"/>
          <ac:spMkLst>
            <pc:docMk/>
            <pc:sldMk cId="1843356254" sldId="257"/>
            <ac:spMk id="8" creationId="{B07CE032-CC83-43F5-BDC5-9F82C52B6105}"/>
          </ac:spMkLst>
        </pc:spChg>
        <pc:graphicFrameChg chg="add del mod modGraphic">
          <ac:chgData name="지원재(신소재공학과)" userId="a363260f-3526-446c-b65f-93485d994e4f" providerId="ADAL" clId="{DCFD76AB-B7D5-49F6-BDF3-4332FF0132B9}" dt="2021-09-09T08:12:55.690" v="1175" actId="478"/>
          <ac:graphicFrameMkLst>
            <pc:docMk/>
            <pc:sldMk cId="1843356254" sldId="257"/>
            <ac:graphicFrameMk id="6" creationId="{48C3B6B2-BCD8-4277-AD06-5826B7DE2C8A}"/>
          </ac:graphicFrameMkLst>
        </pc:graphicFrameChg>
        <pc:graphicFrameChg chg="add mod modGraphic">
          <ac:chgData name="지원재(신소재공학과)" userId="a363260f-3526-446c-b65f-93485d994e4f" providerId="ADAL" clId="{DCFD76AB-B7D5-49F6-BDF3-4332FF0132B9}" dt="2021-09-10T04:50:01.051" v="1684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addSp delSp modSp mod">
        <pc:chgData name="지원재(신소재공학과)" userId="a363260f-3526-446c-b65f-93485d994e4f" providerId="ADAL" clId="{DCFD76AB-B7D5-49F6-BDF3-4332FF0132B9}" dt="2021-09-06T07:59:21.912" v="1037" actId="1076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DCFD76AB-B7D5-49F6-BDF3-4332FF0132B9}" dt="2021-09-06T06:03:13.920" v="329" actId="20577"/>
          <ac:spMkLst>
            <pc:docMk/>
            <pc:sldMk cId="3257016355" sldId="258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CFD76AB-B7D5-49F6-BDF3-4332FF0132B9}" dt="2021-09-06T07:58:55.986" v="1025" actId="478"/>
          <ac:spMkLst>
            <pc:docMk/>
            <pc:sldMk cId="3257016355" sldId="258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7:58:58.675" v="1026" actId="478"/>
          <ac:spMkLst>
            <pc:docMk/>
            <pc:sldMk cId="3257016355" sldId="258"/>
            <ac:spMk id="14" creationId="{7276A753-B36B-46D7-800E-E07877977ECA}"/>
          </ac:spMkLst>
        </pc:spChg>
        <pc:spChg chg="add mod">
          <ac:chgData name="지원재(신소재공학과)" userId="a363260f-3526-446c-b65f-93485d994e4f" providerId="ADAL" clId="{DCFD76AB-B7D5-49F6-BDF3-4332FF0132B9}" dt="2021-09-06T07:59:21.912" v="1037" actId="1076"/>
          <ac:spMkLst>
            <pc:docMk/>
            <pc:sldMk cId="3257016355" sldId="258"/>
            <ac:spMk id="16" creationId="{1D318A1A-D026-4200-8D34-51DBBCFAD3A0}"/>
          </ac:spMkLst>
        </pc:spChg>
        <pc:grpChg chg="add mod">
          <ac:chgData name="지원재(신소재공학과)" userId="a363260f-3526-446c-b65f-93485d994e4f" providerId="ADAL" clId="{DCFD76AB-B7D5-49F6-BDF3-4332FF0132B9}" dt="2021-09-06T06:16:14.933" v="396" actId="1076"/>
          <ac:grpSpMkLst>
            <pc:docMk/>
            <pc:sldMk cId="3257016355" sldId="258"/>
            <ac:grpSpMk id="12" creationId="{A2026377-E357-4C44-9663-8F96E44BAB3D}"/>
          </ac:grpSpMkLst>
        </pc:grpChg>
        <pc:picChg chg="add del mod">
          <ac:chgData name="지원재(신소재공학과)" userId="a363260f-3526-446c-b65f-93485d994e4f" providerId="ADAL" clId="{DCFD76AB-B7D5-49F6-BDF3-4332FF0132B9}" dt="2021-09-06T06:12:02.951" v="353" actId="478"/>
          <ac:picMkLst>
            <pc:docMk/>
            <pc:sldMk cId="3257016355" sldId="258"/>
            <ac:picMk id="5" creationId="{00CF730C-3849-4E8C-BC04-E8FF62590720}"/>
          </ac:picMkLst>
        </pc:picChg>
        <pc:picChg chg="add mod">
          <ac:chgData name="지원재(신소재공학과)" userId="a363260f-3526-446c-b65f-93485d994e4f" providerId="ADAL" clId="{DCFD76AB-B7D5-49F6-BDF3-4332FF0132B9}" dt="2021-09-06T06:16:11.641" v="394" actId="1076"/>
          <ac:picMkLst>
            <pc:docMk/>
            <pc:sldMk cId="3257016355" sldId="258"/>
            <ac:picMk id="7" creationId="{931B8661-29A6-4DD2-BC84-9B25CD630DC9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9" creationId="{9B9A67D6-3848-4CEC-B2DE-3C8AC55B5F84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11" creationId="{73470800-ED18-4C5F-914E-8C0677654BCA}"/>
          </ac:picMkLst>
        </pc:picChg>
      </pc:sldChg>
      <pc:sldChg chg="modSp mod">
        <pc:chgData name="지원재(신소재공학과)" userId="a363260f-3526-446c-b65f-93485d994e4f" providerId="ADAL" clId="{DCFD76AB-B7D5-49F6-BDF3-4332FF0132B9}" dt="2021-09-09T08:09:53.964" v="1070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CFD76AB-B7D5-49F6-BDF3-4332FF0132B9}" dt="2021-09-09T08:09:53.964" v="1070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CFD76AB-B7D5-49F6-BDF3-4332FF0132B9}" dt="2021-09-09T08:09:45.251" v="104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add del mod">
        <pc:chgData name="지원재(신소재공학과)" userId="a363260f-3526-446c-b65f-93485d994e4f" providerId="ADAL" clId="{DCFD76AB-B7D5-49F6-BDF3-4332FF0132B9}" dt="2021-09-09T10:32:11.960" v="1643" actId="47"/>
        <pc:sldMkLst>
          <pc:docMk/>
          <pc:sldMk cId="1613607710" sldId="280"/>
        </pc:sldMkLst>
        <pc:spChg chg="mod">
          <ac:chgData name="지원재(신소재공학과)" userId="a363260f-3526-446c-b65f-93485d994e4f" providerId="ADAL" clId="{DCFD76AB-B7D5-49F6-BDF3-4332FF0132B9}" dt="2021-09-06T06:17:07.935" v="413" actId="20577"/>
          <ac:spMkLst>
            <pc:docMk/>
            <pc:sldMk cId="1613607710" sldId="280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11.180" v="414" actId="478"/>
          <ac:spMkLst>
            <pc:docMk/>
            <pc:sldMk cId="1613607710" sldId="280"/>
            <ac:spMk id="3" creationId="{93C66683-B1AD-F34B-BDE4-466F7B1B9C88}"/>
          </ac:spMkLst>
        </pc:spChg>
        <pc:spChg chg="add mod">
          <ac:chgData name="지원재(신소재공학과)" userId="a363260f-3526-446c-b65f-93485d994e4f" providerId="ADAL" clId="{DCFD76AB-B7D5-49F6-BDF3-4332FF0132B9}" dt="2021-09-06T07:58:44.228" v="1023" actId="20577"/>
          <ac:spMkLst>
            <pc:docMk/>
            <pc:sldMk cId="1613607710" sldId="280"/>
            <ac:spMk id="5" creationId="{913CB1F1-0C9A-4E43-AB0C-A2EA28A6C854}"/>
          </ac:spMkLst>
        </pc:spChg>
        <pc:grpChg chg="del">
          <ac:chgData name="지원재(신소재공학과)" userId="a363260f-3526-446c-b65f-93485d994e4f" providerId="ADAL" clId="{DCFD76AB-B7D5-49F6-BDF3-4332FF0132B9}" dt="2021-09-06T06:16:32.991" v="399" actId="478"/>
          <ac:grpSpMkLst>
            <pc:docMk/>
            <pc:sldMk cId="1613607710" sldId="280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6:32.476" v="398" actId="478"/>
          <ac:picMkLst>
            <pc:docMk/>
            <pc:sldMk cId="1613607710" sldId="280"/>
            <ac:picMk id="7" creationId="{931B8661-29A6-4DD2-BC84-9B25CD630DC9}"/>
          </ac:picMkLst>
        </pc:picChg>
      </pc:sldChg>
      <pc:sldChg chg="addSp delSp modSp add mod">
        <pc:chgData name="지원재(신소재공학과)" userId="a363260f-3526-446c-b65f-93485d994e4f" providerId="ADAL" clId="{DCFD76AB-B7D5-49F6-BDF3-4332FF0132B9}" dt="2021-09-06T06:39:15.670" v="974" actId="20577"/>
        <pc:sldMkLst>
          <pc:docMk/>
          <pc:sldMk cId="2082524631" sldId="281"/>
        </pc:sldMkLst>
        <pc:spChg chg="mod">
          <ac:chgData name="지원재(신소재공학과)" userId="a363260f-3526-446c-b65f-93485d994e4f" providerId="ADAL" clId="{DCFD76AB-B7D5-49F6-BDF3-4332FF0132B9}" dt="2021-09-06T06:23:00.945" v="479" actId="20577"/>
          <ac:spMkLst>
            <pc:docMk/>
            <pc:sldMk cId="2082524631" sldId="281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27.895" v="424" actId="478"/>
          <ac:spMkLst>
            <pc:docMk/>
            <pc:sldMk cId="2082524631" sldId="281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6:17:29.965" v="425" actId="478"/>
          <ac:spMkLst>
            <pc:docMk/>
            <pc:sldMk cId="2082524631" sldId="281"/>
            <ac:spMk id="5" creationId="{37D3B432-D30B-4B8C-BFA1-EA17F6432201}"/>
          </ac:spMkLst>
        </pc:spChg>
        <pc:spChg chg="add mod">
          <ac:chgData name="지원재(신소재공학과)" userId="a363260f-3526-446c-b65f-93485d994e4f" providerId="ADAL" clId="{DCFD76AB-B7D5-49F6-BDF3-4332FF0132B9}" dt="2021-09-06T06:39:15.670" v="974" actId="20577"/>
          <ac:spMkLst>
            <pc:docMk/>
            <pc:sldMk cId="2082524631" sldId="281"/>
            <ac:spMk id="16" creationId="{8900DA51-12B9-45D0-AD87-E675A3179FE9}"/>
          </ac:spMkLst>
        </pc:spChg>
        <pc:grpChg chg="add del mod">
          <ac:chgData name="지원재(신소재공학과)" userId="a363260f-3526-446c-b65f-93485d994e4f" providerId="ADAL" clId="{DCFD76AB-B7D5-49F6-BDF3-4332FF0132B9}" dt="2021-09-06T06:23:02.560" v="480" actId="478"/>
          <ac:grpSpMkLst>
            <pc:docMk/>
            <pc:sldMk cId="2082524631" sldId="281"/>
            <ac:grpSpMk id="6" creationId="{048DBD6E-7F72-4426-8AC0-383D734FF532}"/>
          </ac:grpSpMkLst>
        </pc:grpChg>
        <pc:grpChg chg="del">
          <ac:chgData name="지원재(신소재공학과)" userId="a363260f-3526-446c-b65f-93485d994e4f" providerId="ADAL" clId="{DCFD76AB-B7D5-49F6-BDF3-4332FF0132B9}" dt="2021-09-06T06:17:25.445" v="423" actId="478"/>
          <ac:grpSpMkLst>
            <pc:docMk/>
            <pc:sldMk cId="2082524631" sldId="281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7:25.059" v="422" actId="478"/>
          <ac:picMkLst>
            <pc:docMk/>
            <pc:sldMk cId="2082524631" sldId="281"/>
            <ac:picMk id="7" creationId="{931B8661-29A6-4DD2-BC84-9B25CD630DC9}"/>
          </ac:picMkLst>
        </pc:picChg>
        <pc:picChg chg="add mod modCrop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4" creationId="{BE5FDEAE-B2C9-4F2F-85F4-31B78BF5661B}"/>
          </ac:picMkLst>
        </pc:picChg>
        <pc:picChg chg="add del mod">
          <ac:chgData name="지원재(신소재공학과)" userId="a363260f-3526-446c-b65f-93485d994e4f" providerId="ADAL" clId="{DCFD76AB-B7D5-49F6-BDF3-4332FF0132B9}" dt="2021-09-06T06:18:01.755" v="449" actId="478"/>
          <ac:picMkLst>
            <pc:docMk/>
            <pc:sldMk cId="2082524631" sldId="281"/>
            <ac:picMk id="1026" creationId="{E317BB3E-4B36-486F-8390-24BFE1BA0656}"/>
          </ac:picMkLst>
        </pc:picChg>
        <pc:picChg chg="add del mod">
          <ac:chgData name="지원재(신소재공학과)" userId="a363260f-3526-446c-b65f-93485d994e4f" providerId="ADAL" clId="{DCFD76AB-B7D5-49F6-BDF3-4332FF0132B9}" dt="2021-09-06T06:19:00.204" v="452" actId="478"/>
          <ac:picMkLst>
            <pc:docMk/>
            <pc:sldMk cId="2082524631" sldId="281"/>
            <ac:picMk id="1028" creationId="{8ECD3039-C984-42DB-AB8E-9F3BE43C33B2}"/>
          </ac:picMkLst>
        </pc:picChg>
        <pc:picChg chg="add del mod">
          <ac:chgData name="지원재(신소재공학과)" userId="a363260f-3526-446c-b65f-93485d994e4f" providerId="ADAL" clId="{DCFD76AB-B7D5-49F6-BDF3-4332FF0132B9}" dt="2021-09-06T06:19:40.800" v="455" actId="478"/>
          <ac:picMkLst>
            <pc:docMk/>
            <pc:sldMk cId="2082524631" sldId="281"/>
            <ac:picMk id="1030" creationId="{73CD6F08-E18D-48F6-9310-9AE7BFC45F13}"/>
          </ac:picMkLst>
        </pc:picChg>
        <pc:picChg chg="add mod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032" creationId="{EAD3D395-5A06-4E5C-AA1D-83ECCE73B046}"/>
          </ac:picMkLst>
        </pc:picChg>
      </pc:sldChg>
      <pc:sldChg chg="add">
        <pc:chgData name="지원재(신소재공학과)" userId="a363260f-3526-446c-b65f-93485d994e4f" providerId="ADAL" clId="{DCFD76AB-B7D5-49F6-BDF3-4332FF0132B9}" dt="2021-09-06T06:22:53.622" v="471"/>
        <pc:sldMkLst>
          <pc:docMk/>
          <pc:sldMk cId="3563111672" sldId="282"/>
        </pc:sldMkLst>
      </pc:sldChg>
      <pc:sldChg chg="addSp delSp modSp del mod">
        <pc:chgData name="지원재(신소재공학과)" userId="a363260f-3526-446c-b65f-93485d994e4f" providerId="ADAL" clId="{DCFD76AB-B7D5-49F6-BDF3-4332FF0132B9}" dt="2021-09-13T09:56:29.153" v="1775" actId="4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DCFD76AB-B7D5-49F6-BDF3-4332FF0132B9}" dt="2021-09-13T08:34:23.441" v="1708" actId="20577"/>
          <ac:spMkLst>
            <pc:docMk/>
            <pc:sldMk cId="3254008125" sldId="284"/>
            <ac:spMk id="2" creationId="{23D6B7BF-D911-8549-A1C6-91C204BDF52D}"/>
          </ac:spMkLst>
        </pc:spChg>
        <pc:spChg chg="add mod">
          <ac:chgData name="지원재(신소재공학과)" userId="a363260f-3526-446c-b65f-93485d994e4f" providerId="ADAL" clId="{DCFD76AB-B7D5-49F6-BDF3-4332FF0132B9}" dt="2021-09-13T08:39:38.108" v="1750" actId="20577"/>
          <ac:spMkLst>
            <pc:docMk/>
            <pc:sldMk cId="3254008125" sldId="284"/>
            <ac:spMk id="7" creationId="{7438B8BC-401A-4197-94AE-E720C3AFC112}"/>
          </ac:spMkLst>
        </pc:spChg>
        <pc:picChg chg="add del mod">
          <ac:chgData name="지원재(신소재공학과)" userId="a363260f-3526-446c-b65f-93485d994e4f" providerId="ADAL" clId="{DCFD76AB-B7D5-49F6-BDF3-4332FF0132B9}" dt="2021-09-13T08:34:25.525" v="1710" actId="478"/>
          <ac:picMkLst>
            <pc:docMk/>
            <pc:sldMk cId="3254008125" sldId="284"/>
            <ac:picMk id="1026" creationId="{8D269716-34F0-411F-8E47-84FC0B07E68A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853" v="1712" actId="478"/>
          <ac:picMkLst>
            <pc:docMk/>
            <pc:sldMk cId="3254008125" sldId="284"/>
            <ac:picMk id="1028" creationId="{4EA76309-D037-46D4-966F-31A3FFFECE5F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220" v="1709" actId="478"/>
          <ac:picMkLst>
            <pc:docMk/>
            <pc:sldMk cId="3254008125" sldId="284"/>
            <ac:picMk id="1030" creationId="{82C38116-B15F-4E2D-9C94-0D9BC79F9900}"/>
          </ac:picMkLst>
        </pc:picChg>
      </pc:sldChg>
      <pc:sldChg chg="new del">
        <pc:chgData name="지원재(신소재공학과)" userId="a363260f-3526-446c-b65f-93485d994e4f" providerId="ADAL" clId="{DCFD76AB-B7D5-49F6-BDF3-4332FF0132B9}" dt="2021-09-13T08:36:40.980" v="1747" actId="47"/>
        <pc:sldMkLst>
          <pc:docMk/>
          <pc:sldMk cId="1641316791" sldId="285"/>
        </pc:sldMkLst>
      </pc:sldChg>
      <pc:sldChg chg="add del">
        <pc:chgData name="지원재(신소재공학과)" userId="a363260f-3526-446c-b65f-93485d994e4f" providerId="ADAL" clId="{DCFD76AB-B7D5-49F6-BDF3-4332FF0132B9}" dt="2021-09-13T09:55:18.978" v="1752" actId="47"/>
        <pc:sldMkLst>
          <pc:docMk/>
          <pc:sldMk cId="2586119670" sldId="336"/>
        </pc:sldMkLst>
      </pc:sldChg>
      <pc:sldChg chg="addSp delSp modSp add mod">
        <pc:chgData name="지원재(신소재공학과)" userId="a363260f-3526-446c-b65f-93485d994e4f" providerId="ADAL" clId="{DCFD76AB-B7D5-49F6-BDF3-4332FF0132B9}" dt="2021-09-13T09:55:55.028" v="1766" actId="1076"/>
        <pc:sldMkLst>
          <pc:docMk/>
          <pc:sldMk cId="1113227339" sldId="337"/>
        </pc:sldMkLst>
        <pc:spChg chg="del mod">
          <ac:chgData name="지원재(신소재공학과)" userId="a363260f-3526-446c-b65f-93485d994e4f" providerId="ADAL" clId="{DCFD76AB-B7D5-49F6-BDF3-4332FF0132B9}" dt="2021-09-13T09:55:21.985" v="1755" actId="478"/>
          <ac:spMkLst>
            <pc:docMk/>
            <pc:sldMk cId="1113227339" sldId="337"/>
            <ac:spMk id="5" creationId="{8C51700F-99A3-44A2-BE50-08FA0F4AB57B}"/>
          </ac:spMkLst>
        </pc:spChg>
        <pc:spChg chg="add mod">
          <ac:chgData name="지원재(신소재공학과)" userId="a363260f-3526-446c-b65f-93485d994e4f" providerId="ADAL" clId="{DCFD76AB-B7D5-49F6-BDF3-4332FF0132B9}" dt="2021-09-13T09:55:46.629" v="1762"/>
          <ac:spMkLst>
            <pc:docMk/>
            <pc:sldMk cId="1113227339" sldId="337"/>
            <ac:spMk id="12" creationId="{69C5FD23-335F-43A0-99D3-A159D1890433}"/>
          </ac:spMkLst>
        </pc:spChg>
        <pc:spChg chg="mod">
          <ac:chgData name="지원재(신소재공학과)" userId="a363260f-3526-446c-b65f-93485d994e4f" providerId="ADAL" clId="{DCFD76AB-B7D5-49F6-BDF3-4332FF0132B9}" dt="2021-09-13T09:55:51.387" v="1764" actId="1076"/>
          <ac:spMkLst>
            <pc:docMk/>
            <pc:sldMk cId="1113227339" sldId="337"/>
            <ac:spMk id="18" creationId="{B37A21FF-AED2-5446-A547-4451F09523E3}"/>
          </ac:spMkLst>
        </pc:spChg>
        <pc:spChg chg="del">
          <ac:chgData name="지원재(신소재공학과)" userId="a363260f-3526-446c-b65f-93485d994e4f" providerId="ADAL" clId="{DCFD76AB-B7D5-49F6-BDF3-4332FF0132B9}" dt="2021-09-13T09:55:41.510" v="1760" actId="478"/>
          <ac:spMkLst>
            <pc:docMk/>
            <pc:sldMk cId="1113227339" sldId="337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5:50.115" v="1763" actId="1076"/>
          <ac:spMkLst>
            <pc:docMk/>
            <pc:sldMk cId="1113227339" sldId="337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5:53.446" v="1765" actId="1076"/>
          <ac:graphicFrameMkLst>
            <pc:docMk/>
            <pc:sldMk cId="1113227339" sldId="337"/>
            <ac:graphicFrameMk id="3" creationId="{A658E9CD-53F0-4B4A-B6E3-A96B2400CAAD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19.911" v="1753" actId="478"/>
          <ac:picMkLst>
            <pc:docMk/>
            <pc:sldMk cId="1113227339" sldId="337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5:50.115" v="1763" actId="1076"/>
          <ac:picMkLst>
            <pc:docMk/>
            <pc:sldMk cId="1113227339" sldId="337"/>
            <ac:picMk id="17" creationId="{EB19B504-B755-F44C-A03D-8D1D203D1221}"/>
          </ac:picMkLst>
        </pc:picChg>
        <pc:picChg chg="mod">
          <ac:chgData name="지원재(신소재공학과)" userId="a363260f-3526-446c-b65f-93485d994e4f" providerId="ADAL" clId="{DCFD76AB-B7D5-49F6-BDF3-4332FF0132B9}" dt="2021-09-13T09:55:55.028" v="1766" actId="1076"/>
          <ac:picMkLst>
            <pc:docMk/>
            <pc:sldMk cId="1113227339" sldId="337"/>
            <ac:picMk id="2052" creationId="{23D08DFB-4C56-9142-9DF1-9E27D7B08131}"/>
          </ac:picMkLst>
        </pc:picChg>
        <pc:cxnChg chg="del">
          <ac:chgData name="지원재(신소재공학과)" userId="a363260f-3526-446c-b65f-93485d994e4f" providerId="ADAL" clId="{DCFD76AB-B7D5-49F6-BDF3-4332FF0132B9}" dt="2021-09-13T09:55:42.181" v="1761" actId="478"/>
          <ac:cxnSpMkLst>
            <pc:docMk/>
            <pc:sldMk cId="1113227339" sldId="337"/>
            <ac:cxnSpMk id="14" creationId="{567BAE05-CDC6-400F-9921-1018ADD6A2E8}"/>
          </ac:cxnSpMkLst>
        </pc:cxnChg>
      </pc:sldChg>
      <pc:sldChg chg="addSp delSp modSp add mod">
        <pc:chgData name="지원재(신소재공학과)" userId="a363260f-3526-446c-b65f-93485d994e4f" providerId="ADAL" clId="{DCFD76AB-B7D5-49F6-BDF3-4332FF0132B9}" dt="2021-09-13T09:56:22.952" v="1774" actId="1076"/>
        <pc:sldMkLst>
          <pc:docMk/>
          <pc:sldMk cId="4123917098" sldId="338"/>
        </pc:sldMkLst>
        <pc:spChg chg="del">
          <ac:chgData name="지원재(신소재공학과)" userId="a363260f-3526-446c-b65f-93485d994e4f" providerId="ADAL" clId="{DCFD76AB-B7D5-49F6-BDF3-4332FF0132B9}" dt="2021-09-13T09:55:24.222" v="1757" actId="478"/>
          <ac:spMkLst>
            <pc:docMk/>
            <pc:sldMk cId="4123917098" sldId="338"/>
            <ac:spMk id="5" creationId="{8C51700F-99A3-44A2-BE50-08FA0F4AB57B}"/>
          </ac:spMkLst>
        </pc:spChg>
        <pc:spChg chg="mod">
          <ac:chgData name="지원재(신소재공학과)" userId="a363260f-3526-446c-b65f-93485d994e4f" providerId="ADAL" clId="{DCFD76AB-B7D5-49F6-BDF3-4332FF0132B9}" dt="2021-09-13T09:56:17.586" v="1773" actId="1076"/>
          <ac:spMkLst>
            <pc:docMk/>
            <pc:sldMk cId="4123917098" sldId="338"/>
            <ac:spMk id="9" creationId="{2B20D987-0C9F-514F-B3CE-54A0033008B0}"/>
          </ac:spMkLst>
        </pc:spChg>
        <pc:spChg chg="add mod">
          <ac:chgData name="지원재(신소재공학과)" userId="a363260f-3526-446c-b65f-93485d994e4f" providerId="ADAL" clId="{DCFD76AB-B7D5-49F6-BDF3-4332FF0132B9}" dt="2021-09-13T09:56:06.658" v="1770"/>
          <ac:spMkLst>
            <pc:docMk/>
            <pc:sldMk cId="4123917098" sldId="338"/>
            <ac:spMk id="12" creationId="{7B3CBBF7-2E5F-4F76-A9F4-4A1E47ACBD53}"/>
          </ac:spMkLst>
        </pc:spChg>
        <pc:spChg chg="del">
          <ac:chgData name="지원재(신소재공학과)" userId="a363260f-3526-446c-b65f-93485d994e4f" providerId="ADAL" clId="{DCFD76AB-B7D5-49F6-BDF3-4332FF0132B9}" dt="2021-09-13T09:56:00.596" v="1767" actId="478"/>
          <ac:spMkLst>
            <pc:docMk/>
            <pc:sldMk cId="4123917098" sldId="338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6:15.095" v="1772" actId="1076"/>
          <ac:spMkLst>
            <pc:docMk/>
            <pc:sldMk cId="4123917098" sldId="338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6:22.952" v="1774" actId="1076"/>
          <ac:graphicFrameMkLst>
            <pc:docMk/>
            <pc:sldMk cId="4123917098" sldId="338"/>
            <ac:graphicFrameMk id="11" creationId="{80A3B3AA-5D5F-9642-A878-320C952D111A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23.288" v="1756" actId="478"/>
          <ac:picMkLst>
            <pc:docMk/>
            <pc:sldMk cId="4123917098" sldId="338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6:15.095" v="1772" actId="1076"/>
          <ac:picMkLst>
            <pc:docMk/>
            <pc:sldMk cId="4123917098" sldId="338"/>
            <ac:picMk id="16" creationId="{4206E6DD-2B31-9A4D-A85E-1CC280D93CE6}"/>
          </ac:picMkLst>
        </pc:picChg>
        <pc:picChg chg="mod">
          <ac:chgData name="지원재(신소재공학과)" userId="a363260f-3526-446c-b65f-93485d994e4f" providerId="ADAL" clId="{DCFD76AB-B7D5-49F6-BDF3-4332FF0132B9}" dt="2021-09-13T09:56:22.952" v="1774" actId="1076"/>
          <ac:picMkLst>
            <pc:docMk/>
            <pc:sldMk cId="4123917098" sldId="338"/>
            <ac:picMk id="3074" creationId="{B560F762-D8F5-8840-BAAD-88DF339F472F}"/>
          </ac:picMkLst>
        </pc:picChg>
        <pc:cxnChg chg="del">
          <ac:chgData name="지원재(신소재공학과)" userId="a363260f-3526-446c-b65f-93485d994e4f" providerId="ADAL" clId="{DCFD76AB-B7D5-49F6-BDF3-4332FF0132B9}" dt="2021-09-13T09:56:02.683" v="1768" actId="478"/>
          <ac:cxnSpMkLst>
            <pc:docMk/>
            <pc:sldMk cId="4123917098" sldId="338"/>
            <ac:cxnSpMk id="14" creationId="{567BAE05-CDC6-400F-9921-1018ADD6A2E8}"/>
          </ac:cxnSpMkLst>
        </pc:cxnChg>
      </pc:sldChg>
    </pc:docChg>
  </pc:docChgLst>
  <pc:docChgLst>
    <pc:chgData name="지원재(신소재공학과)" userId="a363260f-3526-446c-b65f-93485d994e4f" providerId="ADAL" clId="{56E0541C-982F-4B3F-9932-0BABECAD775A}"/>
    <pc:docChg chg="addSld delSld modSld">
      <pc:chgData name="지원재(신소재공학과)" userId="a363260f-3526-446c-b65f-93485d994e4f" providerId="ADAL" clId="{56E0541C-982F-4B3F-9932-0BABECAD775A}" dt="2021-08-25T08:01:44.745" v="22" actId="47"/>
      <pc:docMkLst>
        <pc:docMk/>
      </pc:docMkLst>
      <pc:sldChg chg="modSp del mod">
        <pc:chgData name="지원재(신소재공학과)" userId="a363260f-3526-446c-b65f-93485d994e4f" providerId="ADAL" clId="{56E0541C-982F-4B3F-9932-0BABECAD775A}" dt="2021-08-25T08:00:39.497" v="5" actId="4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56E0541C-982F-4B3F-9932-0BABECAD775A}" dt="2021-08-25T08:00:25.561" v="3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56E0541C-982F-4B3F-9932-0BABECAD775A}" dt="2021-08-25T08:01:44.745" v="22" actId="47"/>
        <pc:sldMkLst>
          <pc:docMk/>
          <pc:sldMk cId="3567209241" sldId="259"/>
        </pc:sldMkLst>
      </pc:sldChg>
      <pc:sldChg chg="modSp add mod">
        <pc:chgData name="지원재(신소재공학과)" userId="a363260f-3526-446c-b65f-93485d994e4f" providerId="ADAL" clId="{56E0541C-982F-4B3F-9932-0BABECAD775A}" dt="2021-08-25T08:01:34.155" v="21" actId="255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6E0541C-982F-4B3F-9932-0BABECAD775A}" dt="2021-08-25T08:01:34.155" v="21" actId="255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56E0541C-982F-4B3F-9932-0BABECAD775A}" dt="2021-08-25T08:00:45.294" v="11" actId="20577"/>
          <ac:spMkLst>
            <pc:docMk/>
            <pc:sldMk cId="2353509061" sldId="279"/>
            <ac:spMk id="3" creationId="{47CDBD1F-C93B-496B-9150-ABA101C1E8C6}"/>
          </ac:spMkLst>
        </pc:spChg>
      </pc:sldChg>
    </pc:docChg>
  </pc:docChgLst>
  <pc:docChgLst>
    <pc:chgData name="지원재(신소재공학과)" userId="a363260f-3526-446c-b65f-93485d994e4f" providerId="ADAL" clId="{746BF5DC-983A-43F7-8D12-3C7CC2F9EA7A}"/>
    <pc:docChg chg="undo custSel addSld modSld">
      <pc:chgData name="지원재(신소재공학과)" userId="a363260f-3526-446c-b65f-93485d994e4f" providerId="ADAL" clId="{746BF5DC-983A-43F7-8D12-3C7CC2F9EA7A}" dt="2021-09-22T18:48:48.528" v="933" actId="14100"/>
      <pc:docMkLst>
        <pc:docMk/>
      </pc:docMkLst>
      <pc:sldChg chg="modSp mod">
        <pc:chgData name="지원재(신소재공학과)" userId="a363260f-3526-446c-b65f-93485d994e4f" providerId="ADAL" clId="{746BF5DC-983A-43F7-8D12-3C7CC2F9EA7A}" dt="2021-09-22T17:59:12.085" v="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746BF5DC-983A-43F7-8D12-3C7CC2F9EA7A}" dt="2021-09-22T17:59:08.463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746BF5DC-983A-43F7-8D12-3C7CC2F9EA7A}" dt="2021-09-22T17:59:12.085" v="5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6BF5DC-983A-43F7-8D12-3C7CC2F9EA7A}" dt="2021-09-22T18:39:52.505" v="692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746BF5DC-983A-43F7-8D12-3C7CC2F9EA7A}" dt="2021-09-22T18:04:08.530" v="64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17.188" v="6" actId="478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28:51.580" v="616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746BF5DC-983A-43F7-8D12-3C7CC2F9EA7A}" dt="2021-09-22T17:59:27.237" v="29" actId="478"/>
          <ac:spMkLst>
            <pc:docMk/>
            <pc:sldMk cId="3563111672" sldId="282"/>
            <ac:spMk id="15" creationId="{C1258152-9FB3-47CE-8D3E-5423B563F363}"/>
          </ac:spMkLst>
        </pc:spChg>
        <pc:spChg chg="add mod">
          <ac:chgData name="지원재(신소재공학과)" userId="a363260f-3526-446c-b65f-93485d994e4f" providerId="ADAL" clId="{746BF5DC-983A-43F7-8D12-3C7CC2F9EA7A}" dt="2021-09-22T18:39:52.505" v="692" actId="14100"/>
          <ac:spMkLst>
            <pc:docMk/>
            <pc:sldMk cId="3563111672" sldId="282"/>
            <ac:spMk id="16" creationId="{E95CD48C-EBE8-497F-95E7-1B53FE6AB8F0}"/>
          </ac:spMkLst>
        </pc:spChg>
        <pc:spChg chg="add mod">
          <ac:chgData name="지원재(신소재공학과)" userId="a363260f-3526-446c-b65f-93485d994e4f" providerId="ADAL" clId="{746BF5DC-983A-43F7-8D12-3C7CC2F9EA7A}" dt="2021-09-22T18:29:10.438" v="618" actId="14100"/>
          <ac:spMkLst>
            <pc:docMk/>
            <pc:sldMk cId="3563111672" sldId="282"/>
            <ac:spMk id="20" creationId="{E4A629B1-14FB-4221-B2E9-A795BDA3CA48}"/>
          </ac:spMkLst>
        </pc:spChg>
        <pc:spChg chg="add mod">
          <ac:chgData name="지원재(신소재공학과)" userId="a363260f-3526-446c-b65f-93485d994e4f" providerId="ADAL" clId="{746BF5DC-983A-43F7-8D12-3C7CC2F9EA7A}" dt="2021-09-22T18:32:47.421" v="631" actId="113"/>
          <ac:spMkLst>
            <pc:docMk/>
            <pc:sldMk cId="3563111672" sldId="282"/>
            <ac:spMk id="26" creationId="{F7C32D7E-4AA4-4E31-80C3-18EEE24A902F}"/>
          </ac:spMkLst>
        </pc:spChg>
        <pc:spChg chg="add mod">
          <ac:chgData name="지원재(신소재공학과)" userId="a363260f-3526-446c-b65f-93485d994e4f" providerId="ADAL" clId="{746BF5DC-983A-43F7-8D12-3C7CC2F9EA7A}" dt="2021-09-22T18:27:59.807" v="583" actId="14100"/>
          <ac:spMkLst>
            <pc:docMk/>
            <pc:sldMk cId="3563111672" sldId="282"/>
            <ac:spMk id="27" creationId="{CA1D669D-31B8-4010-B40F-71CED6E0072F}"/>
          </ac:spMkLst>
        </pc:spChg>
        <pc:picChg chg="del">
          <ac:chgData name="지원재(신소재공학과)" userId="a363260f-3526-446c-b65f-93485d994e4f" providerId="ADAL" clId="{746BF5DC-983A-43F7-8D12-3C7CC2F9EA7A}" dt="2021-09-22T17:59:25.532" v="27" actId="478"/>
          <ac:picMkLst>
            <pc:docMk/>
            <pc:sldMk cId="3563111672" sldId="282"/>
            <ac:picMk id="4" creationId="{5306EAE3-445F-46CB-8175-61FA503EE294}"/>
          </ac:picMkLst>
        </pc:picChg>
        <pc:picChg chg="add del">
          <ac:chgData name="지원재(신소재공학과)" userId="a363260f-3526-446c-b65f-93485d994e4f" providerId="ADAL" clId="{746BF5DC-983A-43F7-8D12-3C7CC2F9EA7A}" dt="2021-09-22T18:02:05.203" v="47" actId="478"/>
          <ac:picMkLst>
            <pc:docMk/>
            <pc:sldMk cId="3563111672" sldId="282"/>
            <ac:picMk id="5" creationId="{200E3F48-1C11-4030-A51C-B3EE65D99C13}"/>
          </ac:picMkLst>
        </pc:picChg>
        <pc:picChg chg="del">
          <ac:chgData name="지원재(신소재공학과)" userId="a363260f-3526-446c-b65f-93485d994e4f" providerId="ADAL" clId="{746BF5DC-983A-43F7-8D12-3C7CC2F9EA7A}" dt="2021-09-22T17:59:25.980" v="28" actId="478"/>
          <ac:picMkLst>
            <pc:docMk/>
            <pc:sldMk cId="3563111672" sldId="282"/>
            <ac:picMk id="6" creationId="{06E8691B-420E-439E-A9A3-6FF417EDFD7A}"/>
          </ac:picMkLst>
        </pc:picChg>
        <pc:picChg chg="add del mod modCrop">
          <ac:chgData name="지원재(신소재공학과)" userId="a363260f-3526-446c-b65f-93485d994e4f" providerId="ADAL" clId="{746BF5DC-983A-43F7-8D12-3C7CC2F9EA7A}" dt="2021-09-22T18:14:41.545" v="95" actId="478"/>
          <ac:picMkLst>
            <pc:docMk/>
            <pc:sldMk cId="3563111672" sldId="282"/>
            <ac:picMk id="9" creationId="{9580B292-42F1-48E4-A673-AC3A59654A6A}"/>
          </ac:picMkLst>
        </pc:picChg>
        <pc:picChg chg="add mod modCrop">
          <ac:chgData name="지원재(신소재공학과)" userId="a363260f-3526-446c-b65f-93485d994e4f" providerId="ADAL" clId="{746BF5DC-983A-43F7-8D12-3C7CC2F9EA7A}" dt="2021-09-22T18:14:45.726" v="97" actId="1076"/>
          <ac:picMkLst>
            <pc:docMk/>
            <pc:sldMk cId="3563111672" sldId="282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24:41.302" v="414" actId="14100"/>
          <ac:cxnSpMkLst>
            <pc:docMk/>
            <pc:sldMk cId="3563111672" sldId="282"/>
            <ac:cxnSpMk id="12" creationId="{4F288077-9DF9-437F-A632-A2378E4CD1A2}"/>
          </ac:cxnSpMkLst>
        </pc:cxnChg>
        <pc:cxnChg chg="add mod">
          <ac:chgData name="지원재(신소재공학과)" userId="a363260f-3526-446c-b65f-93485d994e4f" providerId="ADAL" clId="{746BF5DC-983A-43F7-8D12-3C7CC2F9EA7A}" dt="2021-09-22T18:22:20.920" v="238" actId="14100"/>
          <ac:cxnSpMkLst>
            <pc:docMk/>
            <pc:sldMk cId="3563111672" sldId="282"/>
            <ac:cxnSpMk id="17" creationId="{4AF23618-91C3-47C9-B128-9AF55752158B}"/>
          </ac:cxnSpMkLst>
        </pc:cxnChg>
        <pc:cxnChg chg="add mod">
          <ac:chgData name="지원재(신소재공학과)" userId="a363260f-3526-446c-b65f-93485d994e4f" providerId="ADAL" clId="{746BF5DC-983A-43F7-8D12-3C7CC2F9EA7A}" dt="2021-09-22T18:28:26.604" v="586" actId="1076"/>
          <ac:cxnSpMkLst>
            <pc:docMk/>
            <pc:sldMk cId="3563111672" sldId="282"/>
            <ac:cxnSpMk id="19" creationId="{AEDF8980-9961-4ECE-A6CA-E6582183D85B}"/>
          </ac:cxnSpMkLst>
        </pc:cxnChg>
        <pc:cxnChg chg="add mod">
          <ac:chgData name="지원재(신소재공학과)" userId="a363260f-3526-446c-b65f-93485d994e4f" providerId="ADAL" clId="{746BF5DC-983A-43F7-8D12-3C7CC2F9EA7A}" dt="2021-09-22T18:24:47.891" v="416" actId="14100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addSp delSp modSp mod">
        <pc:chgData name="지원재(신소재공학과)" userId="a363260f-3526-446c-b65f-93485d994e4f" providerId="ADAL" clId="{746BF5DC-983A-43F7-8D12-3C7CC2F9EA7A}" dt="2021-09-22T18:43:26.482" v="727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746BF5DC-983A-43F7-8D12-3C7CC2F9EA7A}" dt="2021-09-22T18:43:26.482" v="727"/>
          <ac:spMkLst>
            <pc:docMk/>
            <pc:sldMk cId="2042167522" sldId="28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35.677" v="45" actId="478"/>
          <ac:spMkLst>
            <pc:docMk/>
            <pc:sldMk cId="2042167522" sldId="283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39:47.892" v="690" actId="14100"/>
          <ac:spMkLst>
            <pc:docMk/>
            <pc:sldMk cId="2042167522" sldId="283"/>
            <ac:spMk id="9" creationId="{382C85BD-816E-4138-8984-321F4BF3F1F0}"/>
          </ac:spMkLst>
        </pc:spChg>
        <pc:spChg chg="del">
          <ac:chgData name="지원재(신소재공학과)" userId="a363260f-3526-446c-b65f-93485d994e4f" providerId="ADAL" clId="{746BF5DC-983A-43F7-8D12-3C7CC2F9EA7A}" dt="2021-09-22T17:59:34.728" v="44" actId="478"/>
          <ac:spMkLst>
            <pc:docMk/>
            <pc:sldMk cId="2042167522" sldId="283"/>
            <ac:spMk id="10" creationId="{EA6DAC90-7A36-459D-9FA9-D279B43B88D6}"/>
          </ac:spMkLst>
        </pc:spChg>
        <pc:spChg chg="add mod">
          <ac:chgData name="지원재(신소재공학과)" userId="a363260f-3526-446c-b65f-93485d994e4f" providerId="ADAL" clId="{746BF5DC-983A-43F7-8D12-3C7CC2F9EA7A}" dt="2021-09-22T18:39:46.326" v="689" actId="14100"/>
          <ac:spMkLst>
            <pc:docMk/>
            <pc:sldMk cId="2042167522" sldId="283"/>
            <ac:spMk id="12" creationId="{9DC7FB3D-939F-456A-B077-1680DA2E58A4}"/>
          </ac:spMkLst>
        </pc:spChg>
        <pc:spChg chg="add del mod">
          <ac:chgData name="지원재(신소재공학과)" userId="a363260f-3526-446c-b65f-93485d994e4f" providerId="ADAL" clId="{746BF5DC-983A-43F7-8D12-3C7CC2F9EA7A}" dt="2021-09-22T18:42:29.560" v="715" actId="14100"/>
          <ac:spMkLst>
            <pc:docMk/>
            <pc:sldMk cId="2042167522" sldId="283"/>
            <ac:spMk id="15" creationId="{1E20A0FD-011E-4DDF-8A68-01AB67759938}"/>
          </ac:spMkLst>
        </pc:spChg>
        <pc:spChg chg="add del mod">
          <ac:chgData name="지원재(신소재공학과)" userId="a363260f-3526-446c-b65f-93485d994e4f" providerId="ADAL" clId="{746BF5DC-983A-43F7-8D12-3C7CC2F9EA7A}" dt="2021-09-22T18:40:49.254" v="714" actId="1076"/>
          <ac:spMkLst>
            <pc:docMk/>
            <pc:sldMk cId="2042167522" sldId="283"/>
            <ac:spMk id="16" creationId="{B9B142D7-F848-4D72-9F6F-8B57CDAC037B}"/>
          </ac:spMkLst>
        </pc:spChg>
        <pc:picChg chg="add mod modCrop">
          <ac:chgData name="지원재(신소재공학과)" userId="a363260f-3526-446c-b65f-93485d994e4f" providerId="ADAL" clId="{746BF5DC-983A-43F7-8D12-3C7CC2F9EA7A}" dt="2021-09-22T18:38:08.843" v="635" actId="14100"/>
          <ac:picMkLst>
            <pc:docMk/>
            <pc:sldMk cId="2042167522" sldId="283"/>
            <ac:picMk id="4" creationId="{4CEF7DDF-EB5E-497C-84D4-F4CEF079DD6E}"/>
          </ac:picMkLst>
        </pc:picChg>
        <pc:picChg chg="del">
          <ac:chgData name="지원재(신소재공학과)" userId="a363260f-3526-446c-b65f-93485d994e4f" providerId="ADAL" clId="{746BF5DC-983A-43F7-8D12-3C7CC2F9EA7A}" dt="2021-09-22T17:59:33.587" v="43" actId="478"/>
          <ac:picMkLst>
            <pc:docMk/>
            <pc:sldMk cId="2042167522" sldId="283"/>
            <ac:picMk id="5" creationId="{D30ABC6D-258E-4581-90A1-5C4B03F3D146}"/>
          </ac:picMkLst>
        </pc:picChg>
        <pc:picChg chg="add del mod">
          <ac:chgData name="지원재(신소재공학과)" userId="a363260f-3526-446c-b65f-93485d994e4f" providerId="ADAL" clId="{746BF5DC-983A-43F7-8D12-3C7CC2F9EA7A}" dt="2021-09-22T18:38:10.965" v="636" actId="478"/>
          <ac:picMkLst>
            <pc:docMk/>
            <pc:sldMk cId="2042167522" sldId="283"/>
            <ac:picMk id="8" creationId="{76A64F6A-AE42-49B7-BBD0-F322EFE869D9}"/>
          </ac:picMkLst>
        </pc:picChg>
        <pc:cxnChg chg="add mod">
          <ac:chgData name="지원재(신소재공학과)" userId="a363260f-3526-446c-b65f-93485d994e4f" providerId="ADAL" clId="{746BF5DC-983A-43F7-8D12-3C7CC2F9EA7A}" dt="2021-09-22T18:38:43.462" v="653" actId="1076"/>
          <ac:cxnSpMkLst>
            <pc:docMk/>
            <pc:sldMk cId="2042167522" sldId="283"/>
            <ac:cxnSpMk id="11" creationId="{E74D089E-F6D3-4153-9AC0-3368B368845F}"/>
          </ac:cxnSpMkLst>
        </pc:cxnChg>
        <pc:cxnChg chg="add mod">
          <ac:chgData name="지원재(신소재공학과)" userId="a363260f-3526-446c-b65f-93485d994e4f" providerId="ADAL" clId="{746BF5DC-983A-43F7-8D12-3C7CC2F9EA7A}" dt="2021-09-22T18:38:25.995" v="639" actId="571"/>
          <ac:cxnSpMkLst>
            <pc:docMk/>
            <pc:sldMk cId="2042167522" sldId="283"/>
            <ac:cxnSpMk id="13" creationId="{36A2539E-8E2D-4C08-A0F7-5BB8F3612C92}"/>
          </ac:cxnSpMkLst>
        </pc:cxnChg>
        <pc:cxnChg chg="add del mod">
          <ac:chgData name="지원재(신소재공학과)" userId="a363260f-3526-446c-b65f-93485d994e4f" providerId="ADAL" clId="{746BF5DC-983A-43F7-8D12-3C7CC2F9EA7A}" dt="2021-09-22T18:40:45.223" v="713" actId="1076"/>
          <ac:cxnSpMkLst>
            <pc:docMk/>
            <pc:sldMk cId="2042167522" sldId="283"/>
            <ac:cxnSpMk id="14" creationId="{DC8C76C8-8BA3-4F32-9D9D-FE9372AF5444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48.528" v="933" actId="14100"/>
        <pc:sldMkLst>
          <pc:docMk/>
          <pc:sldMk cId="79193766" sldId="284"/>
        </pc:sldMkLst>
        <pc:spChg chg="mod">
          <ac:chgData name="지원재(신소재공학과)" userId="a363260f-3526-446c-b65f-93485d994e4f" providerId="ADAL" clId="{746BF5DC-983A-43F7-8D12-3C7CC2F9EA7A}" dt="2021-09-22T18:04:15.545" v="72" actId="20577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746BF5DC-983A-43F7-8D12-3C7CC2F9EA7A}" dt="2021-09-22T18:45:37.982" v="773" actId="478"/>
          <ac:spMkLst>
            <pc:docMk/>
            <pc:sldMk cId="79193766" sldId="284"/>
            <ac:spMk id="7" creationId="{FEC0C591-C83F-45BB-997B-9F24F1867257}"/>
          </ac:spMkLst>
        </pc:spChg>
        <pc:spChg chg="add del mod ord">
          <ac:chgData name="지원재(신소재공학과)" userId="a363260f-3526-446c-b65f-93485d994e4f" providerId="ADAL" clId="{746BF5DC-983A-43F7-8D12-3C7CC2F9EA7A}" dt="2021-09-22T18:46:09.172" v="797" actId="478"/>
          <ac:spMkLst>
            <pc:docMk/>
            <pc:sldMk cId="79193766" sldId="284"/>
            <ac:spMk id="8" creationId="{F775C7FF-DE0E-4F23-8CC1-EEF6D584F99B}"/>
          </ac:spMkLst>
        </pc:spChg>
        <pc:spChg chg="add mod">
          <ac:chgData name="지원재(신소재공학과)" userId="a363260f-3526-446c-b65f-93485d994e4f" providerId="ADAL" clId="{746BF5DC-983A-43F7-8D12-3C7CC2F9EA7A}" dt="2021-09-22T18:48:48.528" v="933" actId="14100"/>
          <ac:spMkLst>
            <pc:docMk/>
            <pc:sldMk cId="79193766" sldId="284"/>
            <ac:spMk id="13" creationId="{A3B59D64-8A09-4E3B-BFFE-55CEBDCB00B9}"/>
          </ac:spMkLst>
        </pc:sp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6" creationId="{413603F9-DA9B-49CB-A147-16FA0CF60EB9}"/>
          </ac:picMkLst>
        </pc:picChg>
        <pc:picChg chg="mod">
          <ac:chgData name="지원재(신소재공학과)" userId="a363260f-3526-446c-b65f-93485d994e4f" providerId="ADAL" clId="{746BF5DC-983A-43F7-8D12-3C7CC2F9EA7A}" dt="2021-09-22T18:14:24.679" v="94" actId="1036"/>
          <ac:picMkLst>
            <pc:docMk/>
            <pc:sldMk cId="79193766" sldId="284"/>
            <ac:picMk id="9" creationId="{9580B292-42F1-48E4-A673-AC3A59654A6A}"/>
          </ac:picMkLst>
        </pc:picChg>
        <pc:picChg chg="del">
          <ac:chgData name="지원재(신소재공학과)" userId="a363260f-3526-446c-b65f-93485d994e4f" providerId="ADAL" clId="{746BF5DC-983A-43F7-8D12-3C7CC2F9EA7A}" dt="2021-09-22T18:04:17.777" v="73" actId="478"/>
          <ac:picMkLst>
            <pc:docMk/>
            <pc:sldMk cId="79193766" sldId="284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46:25.972" v="801" actId="1076"/>
          <ac:cxnSpMkLst>
            <pc:docMk/>
            <pc:sldMk cId="79193766" sldId="284"/>
            <ac:cxnSpMk id="12" creationId="{71CDA23F-CCC6-4BEB-9A1B-32C5F524082A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13.893" v="881" actId="207"/>
        <pc:sldMkLst>
          <pc:docMk/>
          <pc:sldMk cId="2457321634" sldId="285"/>
        </pc:sldMkLst>
        <pc:spChg chg="mod">
          <ac:chgData name="지원재(신소재공학과)" userId="a363260f-3526-446c-b65f-93485d994e4f" providerId="ADAL" clId="{746BF5DC-983A-43F7-8D12-3C7CC2F9EA7A}" dt="2021-09-22T18:43:32.765" v="735"/>
          <ac:spMkLst>
            <pc:docMk/>
            <pc:sldMk cId="2457321634" sldId="285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746BF5DC-983A-43F7-8D12-3C7CC2F9EA7A}" dt="2021-09-22T18:48:13.893" v="881" actId="207"/>
          <ac:spMkLst>
            <pc:docMk/>
            <pc:sldMk cId="2457321634" sldId="285"/>
            <ac:spMk id="12" creationId="{4B1A30F3-ABFD-411D-A9CC-F3CF073DA17F}"/>
          </ac:spMkLst>
        </pc:spChg>
        <pc:picChg chg="del">
          <ac:chgData name="지원재(신소재공학과)" userId="a363260f-3526-446c-b65f-93485d994e4f" providerId="ADAL" clId="{746BF5DC-983A-43F7-8D12-3C7CC2F9EA7A}" dt="2021-09-22T18:44:24.063" v="741" actId="478"/>
          <ac:picMkLst>
            <pc:docMk/>
            <pc:sldMk cId="2457321634" sldId="285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44:29.911" v="743" actId="1076"/>
          <ac:picMkLst>
            <pc:docMk/>
            <pc:sldMk cId="2457321634" sldId="285"/>
            <ac:picMk id="5" creationId="{6C1AC66B-97FB-47C9-8FE8-067C00CDF4BE}"/>
          </ac:picMkLst>
        </pc:picChg>
        <pc:picChg chg="del">
          <ac:chgData name="지원재(신소재공학과)" userId="a363260f-3526-446c-b65f-93485d994e4f" providerId="ADAL" clId="{746BF5DC-983A-43F7-8D12-3C7CC2F9EA7A}" dt="2021-09-22T18:44:26.153" v="742" actId="478"/>
          <ac:picMkLst>
            <pc:docMk/>
            <pc:sldMk cId="2457321634" sldId="285"/>
            <ac:picMk id="6" creationId="{413603F9-DA9B-49CB-A147-16FA0CF60EB9}"/>
          </ac:picMkLst>
        </pc:picChg>
        <pc:picChg chg="add mod">
          <ac:chgData name="지원재(신소재공학과)" userId="a363260f-3526-446c-b65f-93485d994e4f" providerId="ADAL" clId="{746BF5DC-983A-43F7-8D12-3C7CC2F9EA7A}" dt="2021-09-22T18:44:42.470" v="747" actId="1076"/>
          <ac:picMkLst>
            <pc:docMk/>
            <pc:sldMk cId="2457321634" sldId="285"/>
            <ac:picMk id="8" creationId="{01650E47-423F-49D1-BBFD-BB3F6F1ADD07}"/>
          </ac:picMkLst>
        </pc:picChg>
        <pc:picChg chg="del">
          <ac:chgData name="지원재(신소재공학과)" userId="a363260f-3526-446c-b65f-93485d994e4f" providerId="ADAL" clId="{746BF5DC-983A-43F7-8D12-3C7CC2F9EA7A}" dt="2021-09-22T18:43:53.375" v="736" actId="478"/>
          <ac:picMkLst>
            <pc:docMk/>
            <pc:sldMk cId="2457321634" sldId="285"/>
            <ac:picMk id="9" creationId="{9580B292-42F1-48E4-A673-AC3A59654A6A}"/>
          </ac:picMkLst>
        </pc:picChg>
        <pc:cxnChg chg="add mod">
          <ac:chgData name="지원재(신소재공학과)" userId="a363260f-3526-446c-b65f-93485d994e4f" providerId="ADAL" clId="{746BF5DC-983A-43F7-8D12-3C7CC2F9EA7A}" dt="2021-09-22T18:46:37.676" v="803" actId="1076"/>
          <ac:cxnSpMkLst>
            <pc:docMk/>
            <pc:sldMk cId="2457321634" sldId="285"/>
            <ac:cxnSpMk id="10" creationId="{54602923-99E1-43ED-BEF7-D48B0DD74777}"/>
          </ac:cxnSpMkLst>
        </pc:cxnChg>
        <pc:cxnChg chg="add mod">
          <ac:chgData name="지원재(신소재공학과)" userId="a363260f-3526-446c-b65f-93485d994e4f" providerId="ADAL" clId="{746BF5DC-983A-43F7-8D12-3C7CC2F9EA7A}" dt="2021-09-22T18:46:47.924" v="810" actId="1038"/>
          <ac:cxnSpMkLst>
            <pc:docMk/>
            <pc:sldMk cId="2457321634" sldId="285"/>
            <ac:cxnSpMk id="11" creationId="{23A5C9E7-FEAB-4D5D-BC65-2DB68C714748}"/>
          </ac:cxnSpMkLst>
        </pc:cxnChg>
      </pc:sldChg>
    </pc:docChg>
  </pc:docChgLst>
  <pc:docChgLst>
    <pc:chgData name="지원재(신소재공학과)" userId="a363260f-3526-446c-b65f-93485d994e4f" providerId="ADAL" clId="{96D66BE0-60C9-4576-936B-C91C3C745F64}"/>
    <pc:docChg chg="undo custSel addSld delSld modSld">
      <pc:chgData name="지원재(신소재공학과)" userId="a363260f-3526-446c-b65f-93485d994e4f" providerId="ADAL" clId="{96D66BE0-60C9-4576-936B-C91C3C745F64}" dt="2021-03-04T20:00:58.860" v="1150" actId="20577"/>
      <pc:docMkLst>
        <pc:docMk/>
      </pc:docMkLst>
      <pc:sldChg chg="modSp mod">
        <pc:chgData name="지원재(신소재공학과)" userId="a363260f-3526-446c-b65f-93485d994e4f" providerId="ADAL" clId="{96D66BE0-60C9-4576-936B-C91C3C745F64}" dt="2021-03-04T20:00:58.860" v="1150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96D66BE0-60C9-4576-936B-C91C3C745F64}" dt="2021-03-04T20:00:58.860" v="1150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96D66BE0-60C9-4576-936B-C91C3C745F64}" dt="2021-03-04T19:43:56.602" v="1106" actId="478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96D66BE0-60C9-4576-936B-C91C3C745F64}" dt="2021-03-04T16:00:12.702" v="192" actId="1076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96D66BE0-60C9-4576-936B-C91C3C745F64}" dt="2021-03-04T16:00:18.395" v="194" actId="478"/>
          <ac:spMkLst>
            <pc:docMk/>
            <pc:sldMk cId="386292263" sldId="257"/>
            <ac:spMk id="7" creationId="{E0435FD8-CF82-4F62-B5B7-14AF49F44C27}"/>
          </ac:spMkLst>
        </pc:spChg>
        <pc:spChg chg="mod">
          <ac:chgData name="지원재(신소재공학과)" userId="a363260f-3526-446c-b65f-93485d994e4f" providerId="ADAL" clId="{96D66BE0-60C9-4576-936B-C91C3C745F64}" dt="2021-03-04T18:11:41.343" v="582" actId="20577"/>
          <ac:spMkLst>
            <pc:docMk/>
            <pc:sldMk cId="386292263" sldId="257"/>
            <ac:spMk id="8" creationId="{3E2F4BE7-5E9E-4078-9459-47FA68B2D668}"/>
          </ac:spMkLst>
        </pc:spChg>
        <pc:spChg chg="add del mod">
          <ac:chgData name="지원재(신소재공학과)" userId="a363260f-3526-446c-b65f-93485d994e4f" providerId="ADAL" clId="{96D66BE0-60C9-4576-936B-C91C3C745F64}" dt="2021-03-04T19:43:56.602" v="1106" actId="478"/>
          <ac:spMkLst>
            <pc:docMk/>
            <pc:sldMk cId="386292263" sldId="257"/>
            <ac:spMk id="9" creationId="{ADD2CA1E-A49B-4383-9F6B-08146106ED0E}"/>
          </ac:spMkLst>
        </pc:spChg>
        <pc:spChg chg="del mod">
          <ac:chgData name="지원재(신소재공학과)" userId="a363260f-3526-446c-b65f-93485d994e4f" providerId="ADAL" clId="{96D66BE0-60C9-4576-936B-C91C3C745F64}" dt="2021-03-04T18:11:56.185" v="583" actId="478"/>
          <ac:spMkLst>
            <pc:docMk/>
            <pc:sldMk cId="386292263" sldId="257"/>
            <ac:spMk id="11" creationId="{A57372CA-29C8-4095-A720-680C8B1B4EDF}"/>
          </ac:spMkLst>
        </pc:spChg>
      </pc:sldChg>
      <pc:sldChg chg="modSp mod">
        <pc:chgData name="지원재(신소재공학과)" userId="a363260f-3526-446c-b65f-93485d994e4f" providerId="ADAL" clId="{96D66BE0-60C9-4576-936B-C91C3C745F64}" dt="2021-03-04T15:01:29.758" v="121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96D66BE0-60C9-4576-936B-C91C3C745F64}" dt="2021-03-04T15:01:29.758" v="121" actId="20577"/>
          <ac:spMkLst>
            <pc:docMk/>
            <pc:sldMk cId="3315670221" sldId="277"/>
            <ac:spMk id="19" creationId="{516209D0-CB6E-4C82-BD00-6178722AD5BA}"/>
          </ac:spMkLst>
        </pc:spChg>
      </pc:sldChg>
      <pc:sldChg chg="addSp modSp new mod">
        <pc:chgData name="지원재(신소재공학과)" userId="a363260f-3526-446c-b65f-93485d994e4f" providerId="ADAL" clId="{96D66BE0-60C9-4576-936B-C91C3C745F64}" dt="2021-03-04T19:43:46.395" v="1105" actId="20577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96D66BE0-60C9-4576-936B-C91C3C745F64}" dt="2021-03-04T19:32:24.789" v="717" actId="20577"/>
          <ac:spMkLst>
            <pc:docMk/>
            <pc:sldMk cId="359598104" sldId="279"/>
            <ac:spMk id="2" creationId="{3B680F3B-D6E3-46F6-9492-ACBB7AE2A6C4}"/>
          </ac:spMkLst>
        </pc:spChg>
        <pc:spChg chg="add mod">
          <ac:chgData name="지원재(신소재공학과)" userId="a363260f-3526-446c-b65f-93485d994e4f" providerId="ADAL" clId="{96D66BE0-60C9-4576-936B-C91C3C745F64}" dt="2021-03-04T19:43:46.395" v="1105" actId="20577"/>
          <ac:spMkLst>
            <pc:docMk/>
            <pc:sldMk cId="359598104" sldId="279"/>
            <ac:spMk id="4" creationId="{7A83B89A-E016-401D-A058-434BA4E0E7D4}"/>
          </ac:spMkLst>
        </pc:spChg>
        <pc:spChg chg="add mod">
          <ac:chgData name="지원재(신소재공학과)" userId="a363260f-3526-446c-b65f-93485d994e4f" providerId="ADAL" clId="{96D66BE0-60C9-4576-936B-C91C3C745F64}" dt="2021-03-04T19:37:45.796" v="992" actId="1076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96D66BE0-60C9-4576-936B-C91C3C745F64}" dt="2021-03-04T19:37:53.673" v="995" actId="1076"/>
          <ac:spMkLst>
            <pc:docMk/>
            <pc:sldMk cId="359598104" sldId="279"/>
            <ac:spMk id="7" creationId="{7DB7C5D7-7668-4137-A901-5D2EDE8E416A}"/>
          </ac:spMkLst>
        </pc:spChg>
        <pc:spChg chg="add mod">
          <ac:chgData name="지원재(신소재공학과)" userId="a363260f-3526-446c-b65f-93485d994e4f" providerId="ADAL" clId="{96D66BE0-60C9-4576-936B-C91C3C745F64}" dt="2021-03-04T19:42:31.517" v="1086" actId="1076"/>
          <ac:spMkLst>
            <pc:docMk/>
            <pc:sldMk cId="359598104" sldId="279"/>
            <ac:spMk id="8" creationId="{B8C295BE-0765-490B-A586-20A9645387DA}"/>
          </ac:spMkLst>
        </pc:spChg>
        <pc:graphicFrameChg chg="add mod">
          <ac:chgData name="지원재(신소재공학과)" userId="a363260f-3526-446c-b65f-93485d994e4f" providerId="ADAL" clId="{96D66BE0-60C9-4576-936B-C91C3C745F64}" dt="2021-03-04T19:37:45.796" v="992" actId="1076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add mod">
          <ac:chgData name="지원재(신소재공학과)" userId="a363260f-3526-446c-b65f-93485d994e4f" providerId="ADAL" clId="{96D66BE0-60C9-4576-936B-C91C3C745F64}" dt="2021-03-04T19:42:29.442" v="1085" actId="1076"/>
          <ac:picMkLst>
            <pc:docMk/>
            <pc:sldMk cId="359598104" sldId="279"/>
            <ac:picMk id="1026" creationId="{53D72A03-40CA-45C3-AA39-208E57C86292}"/>
          </ac:picMkLst>
        </pc:picChg>
      </pc:sldChg>
      <pc:sldChg chg="addSp modSp new mod">
        <pc:chgData name="지원재(신소재공학과)" userId="a363260f-3526-446c-b65f-93485d994e4f" providerId="ADAL" clId="{96D66BE0-60C9-4576-936B-C91C3C745F64}" dt="2021-03-04T19:59:44.925" v="1146" actId="14100"/>
        <pc:sldMkLst>
          <pc:docMk/>
          <pc:sldMk cId="2238698571" sldId="280"/>
        </pc:sldMkLst>
        <pc:picChg chg="add mod">
          <ac:chgData name="지원재(신소재공학과)" userId="a363260f-3526-446c-b65f-93485d994e4f" providerId="ADAL" clId="{96D66BE0-60C9-4576-936B-C91C3C745F64}" dt="2021-03-04T19:56:41.286" v="1127" actId="1076"/>
          <ac:picMkLst>
            <pc:docMk/>
            <pc:sldMk cId="2238698571" sldId="280"/>
            <ac:picMk id="3" creationId="{FF7A8092-CF8E-4EE4-8670-777D8D371F2B}"/>
          </ac:picMkLst>
        </pc:picChg>
        <pc:picChg chg="add mod">
          <ac:chgData name="지원재(신소재공학과)" userId="a363260f-3526-446c-b65f-93485d994e4f" providerId="ADAL" clId="{96D66BE0-60C9-4576-936B-C91C3C745F64}" dt="2021-03-04T19:57:03.667" v="1136" actId="1076"/>
          <ac:picMkLst>
            <pc:docMk/>
            <pc:sldMk cId="2238698571" sldId="280"/>
            <ac:picMk id="5" creationId="{1620646C-FD6E-4EB4-B27D-8A21F9670ADF}"/>
          </ac:picMkLst>
        </pc:picChg>
        <pc:picChg chg="add mod">
          <ac:chgData name="지원재(신소재공학과)" userId="a363260f-3526-446c-b65f-93485d994e4f" providerId="ADAL" clId="{96D66BE0-60C9-4576-936B-C91C3C745F64}" dt="2021-03-04T19:57:16.508" v="1141" actId="1076"/>
          <ac:picMkLst>
            <pc:docMk/>
            <pc:sldMk cId="2238698571" sldId="280"/>
            <ac:picMk id="7" creationId="{700403D2-B48C-41B4-A2D2-08011E5A3E9D}"/>
          </ac:picMkLst>
        </pc:picChg>
        <pc:picChg chg="add mod">
          <ac:chgData name="지원재(신소재공학과)" userId="a363260f-3526-446c-b65f-93485d994e4f" providerId="ADAL" clId="{96D66BE0-60C9-4576-936B-C91C3C745F64}" dt="2021-03-04T19:57:07.880" v="1138" actId="1076"/>
          <ac:picMkLst>
            <pc:docMk/>
            <pc:sldMk cId="2238698571" sldId="280"/>
            <ac:picMk id="9" creationId="{474A4C98-2E83-4C77-A4FB-D112EB78B488}"/>
          </ac:picMkLst>
        </pc:picChg>
        <pc:picChg chg="add mod">
          <ac:chgData name="지원재(신소재공학과)" userId="a363260f-3526-446c-b65f-93485d994e4f" providerId="ADAL" clId="{96D66BE0-60C9-4576-936B-C91C3C745F64}" dt="2021-03-04T19:57:10.096" v="1139" actId="1076"/>
          <ac:picMkLst>
            <pc:docMk/>
            <pc:sldMk cId="2238698571" sldId="280"/>
            <ac:picMk id="11" creationId="{B89A9685-4E71-4ECA-9AE5-20861816A07D}"/>
          </ac:picMkLst>
        </pc:picChg>
        <pc:picChg chg="add mod">
          <ac:chgData name="지원재(신소재공학과)" userId="a363260f-3526-446c-b65f-93485d994e4f" providerId="ADAL" clId="{96D66BE0-60C9-4576-936B-C91C3C745F64}" dt="2021-03-04T19:57:12.364" v="1140" actId="1076"/>
          <ac:picMkLst>
            <pc:docMk/>
            <pc:sldMk cId="2238698571" sldId="280"/>
            <ac:picMk id="13" creationId="{8046A117-C2B7-406E-8121-CFCC0634D204}"/>
          </ac:picMkLst>
        </pc:picChg>
        <pc:picChg chg="add mod">
          <ac:chgData name="지원재(신소재공학과)" userId="a363260f-3526-446c-b65f-93485d994e4f" providerId="ADAL" clId="{96D66BE0-60C9-4576-936B-C91C3C745F64}" dt="2021-03-04T19:59:44.925" v="1146" actId="14100"/>
          <ac:picMkLst>
            <pc:docMk/>
            <pc:sldMk cId="2238698571" sldId="280"/>
            <ac:picMk id="15" creationId="{3081A71B-6F38-4C6A-8A79-3978B0CAD091}"/>
          </ac:picMkLst>
        </pc:picChg>
        <pc:picChg chg="add mod">
          <ac:chgData name="지원재(신소재공학과)" userId="a363260f-3526-446c-b65f-93485d994e4f" providerId="ADAL" clId="{96D66BE0-60C9-4576-936B-C91C3C745F64}" dt="2021-03-04T19:48:04.534" v="1111" actId="14100"/>
          <ac:picMkLst>
            <pc:docMk/>
            <pc:sldMk cId="2238698571" sldId="280"/>
            <ac:picMk id="2050" creationId="{5C19F8C2-C538-428D-9080-78661EA12A8C}"/>
          </ac:picMkLst>
        </pc:picChg>
      </pc:sldChg>
      <pc:sldChg chg="add del">
        <pc:chgData name="지원재(신소재공학과)" userId="a363260f-3526-446c-b65f-93485d994e4f" providerId="ADAL" clId="{96D66BE0-60C9-4576-936B-C91C3C745F64}" dt="2021-03-04T19:59:58.434" v="1148" actId="47"/>
        <pc:sldMkLst>
          <pc:docMk/>
          <pc:sldMk cId="72367976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9B94-450E-4136-A9F7-7FEF15DDA237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DFD7E-2B31-4F43-8651-7723524233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5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A46A4C-20A8-47E9-93C1-3685B130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E06A04-E5DE-4DF2-BDED-073F364B9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C7E076-F7DE-4A79-9452-99FED0D2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1A2CB0-52E2-4C95-9DCB-155A0F6B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E9CF9F-0C34-48F5-B62E-8A114CBF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20AD44-758A-4B74-9362-CDD7B02A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CE9CBB0-2686-48D6-9B61-6ABA16409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36946D-2BF4-43EC-8B93-D2637403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937BA-DEC5-4703-A6C6-3EFDDC66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DD6E85-9689-49ED-A5A1-BB915808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8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25F2049-2540-4C31-845D-D5E1556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50F424-1A47-42E5-BBFE-207BFE9D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391625-A16D-4579-89E6-393B6F56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8A49D-200A-4632-89AC-7E158F56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0B866D-E355-419D-9EFA-15A4D754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2ADDE4-EBC0-414F-8C66-7915527A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3B187-4746-47BF-AAED-643E0C1A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43F451-F089-45D8-9CBF-FC170511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21446-A035-4967-8C31-1EFC17BE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1D79FD-7FC6-42A9-AA64-5121F53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72032-35A4-4C3F-A3D0-1865E0FE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9E6CE2-A789-4528-9B5B-FED4CBDD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9A9848-0764-4DB2-BCF5-1852B6EF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24721-501F-4D8F-ADCD-DD5C917B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1736E2-95EB-428A-A6BE-FAE0C0F8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9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FF232-B2FB-4E91-9B8C-9F01F47C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A07404-033D-4F73-B875-C487B3272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C6266C0-EC4A-4A78-9E6E-51A9EF1B1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390706-9265-4BDD-ABE3-10AF9A14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28D4BB-A2B1-4EEC-858C-90DC01F7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07C54-A923-452F-89CA-6A2BCFC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65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B4690E-AFD1-47BE-AB84-9381B5D7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B34B61-94D9-4922-9748-99E9967AA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9D92BD-BBD1-432C-B9FF-00CFBADFF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0835AA-5170-45E6-B15D-5D6E514BC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58495C-72FC-4B54-8BD5-3C197427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194C24-2881-4250-9211-C2FC6340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C014A28-A183-4612-95DF-7A4CE26E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BA3BCC-F51A-4307-896E-BAF33DC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19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D7E4AA-E3B4-40CB-9C77-FAAAC304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6A82DD-B9D5-4DA2-BCD4-E9DCDF96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1CC9FA-C373-4184-B3CF-52730681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C86A99D-CADF-4F97-8EDE-04CCFA41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73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89E319-1FC2-4550-8E27-17627C4F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EE14AD-84FE-427C-9033-E4B3AFFB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AB75606-2BE2-45DF-B034-AB3D0186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766B9-6988-4B10-9B1E-EB470C46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0755E9-429D-4968-99DC-1F137485C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CA8D8E-E81B-4EF6-B146-A909FA3F5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D269E6-EF0A-4C97-8571-7CB8D4F9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2F029B-B157-41BF-AD72-2E999159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AFC1A5-2A20-4532-805D-1FF22C99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1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D0A9-4031-4C19-A299-21C0DBE8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BC32EF-FEA0-45BB-B9D5-F65DEF721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81D74B-1759-4E74-A7E6-010D055A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B2BEC6-2536-4D6C-81DE-5C3D75FB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9ADE48-27DC-4D1B-935B-A027159A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A979C-C2D4-4DC9-BEDD-0F4D724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43091D-4CB6-487F-8C93-9C3191E3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7C9CCC-0A6C-48E5-A0D4-85F764B6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106DE-E023-46EC-A437-B189B441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5951-3450-451E-9DF5-BFAB5B8BA1A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4A1007-74B6-4ACE-B4FB-841AC0C9A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C48DD3-0115-4207-8D12-46D13151E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6366A-36A9-4914-86ED-7F05CD6F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HW #2</a:t>
            </a:r>
            <a:br>
              <a:rPr lang="en-US" altLang="ko-KR" sz="4000" b="1" dirty="0"/>
            </a:br>
            <a:endParaRPr lang="ko-KR" altLang="en-US" sz="40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7CDBD1F-C93B-496B-9150-ABA101C1E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451"/>
            <a:ext cx="9144000" cy="2259961"/>
          </a:xfrm>
        </p:spPr>
        <p:txBody>
          <a:bodyPr/>
          <a:lstStyle/>
          <a:p>
            <a:r>
              <a:rPr lang="en-US" altLang="ko-KR" dirty="0"/>
              <a:t>2021-09-23</a:t>
            </a:r>
          </a:p>
          <a:p>
            <a:r>
              <a:rPr lang="ko-KR" altLang="en-US" dirty="0"/>
              <a:t>지원재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350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b="1" dirty="0"/>
              <a:t>Bisection</a:t>
            </a:r>
            <a:r>
              <a:rPr kumimoji="1" lang="ko-KR" altLang="en-US" b="1" dirty="0"/>
              <a:t> </a:t>
            </a:r>
            <a:r>
              <a:rPr kumimoji="1" lang="en-US" altLang="ko-KR" b="1" dirty="0"/>
              <a:t>Method - Code</a:t>
            </a:r>
            <a:endParaRPr kumimoji="1" lang="ko-Kore-KR" altLang="en-US" b="1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07F51CAA-2375-44B8-97AE-6B4883888D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778"/>
          <a:stretch/>
        </p:blipFill>
        <p:spPr>
          <a:xfrm>
            <a:off x="642760" y="1550126"/>
            <a:ext cx="5523068" cy="4701404"/>
          </a:xfrm>
          <a:prstGeom prst="rect">
            <a:avLst/>
          </a:prstGeom>
        </p:spPr>
      </p:pic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4F288077-9DF9-437F-A632-A2378E4CD1A2}"/>
              </a:ext>
            </a:extLst>
          </p:cNvPr>
          <p:cNvCxnSpPr>
            <a:cxnSpLocks/>
          </p:cNvCxnSpPr>
          <p:nvPr/>
        </p:nvCxnSpPr>
        <p:spPr>
          <a:xfrm flipH="1">
            <a:off x="4378895" y="2751909"/>
            <a:ext cx="161042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E7BAE4F-2C3D-4E7B-94F5-1E8D278D8329}"/>
              </a:ext>
            </a:extLst>
          </p:cNvPr>
          <p:cNvSpPr txBox="1"/>
          <p:nvPr/>
        </p:nvSpPr>
        <p:spPr>
          <a:xfrm>
            <a:off x="6165828" y="2567242"/>
            <a:ext cx="544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/>
              <a:t>두 초기값의 </a:t>
            </a:r>
            <a:r>
              <a:rPr lang="ko-KR" altLang="en-US" dirty="0" err="1"/>
              <a:t>함수값의</a:t>
            </a:r>
            <a:r>
              <a:rPr lang="ko-KR" altLang="en-US" dirty="0"/>
              <a:t> 부호가 다르도록 설정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95CD48C-EBE8-497F-95E7-1B53FE6AB8F0}"/>
                  </a:ext>
                </a:extLst>
              </p:cNvPr>
              <p:cNvSpPr txBox="1"/>
              <p:nvPr/>
            </p:nvSpPr>
            <p:spPr>
              <a:xfrm>
                <a:off x="6559731" y="1915830"/>
                <a:ext cx="487462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2900</m:t>
                          </m:r>
                        </m:num>
                        <m:den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4.65</m:t>
                      </m:r>
                      <m:r>
                        <m:rPr>
                          <m:sty m:val="p"/>
                        </m:rPr>
                        <a:rPr lang="en-US" altLang="ko-KR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log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+19.732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log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0.5 </m:t>
                      </m:r>
                    </m:oMath>
                  </m:oMathPara>
                </a14:m>
                <a:endParaRPr lang="ko-KR" altLang="en-US" i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95CD48C-EBE8-497F-95E7-1B53FE6AB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731" y="1915830"/>
                <a:ext cx="4874623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4AF23618-91C3-47C9-B128-9AF55752158B}"/>
              </a:ext>
            </a:extLst>
          </p:cNvPr>
          <p:cNvCxnSpPr>
            <a:cxnSpLocks/>
          </p:cNvCxnSpPr>
          <p:nvPr/>
        </p:nvCxnSpPr>
        <p:spPr>
          <a:xfrm flipH="1">
            <a:off x="6059489" y="2264229"/>
            <a:ext cx="57644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AEDF8980-9961-4ECE-A6CA-E6582183D85B}"/>
              </a:ext>
            </a:extLst>
          </p:cNvPr>
          <p:cNvCxnSpPr>
            <a:cxnSpLocks/>
          </p:cNvCxnSpPr>
          <p:nvPr/>
        </p:nvCxnSpPr>
        <p:spPr>
          <a:xfrm flipH="1" flipV="1">
            <a:off x="4000659" y="4593771"/>
            <a:ext cx="2009342" cy="10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4A629B1-14FB-4221-B2E9-A795BDA3CA48}"/>
              </a:ext>
            </a:extLst>
          </p:cNvPr>
          <p:cNvSpPr/>
          <p:nvPr/>
        </p:nvSpPr>
        <p:spPr>
          <a:xfrm>
            <a:off x="1591995" y="3986364"/>
            <a:ext cx="2362676" cy="115820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27ED770B-3A5E-45CE-99E5-68A0524BAFC1}"/>
              </a:ext>
            </a:extLst>
          </p:cNvPr>
          <p:cNvCxnSpPr>
            <a:cxnSpLocks/>
          </p:cNvCxnSpPr>
          <p:nvPr/>
        </p:nvCxnSpPr>
        <p:spPr>
          <a:xfrm flipH="1" flipV="1">
            <a:off x="4849906" y="3892732"/>
            <a:ext cx="1139414" cy="80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7C32D7E-4AA4-4E31-80C3-18EEE24A902F}"/>
              </a:ext>
            </a:extLst>
          </p:cNvPr>
          <p:cNvSpPr txBox="1"/>
          <p:nvPr/>
        </p:nvSpPr>
        <p:spPr>
          <a:xfrm>
            <a:off x="6116682" y="440910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b="1" i="1" dirty="0"/>
              <a:t>Bisection method</a:t>
            </a:r>
            <a:endParaRPr lang="ko-KR" altLang="en-US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A1D669D-31B8-4010-B40F-71CED6E0072F}"/>
                  </a:ext>
                </a:extLst>
              </p:cNvPr>
              <p:cNvSpPr txBox="1"/>
              <p:nvPr/>
            </p:nvSpPr>
            <p:spPr>
              <a:xfrm>
                <a:off x="6059489" y="3695650"/>
                <a:ext cx="22111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𝑒𝑟𝑟𝑜𝑟</m:t>
                          </m:r>
                        </m:e>
                      </m:d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-6</m:t>
                          </m:r>
                        </m:sup>
                      </m:s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ko-KR" altLang="en-US" i="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A1D669D-31B8-4010-B40F-71CED6E00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489" y="3695650"/>
                <a:ext cx="221115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11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b="1" dirty="0"/>
              <a:t>Bisection</a:t>
            </a:r>
            <a:r>
              <a:rPr kumimoji="1" lang="ko-KR" altLang="en-US" b="1" dirty="0"/>
              <a:t> </a:t>
            </a:r>
            <a:r>
              <a:rPr kumimoji="1" lang="en-US" altLang="ko-KR" b="1" dirty="0"/>
              <a:t>Method - Results</a:t>
            </a:r>
            <a:endParaRPr kumimoji="1" lang="ko-Kore-KR" altLang="en-US" b="1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580B292-42F1-48E4-A673-AC3A59654A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095"/>
          <a:stretch/>
        </p:blipFill>
        <p:spPr>
          <a:xfrm>
            <a:off x="522982" y="1899694"/>
            <a:ext cx="5702059" cy="410922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CF56F2D7-C81C-450A-B19B-0C81F71C6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463" y="1941375"/>
            <a:ext cx="5660240" cy="63117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413603F9-DA9B-49CB-A147-16FA0CF60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3417" y="2604669"/>
            <a:ext cx="5653452" cy="671898"/>
          </a:xfrm>
          <a:prstGeom prst="rect">
            <a:avLst/>
          </a:prstGeom>
        </p:spPr>
      </p:pic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1CDA23F-CCC6-4BEB-9A1B-32C5F524082A}"/>
              </a:ext>
            </a:extLst>
          </p:cNvPr>
          <p:cNvCxnSpPr/>
          <p:nvPr/>
        </p:nvCxnSpPr>
        <p:spPr>
          <a:xfrm>
            <a:off x="618308" y="5947954"/>
            <a:ext cx="23774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3B59D64-8A09-4E3B-BFFE-55CEBDCB00B9}"/>
              </a:ext>
            </a:extLst>
          </p:cNvPr>
          <p:cNvSpPr txBox="1"/>
          <p:nvPr/>
        </p:nvSpPr>
        <p:spPr>
          <a:xfrm>
            <a:off x="838201" y="1407511"/>
            <a:ext cx="522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Bisection(</a:t>
            </a:r>
            <a:r>
              <a:rPr lang="en-US" altLang="ko-KR" i="1" dirty="0">
                <a:solidFill>
                  <a:srgbClr val="00B050"/>
                </a:solidFill>
              </a:rPr>
              <a:t>lower initial, upper initial, error bound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19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b="1" dirty="0"/>
              <a:t>Newton Method - Code</a:t>
            </a:r>
            <a:endParaRPr kumimoji="1" lang="ko-Kore-KR" altLang="en-US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CEF7DDF-EB5E-497C-84D4-F4CEF079D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095"/>
          <a:stretch/>
        </p:blipFill>
        <p:spPr>
          <a:xfrm>
            <a:off x="642761" y="1690689"/>
            <a:ext cx="5623288" cy="37591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2C85BD-816E-4138-8984-321F4BF3F1F0}"/>
                  </a:ext>
                </a:extLst>
              </p:cNvPr>
              <p:cNvSpPr txBox="1"/>
              <p:nvPr/>
            </p:nvSpPr>
            <p:spPr>
              <a:xfrm>
                <a:off x="6658791" y="1913132"/>
                <a:ext cx="4819106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2900</m:t>
                          </m:r>
                        </m:num>
                        <m:den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4.65</m:t>
                      </m:r>
                      <m:r>
                        <m:rPr>
                          <m:sty m:val="p"/>
                        </m:rPr>
                        <a:rPr lang="en-US" altLang="ko-KR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log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+19.732</m:t>
                      </m:r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log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0.5 </m:t>
                      </m:r>
                    </m:oMath>
                  </m:oMathPara>
                </a14:m>
                <a:endParaRPr lang="ko-KR" altLang="en-US" i="1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2C85BD-816E-4138-8984-321F4BF3F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791" y="1913132"/>
                <a:ext cx="4819106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E74D089E-F6D3-4153-9AC0-3368B368845F}"/>
              </a:ext>
            </a:extLst>
          </p:cNvPr>
          <p:cNvCxnSpPr>
            <a:cxnSpLocks/>
          </p:cNvCxnSpPr>
          <p:nvPr/>
        </p:nvCxnSpPr>
        <p:spPr>
          <a:xfrm flipH="1">
            <a:off x="6158549" y="2261531"/>
            <a:ext cx="57644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C7FB3D-939F-456A-B077-1680DA2E58A4}"/>
                  </a:ext>
                </a:extLst>
              </p:cNvPr>
              <p:cNvSpPr txBox="1"/>
              <p:nvPr/>
            </p:nvSpPr>
            <p:spPr>
              <a:xfrm>
                <a:off x="6658791" y="2519334"/>
                <a:ext cx="2668089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r>
                            <a:rPr lang="en-US" altLang="ko-KR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2900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4.65</m:t>
                          </m:r>
                        </m:num>
                        <m:den>
                          <m: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𝑇𝑙𝑛</m:t>
                          </m:r>
                          <m:r>
                            <a:rPr lang="en-US" altLang="ko-K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ko-KR" altLang="en-US" i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C7FB3D-939F-456A-B077-1680DA2E5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791" y="2519334"/>
                <a:ext cx="2668089" cy="64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36A2539E-8E2D-4C08-A0F7-5BB8F3612C92}"/>
              </a:ext>
            </a:extLst>
          </p:cNvPr>
          <p:cNvCxnSpPr>
            <a:cxnSpLocks/>
          </p:cNvCxnSpPr>
          <p:nvPr/>
        </p:nvCxnSpPr>
        <p:spPr>
          <a:xfrm flipH="1">
            <a:off x="6158549" y="2867733"/>
            <a:ext cx="576442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DC8C76C8-8BA3-4F32-9D9D-FE9372AF5444}"/>
              </a:ext>
            </a:extLst>
          </p:cNvPr>
          <p:cNvCxnSpPr>
            <a:cxnSpLocks/>
          </p:cNvCxnSpPr>
          <p:nvPr/>
        </p:nvCxnSpPr>
        <p:spPr>
          <a:xfrm flipH="1" flipV="1">
            <a:off x="4725649" y="4259362"/>
            <a:ext cx="2009342" cy="10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E20A0FD-011E-4DDF-8A68-01AB67759938}"/>
              </a:ext>
            </a:extLst>
          </p:cNvPr>
          <p:cNvSpPr/>
          <p:nvPr/>
        </p:nvSpPr>
        <p:spPr>
          <a:xfrm>
            <a:off x="1661662" y="3990267"/>
            <a:ext cx="2919047" cy="5098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B142D7-F848-4D72-9F6F-8B57CDAC037B}"/>
              </a:ext>
            </a:extLst>
          </p:cNvPr>
          <p:cNvSpPr txBox="1"/>
          <p:nvPr/>
        </p:nvSpPr>
        <p:spPr>
          <a:xfrm>
            <a:off x="6766560" y="407469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b="1" i="1" dirty="0"/>
              <a:t>Newton method</a:t>
            </a:r>
            <a:endParaRPr lang="ko-KR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204216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b="1" dirty="0"/>
              <a:t>Newton</a:t>
            </a:r>
            <a:r>
              <a:rPr kumimoji="1" lang="ko-KR" altLang="en-US" b="1" dirty="0"/>
              <a:t> </a:t>
            </a:r>
            <a:r>
              <a:rPr kumimoji="1" lang="en-US" altLang="ko-KR" b="1" dirty="0"/>
              <a:t>Method - Results</a:t>
            </a:r>
            <a:endParaRPr kumimoji="1" lang="ko-Kore-KR" altLang="en-US" b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C1AC66B-97FB-47C9-8FE8-067C00CDF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62997"/>
            <a:ext cx="5438141" cy="274197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1650E47-423F-49D1-BBFD-BB3F6F1AD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05" y="1862997"/>
            <a:ext cx="5549766" cy="1254672"/>
          </a:xfrm>
          <a:prstGeom prst="rect">
            <a:avLst/>
          </a:prstGeom>
        </p:spPr>
      </p:pic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54602923-99E1-43ED-BEF7-D48B0DD74777}"/>
              </a:ext>
            </a:extLst>
          </p:cNvPr>
          <p:cNvCxnSpPr/>
          <p:nvPr/>
        </p:nvCxnSpPr>
        <p:spPr>
          <a:xfrm>
            <a:off x="531222" y="3117669"/>
            <a:ext cx="23774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3A5C9E7-FEAB-4D5D-BC65-2DB68C714748}"/>
              </a:ext>
            </a:extLst>
          </p:cNvPr>
          <p:cNvCxnSpPr/>
          <p:nvPr/>
        </p:nvCxnSpPr>
        <p:spPr>
          <a:xfrm>
            <a:off x="6148254" y="4604972"/>
            <a:ext cx="23774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B1A30F3-ABFD-411D-A9CC-F3CF073DA17F}"/>
              </a:ext>
            </a:extLst>
          </p:cNvPr>
          <p:cNvSpPr txBox="1"/>
          <p:nvPr/>
        </p:nvSpPr>
        <p:spPr>
          <a:xfrm>
            <a:off x="838200" y="1407511"/>
            <a:ext cx="393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Newton(</a:t>
            </a:r>
            <a:r>
              <a:rPr lang="en-US" altLang="ko-KR" i="1" dirty="0">
                <a:solidFill>
                  <a:srgbClr val="00B050"/>
                </a:solidFill>
              </a:rPr>
              <a:t>initial value, error bound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732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C5AEB49-A11D-4325-B1D2-FECB6E18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446"/>
          </a:xfrm>
        </p:spPr>
        <p:txBody>
          <a:bodyPr/>
          <a:lstStyle/>
          <a:p>
            <a:pPr algn="ctr"/>
            <a:r>
              <a:rPr kumimoji="1" lang="en-US" altLang="ko-KR" b="1"/>
              <a:t>Thank You</a:t>
            </a:r>
            <a:endParaRPr kumimoji="1" lang="ko-KR" altLang="en-US" b="1"/>
          </a:p>
        </p:txBody>
      </p:sp>
    </p:spTree>
    <p:extLst>
      <p:ext uri="{BB962C8B-B14F-4D97-AF65-F5344CB8AC3E}">
        <p14:creationId xmlns:p14="http://schemas.microsoft.com/office/powerpoint/2010/main" val="9250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87</Words>
  <Application>Microsoft Office PowerPoint</Application>
  <PresentationFormat>와이드스크린</PresentationFormat>
  <Paragraphs>17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Cambria Math</vt:lpstr>
      <vt:lpstr>Wingdings</vt:lpstr>
      <vt:lpstr>Office 테마</vt:lpstr>
      <vt:lpstr>HW #2 </vt:lpstr>
      <vt:lpstr>Bisection Method - Code</vt:lpstr>
      <vt:lpstr>Bisection Method - Results</vt:lpstr>
      <vt:lpstr>Newton Method - Code</vt:lpstr>
      <vt:lpstr>Newton Method - Results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지원재(신소재공학과)</dc:creator>
  <cp:lastModifiedBy>지원재(신소재공학과)</cp:lastModifiedBy>
  <cp:revision>1</cp:revision>
  <dcterms:created xsi:type="dcterms:W3CDTF">2021-02-24T02:29:59Z</dcterms:created>
  <dcterms:modified xsi:type="dcterms:W3CDTF">2021-09-22T18:48:49Z</dcterms:modified>
</cp:coreProperties>
</file>