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2171" autoAdjust="0"/>
  </p:normalViewPr>
  <p:slideViewPr>
    <p:cSldViewPr>
      <p:cViewPr varScale="1">
        <p:scale>
          <a:sx n="68" d="100"/>
          <a:sy n="68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BDF48-C914-40F5-B96B-48EFBB684D00}" type="datetimeFigureOut">
              <a:rPr lang="ko-KR" altLang="en-US" smtClean="0"/>
              <a:t>2013-11-11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E213A-3925-43F9-B128-6FDC681C2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306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10-7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E213A-3925-43F9-B128-6FDC681C25B2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389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11,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355976" y="4966320"/>
            <a:ext cx="4536504" cy="76693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Materials Science and Engineering</a:t>
            </a:r>
          </a:p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20100113  Lim </a:t>
            </a:r>
            <a:r>
              <a:rPr lang="en-US" altLang="ko-KR" sz="2000" dirty="0" err="1" smtClean="0">
                <a:solidFill>
                  <a:schemeClr val="tx1"/>
                </a:solidFill>
              </a:rPr>
              <a:t>Seok</a:t>
            </a:r>
            <a:r>
              <a:rPr lang="en-US" altLang="ko-KR" sz="2000" dirty="0" smtClean="0">
                <a:solidFill>
                  <a:schemeClr val="tx1"/>
                </a:solidFill>
              </a:rPr>
              <a:t>-Jae</a:t>
            </a:r>
            <a:endParaRPr lang="ko-KR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71600" y="2276872"/>
            <a:ext cx="7200800" cy="792088"/>
          </a:xfrm>
        </p:spPr>
        <p:txBody>
          <a:bodyPr>
            <a:noAutofit/>
          </a:bodyPr>
          <a:lstStyle/>
          <a:p>
            <a:r>
              <a:rPr lang="en-US" altLang="ko-KR" sz="3600" b="1" dirty="0" err="1" smtClean="0">
                <a:latin typeface="맑은 고딕" pitchFamily="50" charset="-127"/>
                <a:ea typeface="맑은 고딕" pitchFamily="50" charset="-127"/>
              </a:rPr>
              <a:t>Midterm_ed</a:t>
            </a:r>
            <a:r>
              <a:rPr lang="en-US" altLang="ko-KR" sz="3600" b="1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3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39330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2013.11.12</a:t>
            </a:r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115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575102"/>
            <a:ext cx="396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Check L parameter of Liq.)</a:t>
            </a:r>
            <a:endParaRPr lang="ko-KR" altLang="en-US" sz="2800" b="1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88840"/>
            <a:ext cx="461962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1988840"/>
            <a:ext cx="452437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6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575102"/>
            <a:ext cx="4052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Check L parameter of FCC.)</a:t>
            </a:r>
            <a:endParaRPr lang="ko-KR" altLang="en-US" sz="2800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4442"/>
            <a:ext cx="46482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04442"/>
            <a:ext cx="451485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575102"/>
            <a:ext cx="3969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Check L parameter of Liq.)</a:t>
            </a:r>
            <a:endParaRPr lang="ko-KR" altLang="en-US" sz="2800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4395"/>
            <a:ext cx="478802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51782"/>
            <a:ext cx="4355976" cy="2593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3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210334"/>
            <a:ext cx="7763289" cy="401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520" y="575102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Result.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4018646"/>
            <a:ext cx="187185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Red : reference</a:t>
            </a: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Yellow : calculated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표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2521608"/>
                  </p:ext>
                </p:extLst>
              </p:nvPr>
            </p:nvGraphicFramePr>
            <p:xfrm>
              <a:off x="1460632" y="5267835"/>
              <a:ext cx="6096000" cy="112071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Peritetic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T(K)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mtClean="0"/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mtClean="0"/>
                                        </m:ctrlPr>
                                      </m:sSubPr>
                                      <m:e>
                                        <m:r>
                                          <a:rPr lang="en-US" altLang="ko-KR" smtClean="0"/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altLang="ko-KR" smtClean="0"/>
                                          <m:t>𝑻𝒌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mtClean="0"/>
                                      <m:t>𝑳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mtClean="0"/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mtClean="0"/>
                                        </m:ctrlPr>
                                      </m:sSubPr>
                                      <m:e>
                                        <m:r>
                                          <a:rPr lang="en-US" altLang="ko-KR" smtClean="0"/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altLang="ko-KR" smtClean="0"/>
                                          <m:t>𝑻𝒌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mtClean="0"/>
                                      <m:t>𝑭𝑪𝑪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mtClean="0"/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mtClean="0"/>
                                        </m:ctrlPr>
                                      </m:sSubPr>
                                      <m:e>
                                        <m:r>
                                          <a:rPr lang="en-US" altLang="ko-KR" smtClean="0"/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altLang="ko-KR" smtClean="0"/>
                                          <m:t>𝑻𝒌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mtClean="0"/>
                                      <m:t>𝑩𝑪𝑪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b="1" dirty="0"/>
                        </a:p>
                      </a:txBody>
                      <a:tcPr anchor="ctr"/>
                    </a:tc>
                  </a:tr>
                  <a:tr h="1854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Ref.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678.712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0.823034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0.04893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0.66221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</a:tr>
                  <a:tr h="1854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Cal.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679.184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0.822517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0.04902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0.66125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표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2521608"/>
                  </p:ext>
                </p:extLst>
              </p:nvPr>
            </p:nvGraphicFramePr>
            <p:xfrm>
              <a:off x="1460632" y="5267835"/>
              <a:ext cx="6096000" cy="112071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89192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Peritetic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T(K)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200500" t="-3125" r="-200000" b="-214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300500" t="-3125" r="-100000" b="-214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3"/>
                          <a:stretch>
                            <a:fillRect l="-400500" t="-3125" b="-214063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Ref.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678.712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0.823034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0.04893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0.66221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Cal.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679.184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0.822517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0.04902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0.66125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833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575102"/>
            <a:ext cx="2901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Conclusion(</a:t>
            </a:r>
            <a:r>
              <a:rPr lang="ko-KR" altLang="en-US" sz="2800" b="1" dirty="0" smtClean="0"/>
              <a:t>오차 분석</a:t>
            </a:r>
            <a:r>
              <a:rPr lang="en-US" altLang="ko-KR" sz="2800" b="1" dirty="0" smtClean="0"/>
              <a:t>).</a:t>
            </a:r>
            <a:endParaRPr lang="ko-KR" alt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83568" y="1916832"/>
                <a:ext cx="7920880" cy="2251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</a:rPr>
                  <a:t>수치미분의 </a:t>
                </a:r>
                <a14:m>
                  <m:oMath xmlns:m="http://schemas.openxmlformats.org/officeDocument/2006/math">
                    <m:r>
                      <a:rPr lang="ko-KR" altLang="en-US" b="1" i="1" smtClean="0">
                        <a:latin typeface="Cambria Math"/>
                      </a:rPr>
                      <m:t>∆</m:t>
                    </m:r>
                    <m:r>
                      <a:rPr lang="en-US" altLang="ko-KR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</a:rPr>
                  <a:t> 값 </a:t>
                </a:r>
                <a:endParaRPr lang="en-US" altLang="ko-KR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 marL="342900" indent="-342900">
                  <a:buAutoNum type="arabicPeriod"/>
                </a:pPr>
                <a:endParaRPr lang="en-US" altLang="ko-KR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 marL="285750" indent="-285750">
                  <a:buFont typeface="Wingdings"/>
                  <a:buChar char="è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b="1" i="1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altLang="ko-KR" sz="1400" b="1" i="1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  <m:t>𝟏𝟎</m:t>
                        </m:r>
                      </m:e>
                      <m:sup>
                        <m:r>
                          <a:rPr lang="en-US" altLang="ko-KR" sz="1400" b="1" i="1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  <m:t>−</m:t>
                        </m:r>
                        <m:r>
                          <a:rPr lang="en-US" altLang="ko-KR" sz="1400" b="1" i="1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ko-KR" altLang="en-US" sz="1400" b="1" dirty="0" smtClean="0">
                    <a:latin typeface="맑은 고딕" pitchFamily="50" charset="-127"/>
                    <a:ea typeface="맑은 고딕" pitchFamily="50" charset="-127"/>
                  </a:rPr>
                  <a:t>이하의 </a:t>
                </a:r>
                <a:r>
                  <a:rPr lang="en-US" altLang="ko-KR" sz="1400" b="1" dirty="0" smtClean="0">
                    <a:latin typeface="맑은 고딕" pitchFamily="50" charset="-127"/>
                    <a:ea typeface="맑은 고딕" pitchFamily="50" charset="-127"/>
                  </a:rPr>
                  <a:t>delta</a:t>
                </a:r>
                <a:r>
                  <a:rPr lang="ko-KR" altLang="en-US" sz="1400" b="1" dirty="0" smtClean="0">
                    <a:latin typeface="맑은 고딕" pitchFamily="50" charset="-127"/>
                    <a:ea typeface="맑은 고딕" pitchFamily="50" charset="-127"/>
                  </a:rPr>
                  <a:t>값에서는 </a:t>
                </a:r>
                <a:r>
                  <a:rPr lang="en-US" altLang="ko-KR" sz="1400" b="1" dirty="0" smtClean="0">
                    <a:latin typeface="맑은 고딕" pitchFamily="50" charset="-127"/>
                    <a:ea typeface="맑은 고딕" pitchFamily="50" charset="-127"/>
                  </a:rPr>
                  <a:t>L-BCC </a:t>
                </a:r>
                <a:r>
                  <a:rPr lang="ko-KR" altLang="en-US" sz="1400" b="1" dirty="0" smtClean="0">
                    <a:latin typeface="맑은 고딕" pitchFamily="50" charset="-127"/>
                    <a:ea typeface="맑은 고딕" pitchFamily="50" charset="-127"/>
                  </a:rPr>
                  <a:t>계산을 못함</a:t>
                </a:r>
                <a:endParaRPr lang="en-US" altLang="ko-KR" sz="1400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 marL="285750" indent="-285750">
                  <a:buFont typeface="Wingdings"/>
                  <a:buChar char="è"/>
                </a:pPr>
                <a:endParaRPr lang="en-US" altLang="ko-KR" b="1" dirty="0">
                  <a:latin typeface="맑은 고딕" pitchFamily="50" charset="-127"/>
                  <a:ea typeface="맑은 고딕" pitchFamily="50" charset="-127"/>
                </a:endParaRPr>
              </a:p>
              <a:p>
                <a:pPr marL="285750" indent="-285750">
                  <a:buFont typeface="Wingdings"/>
                  <a:buChar char="è"/>
                </a:pPr>
                <a:endParaRPr lang="en-US" altLang="ko-KR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 marL="285750" indent="-285750">
                  <a:buFont typeface="Wingdings"/>
                  <a:buChar char="è"/>
                </a:pPr>
                <a:endParaRPr lang="en-US" altLang="ko-KR" b="1" dirty="0">
                  <a:latin typeface="맑은 고딕" pitchFamily="50" charset="-127"/>
                  <a:ea typeface="맑은 고딕" pitchFamily="50" charset="-127"/>
                </a:endParaRPr>
              </a:p>
              <a:p>
                <a:pPr marL="285750" indent="-285750">
                  <a:buFont typeface="Wingdings"/>
                  <a:buChar char="è"/>
                </a:pPr>
                <a:endParaRPr lang="en-US" altLang="ko-KR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r>
                  <a:rPr lang="en-US" altLang="ko-KR" b="1" dirty="0" smtClean="0">
                    <a:latin typeface="맑은 고딕" pitchFamily="50" charset="-127"/>
                    <a:ea typeface="맑은 고딕" pitchFamily="50" charset="-127"/>
                  </a:rPr>
                  <a:t>2. </a:t>
                </a:r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</a:rPr>
                  <a:t>부호실수</a:t>
                </a:r>
                <a:endParaRPr lang="ko-KR" altLang="en-US" b="1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16832"/>
                <a:ext cx="7920880" cy="2251578"/>
              </a:xfrm>
              <a:prstGeom prst="rect">
                <a:avLst/>
              </a:prstGeom>
              <a:blipFill rotWithShape="1">
                <a:blip r:embed="rId2"/>
                <a:stretch>
                  <a:fillRect l="-770" t="-2432" b="-32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3" t="11375" r="15878" b="81835"/>
          <a:stretch/>
        </p:blipFill>
        <p:spPr bwMode="auto">
          <a:xfrm>
            <a:off x="251520" y="4278058"/>
            <a:ext cx="8758994" cy="496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3" t="27551" r="26289" b="64329"/>
          <a:stretch/>
        </p:blipFill>
        <p:spPr bwMode="auto">
          <a:xfrm>
            <a:off x="251520" y="4779272"/>
            <a:ext cx="7404364" cy="593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타원 6"/>
          <p:cNvSpPr/>
          <p:nvPr/>
        </p:nvSpPr>
        <p:spPr>
          <a:xfrm>
            <a:off x="4139952" y="4454404"/>
            <a:ext cx="288032" cy="288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5076056" y="4454404"/>
            <a:ext cx="288032" cy="288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699792" y="4958460"/>
            <a:ext cx="288032" cy="288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3635896" y="4958460"/>
            <a:ext cx="288032" cy="28803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92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575102"/>
            <a:ext cx="2901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Conclusion(</a:t>
            </a:r>
            <a:r>
              <a:rPr lang="ko-KR" altLang="en-US" sz="2800" b="1" dirty="0" smtClean="0"/>
              <a:t>오차 분석</a:t>
            </a:r>
            <a:r>
              <a:rPr lang="en-US" altLang="ko-KR" sz="2800" b="1" dirty="0" smtClean="0"/>
              <a:t>).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91683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. BCC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에서의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L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값 입력 오류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 marL="285750" indent="-285750">
              <a:buFont typeface="Wingdings"/>
              <a:buChar char="è"/>
            </a:pP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원래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: L= 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6999.8425  -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4.0205*T</a:t>
            </a:r>
          </a:p>
          <a:p>
            <a:pPr marL="285750" indent="-285750">
              <a:buFont typeface="Wingdings"/>
              <a:buChar char="è"/>
            </a:pP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입력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: L</a:t>
            </a:r>
            <a:r>
              <a:rPr lang="en-US" altLang="ko-KR" sz="1400" b="1" dirty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= 6999.8425  </a:t>
            </a:r>
            <a:r>
              <a:rPr lang="en-US" altLang="ko-KR" sz="1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-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sym typeface="Wingdings" pitchFamily="2" charset="2"/>
              </a:rPr>
              <a:t>-4.0205*T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  <a:sym typeface="Wingdings" pitchFamily="2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83568" y="3789040"/>
                <a:ext cx="7920880" cy="1483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b="1" dirty="0" smtClean="0">
                    <a:latin typeface="맑은 고딕" pitchFamily="50" charset="-127"/>
                    <a:ea typeface="맑은 고딕" pitchFamily="50" charset="-127"/>
                  </a:rPr>
                  <a:t>4. </a:t>
                </a:r>
                <a:r>
                  <a:rPr lang="en-US" altLang="ko-KR" b="1" dirty="0" err="1" smtClean="0">
                    <a:latin typeface="맑은 고딕" pitchFamily="50" charset="-127"/>
                    <a:ea typeface="맑은 고딕" pitchFamily="50" charset="-127"/>
                  </a:rPr>
                  <a:t>Peritetic</a:t>
                </a:r>
                <a:r>
                  <a:rPr lang="en-US" altLang="ko-KR" b="1" dirty="0" smtClean="0">
                    <a:latin typeface="맑은 고딕" pitchFamily="50" charset="-127"/>
                    <a:ea typeface="맑은 고딕" pitchFamily="50" charset="-127"/>
                  </a:rPr>
                  <a:t> </a:t>
                </a:r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</a:rPr>
                  <a:t>오차</a:t>
                </a:r>
                <a:endParaRPr lang="en-US" altLang="ko-KR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endParaRPr lang="en-US" altLang="ko-KR" b="1" dirty="0" smtClean="0">
                  <a:latin typeface="맑은 고딕" pitchFamily="50" charset="-127"/>
                  <a:ea typeface="맑은 고딕" pitchFamily="50" charset="-127"/>
                </a:endParaRPr>
              </a:p>
              <a:p>
                <a:pPr marL="285750" indent="-285750">
                  <a:buFont typeface="Wingdings"/>
                  <a:buChar char="è"/>
                </a:pPr>
                <a:r>
                  <a:rPr lang="en-US" altLang="ko-KR" b="1" dirty="0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L</a:t>
                </a:r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 </a:t>
                </a:r>
                <a:r>
                  <a:rPr lang="ko-KR" altLang="en-US" b="1" dirty="0" err="1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출력값을</a:t>
                </a:r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 </a:t>
                </a:r>
                <a:r>
                  <a:rPr lang="en-US" altLang="ko-KR" b="1" dirty="0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5</a:t>
                </a:r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개의 유효숫자만 잘라서 입력한 것</a:t>
                </a:r>
                <a:endParaRPr lang="en-US" altLang="ko-KR" b="1" dirty="0">
                  <a:latin typeface="맑은 고딕" pitchFamily="50" charset="-127"/>
                  <a:ea typeface="맑은 고딕" pitchFamily="50" charset="-127"/>
                  <a:sym typeface="Wingdings" pitchFamily="2" charset="2"/>
                </a:endParaRPr>
              </a:p>
              <a:p>
                <a:pPr marL="285750" indent="-285750">
                  <a:buFont typeface="Wingdings"/>
                  <a:buChar char="è"/>
                </a:pPr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실제 </a:t>
                </a:r>
                <a:r>
                  <a:rPr lang="ko-KR" altLang="en-US" b="1" dirty="0" err="1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편미분</a:t>
                </a:r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 값과</a:t>
                </a:r>
                <a:r>
                  <a:rPr lang="en-US" altLang="ko-KR" b="1" dirty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 </a:t>
                </a:r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수치미분 값이 </a:t>
                </a:r>
                <a:r>
                  <a:rPr lang="en-US" altLang="ko-KR" b="1" dirty="0" err="1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Jacobian</a:t>
                </a:r>
                <a:r>
                  <a:rPr lang="en-US" altLang="ko-KR" b="1" dirty="0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 matrix element</a:t>
                </a:r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  <a:sym typeface="Wingdings" pitchFamily="2" charset="2"/>
                  </a:rPr>
                  <a:t>에서 </a:t>
                </a:r>
                <a:endParaRPr lang="en-US" altLang="ko-KR" b="1" dirty="0" smtClean="0">
                  <a:latin typeface="맑은 고딕" pitchFamily="50" charset="-127"/>
                  <a:ea typeface="맑은 고딕" pitchFamily="50" charset="-127"/>
                  <a:sym typeface="Wingdings" pitchFamily="2" charset="2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altLang="ko-KR" b="1" dirty="0" smtClean="0">
                    <a:latin typeface="맑은 고딕" pitchFamily="50" charset="-127"/>
                    <a:ea typeface="맑은 고딕" pitchFamily="50" charset="-127"/>
                  </a:rPr>
                  <a:t>~</a:t>
                </a:r>
                <a:r>
                  <a:rPr lang="en-US" altLang="ko-KR" b="1" dirty="0">
                    <a:ea typeface="맑은 고딕" pitchFamily="50" charset="-127"/>
                    <a:sym typeface="Wingdings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altLang="ko-KR" b="1" i="1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  <m:t>𝟏𝟎</m:t>
                        </m:r>
                      </m:e>
                      <m:sup>
                        <m:r>
                          <a:rPr lang="en-US" altLang="ko-KR" b="1" i="1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  <m:t>−</m:t>
                        </m:r>
                        <m:r>
                          <a:rPr lang="en-US" altLang="ko-KR" b="1" i="1" smtClean="0">
                            <a:latin typeface="Cambria Math"/>
                            <a:ea typeface="맑은 고딕" pitchFamily="50" charset="-127"/>
                            <a:sym typeface="Wingdings" pitchFamily="2" charset="2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US" altLang="ko-KR" b="1" dirty="0" smtClean="0">
                    <a:latin typeface="맑은 고딕" pitchFamily="50" charset="-127"/>
                    <a:ea typeface="맑은 고딕" pitchFamily="50" charset="-127"/>
                  </a:rPr>
                  <a:t> range</a:t>
                </a:r>
                <a:r>
                  <a:rPr lang="ko-KR" altLang="en-US" b="1" dirty="0">
                    <a:latin typeface="맑은 고딕" pitchFamily="50" charset="-127"/>
                    <a:ea typeface="맑은 고딕" pitchFamily="50" charset="-127"/>
                  </a:rPr>
                  <a:t>의 </a:t>
                </a:r>
                <a:r>
                  <a:rPr lang="ko-KR" altLang="en-US" b="1" dirty="0" smtClean="0">
                    <a:latin typeface="맑은 고딕" pitchFamily="50" charset="-127"/>
                    <a:ea typeface="맑은 고딕" pitchFamily="50" charset="-127"/>
                  </a:rPr>
                  <a:t>오차를 지님</a:t>
                </a:r>
                <a:endParaRPr lang="en-US" altLang="ko-KR" b="1" dirty="0" smtClean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789040"/>
                <a:ext cx="7920880" cy="1483548"/>
              </a:xfrm>
              <a:prstGeom prst="rect">
                <a:avLst/>
              </a:prstGeom>
              <a:blipFill rotWithShape="1">
                <a:blip r:embed="rId3"/>
                <a:stretch>
                  <a:fillRect l="-616" t="-2058" b="-57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표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1266273"/>
                  </p:ext>
                </p:extLst>
              </p:nvPr>
            </p:nvGraphicFramePr>
            <p:xfrm>
              <a:off x="1331640" y="5340130"/>
              <a:ext cx="6096000" cy="112071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Peritetic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T(K)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mtClean="0"/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mtClean="0"/>
                                        </m:ctrlPr>
                                      </m:sSubPr>
                                      <m:e>
                                        <m:r>
                                          <a:rPr lang="en-US" altLang="ko-KR" smtClean="0"/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altLang="ko-KR" smtClean="0"/>
                                          <m:t>𝑻𝒌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mtClean="0"/>
                                      <m:t>𝑳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mtClean="0"/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mtClean="0"/>
                                        </m:ctrlPr>
                                      </m:sSubPr>
                                      <m:e>
                                        <m:r>
                                          <a:rPr lang="en-US" altLang="ko-KR" smtClean="0"/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altLang="ko-KR" smtClean="0"/>
                                          <m:t>𝑻𝒌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mtClean="0"/>
                                      <m:t>𝑭𝑪𝑪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mtClean="0"/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altLang="ko-KR" smtClean="0"/>
                                        </m:ctrlPr>
                                      </m:sSubPr>
                                      <m:e>
                                        <m:r>
                                          <a:rPr lang="en-US" altLang="ko-KR" smtClean="0"/>
                                          <m:t>𝑿</m:t>
                                        </m:r>
                                      </m:e>
                                      <m:sub>
                                        <m:r>
                                          <a:rPr lang="en-US" altLang="ko-KR" smtClean="0"/>
                                          <m:t>𝑻𝒌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altLang="ko-KR" smtClean="0"/>
                                      <m:t>𝑩𝑪𝑪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b="1" dirty="0"/>
                        </a:p>
                      </a:txBody>
                      <a:tcPr anchor="ctr"/>
                    </a:tc>
                  </a:tr>
                  <a:tr h="1854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Ref.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678.712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0.823034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0.04893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0.66221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</a:tr>
                  <a:tr h="1854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Cal.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679.184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0.822517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0.04902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0.66125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7" name="표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1266273"/>
                  </p:ext>
                </p:extLst>
              </p:nvPr>
            </p:nvGraphicFramePr>
            <p:xfrm>
              <a:off x="1331640" y="5340130"/>
              <a:ext cx="6096000" cy="112071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89192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err="1" smtClean="0"/>
                            <a:t>Peritetic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T(K)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00000" t="-3125" r="-200500" b="-214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300000" t="-3125" r="-100500" b="-214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400000" t="-3125" r="-500" b="-214063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Ref.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678.712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0.823034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0.04893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0.66221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Cal.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679.184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0.822517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0.04902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0.66125</a:t>
                          </a:r>
                          <a:endParaRPr lang="ko-KR" altLang="en-US" b="1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5322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575102"/>
            <a:ext cx="2355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Conclusion(</a:t>
            </a:r>
            <a:r>
              <a:rPr lang="ko-KR" altLang="en-US" sz="2800" b="1" dirty="0" smtClean="0"/>
              <a:t>교</a:t>
            </a:r>
            <a:r>
              <a:rPr lang="ko-KR" altLang="en-US" sz="2800" b="1" dirty="0"/>
              <a:t>훈</a:t>
            </a:r>
            <a:r>
              <a:rPr lang="en-US" altLang="ko-KR" sz="2800" b="1" dirty="0" smtClean="0"/>
              <a:t>).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900059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dirty="0" smtClean="0">
                <a:latin typeface="맑은 고딕" pitchFamily="50" charset="-127"/>
                <a:ea typeface="맑은 고딕" pitchFamily="50" charset="-127"/>
              </a:rPr>
              <a:t>맨 정 신 에 코 </a:t>
            </a:r>
            <a:r>
              <a:rPr lang="ko-KR" altLang="en-US" sz="5400" b="1" dirty="0" err="1" smtClean="0">
                <a:latin typeface="맑은 고딕" pitchFamily="50" charset="-127"/>
                <a:ea typeface="맑은 고딕" pitchFamily="50" charset="-127"/>
              </a:rPr>
              <a:t>딩</a:t>
            </a:r>
            <a:r>
              <a:rPr lang="ko-KR" altLang="en-US" sz="5400" b="1" dirty="0" smtClean="0">
                <a:latin typeface="맑은 고딕" pitchFamily="50" charset="-127"/>
                <a:ea typeface="맑은 고딕" pitchFamily="50" charset="-127"/>
              </a:rPr>
              <a:t> 하 자</a:t>
            </a:r>
            <a:endParaRPr lang="en-US" altLang="ko-KR" sz="5400" b="1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4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수평선">
  <a:themeElements>
    <a:clrScheme name="수평선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수평선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수평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4926</TotalTime>
  <Words>215</Words>
  <Application>Microsoft Office PowerPoint</Application>
  <PresentationFormat>화면 슬라이드 쇼(4:3)</PresentationFormat>
  <Paragraphs>64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수평선</vt:lpstr>
      <vt:lpstr>Midterm_ed.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 with Finite Element Method(FEM) ( using Abaqus )</dc:title>
  <dc:creator>kang ji-yun</dc:creator>
  <cp:lastModifiedBy>owner</cp:lastModifiedBy>
  <cp:revision>139</cp:revision>
  <dcterms:created xsi:type="dcterms:W3CDTF">2012-06-08T06:24:52Z</dcterms:created>
  <dcterms:modified xsi:type="dcterms:W3CDTF">2013-11-11T11:04:33Z</dcterms:modified>
</cp:coreProperties>
</file>