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627BD-10B7-4E6F-BE95-9ED9154CAFCD}" type="datetimeFigureOut">
              <a:rPr lang="ko-KR" altLang="en-US" smtClean="0"/>
              <a:t>2009-09-02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E2AAE-EC8B-4406-9285-663BB31F043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627BD-10B7-4E6F-BE95-9ED9154CAFCD}" type="datetimeFigureOut">
              <a:rPr lang="ko-KR" altLang="en-US" smtClean="0"/>
              <a:t>2009-09-02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E2AAE-EC8B-4406-9285-663BB31F043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627BD-10B7-4E6F-BE95-9ED9154CAFCD}" type="datetimeFigureOut">
              <a:rPr lang="ko-KR" altLang="en-US" smtClean="0"/>
              <a:t>2009-09-02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E2AAE-EC8B-4406-9285-663BB31F043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627BD-10B7-4E6F-BE95-9ED9154CAFCD}" type="datetimeFigureOut">
              <a:rPr lang="ko-KR" altLang="en-US" smtClean="0"/>
              <a:t>2009-09-02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E2AAE-EC8B-4406-9285-663BB31F043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627BD-10B7-4E6F-BE95-9ED9154CAFCD}" type="datetimeFigureOut">
              <a:rPr lang="ko-KR" altLang="en-US" smtClean="0"/>
              <a:t>2009-09-02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E2AAE-EC8B-4406-9285-663BB31F043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627BD-10B7-4E6F-BE95-9ED9154CAFCD}" type="datetimeFigureOut">
              <a:rPr lang="ko-KR" altLang="en-US" smtClean="0"/>
              <a:t>2009-09-02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E2AAE-EC8B-4406-9285-663BB31F043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627BD-10B7-4E6F-BE95-9ED9154CAFCD}" type="datetimeFigureOut">
              <a:rPr lang="ko-KR" altLang="en-US" smtClean="0"/>
              <a:t>2009-09-02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E2AAE-EC8B-4406-9285-663BB31F043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627BD-10B7-4E6F-BE95-9ED9154CAFCD}" type="datetimeFigureOut">
              <a:rPr lang="ko-KR" altLang="en-US" smtClean="0"/>
              <a:t>2009-09-02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E2AAE-EC8B-4406-9285-663BB31F043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627BD-10B7-4E6F-BE95-9ED9154CAFCD}" type="datetimeFigureOut">
              <a:rPr lang="ko-KR" altLang="en-US" smtClean="0"/>
              <a:t>2009-09-02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E2AAE-EC8B-4406-9285-663BB31F043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627BD-10B7-4E6F-BE95-9ED9154CAFCD}" type="datetimeFigureOut">
              <a:rPr lang="ko-KR" altLang="en-US" smtClean="0"/>
              <a:t>2009-09-02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E2AAE-EC8B-4406-9285-663BB31F043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627BD-10B7-4E6F-BE95-9ED9154CAFCD}" type="datetimeFigureOut">
              <a:rPr lang="ko-KR" altLang="en-US" smtClean="0"/>
              <a:t>2009-09-02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E2AAE-EC8B-4406-9285-663BB31F043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627BD-10B7-4E6F-BE95-9ED9154CAFCD}" type="datetimeFigureOut">
              <a:rPr lang="ko-KR" altLang="en-US" smtClean="0"/>
              <a:t>2009-09-02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E2AAE-EC8B-4406-9285-663BB31F043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Numerical Methods for </a:t>
            </a:r>
            <a:br>
              <a:rPr lang="en-US" dirty="0" smtClean="0"/>
            </a:br>
            <a:r>
              <a:rPr lang="en-US" dirty="0" smtClean="0"/>
              <a:t>Materials Scientist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수학적 기호 및 오차 해석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개인 과제물 </a:t>
            </a:r>
            <a:r>
              <a:rPr lang="en-US" altLang="ko-KR" dirty="0" smtClean="0"/>
              <a:t>(</a:t>
            </a:r>
            <a:r>
              <a:rPr lang="ko-KR" altLang="en-US" dirty="0" smtClean="0"/>
              <a:t>예습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 </a:t>
            </a:r>
            <a:r>
              <a:rPr lang="en-US" altLang="ko-KR" dirty="0"/>
              <a:t>0.00001 </a:t>
            </a:r>
            <a:r>
              <a:rPr lang="ko-KR" altLang="en-US" dirty="0"/>
              <a:t>을 백만 번 더하면서 매 십만 번째마다 결과를 출력하시오</a:t>
            </a:r>
            <a:r>
              <a:rPr lang="en-US" altLang="ko-KR" dirty="0"/>
              <a:t>.</a:t>
            </a:r>
          </a:p>
          <a:p>
            <a:r>
              <a:rPr lang="ko-KR" altLang="en-US" dirty="0" smtClean="0"/>
              <a:t> </a:t>
            </a:r>
            <a:r>
              <a:rPr lang="en-US" altLang="ko-KR" dirty="0"/>
              <a:t>1 </a:t>
            </a:r>
            <a:r>
              <a:rPr lang="ko-KR" altLang="en-US" dirty="0"/>
              <a:t>을 백만 번 더하면서 매 십만 번째마다 결과</a:t>
            </a:r>
            <a:r>
              <a:rPr lang="en-US" altLang="ko-KR" dirty="0"/>
              <a:t>/100000 </a:t>
            </a:r>
            <a:r>
              <a:rPr lang="ko-KR" altLang="en-US" dirty="0"/>
              <a:t>을 출력하시오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코드</a:t>
            </a:r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71612"/>
            <a:ext cx="8951921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결과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33453"/>
            <a:ext cx="8286808" cy="5424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결론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Autofit/>
          </a:bodyPr>
          <a:lstStyle/>
          <a:p>
            <a:r>
              <a:rPr lang="en-US" altLang="ko-KR" sz="2400" dirty="0" smtClean="0"/>
              <a:t>1</a:t>
            </a:r>
            <a:r>
              <a:rPr lang="ko-KR" altLang="en-US" sz="2400" dirty="0" smtClean="0"/>
              <a:t>을 백만번 더하면서 십만 번째 마다 결과</a:t>
            </a:r>
            <a:r>
              <a:rPr lang="en-US" altLang="ko-KR" sz="2400" dirty="0" smtClean="0"/>
              <a:t>/100000</a:t>
            </a:r>
            <a:r>
              <a:rPr lang="ko-KR" altLang="en-US" sz="2400" dirty="0" smtClean="0"/>
              <a:t>을 출력하는 것은 </a:t>
            </a:r>
            <a:r>
              <a:rPr lang="en-US" altLang="ko-KR" sz="2400" dirty="0" smtClean="0"/>
              <a:t>1,2,3,… 10 </a:t>
            </a:r>
            <a:r>
              <a:rPr lang="ko-KR" altLang="en-US" sz="2400" dirty="0" smtClean="0"/>
              <a:t>으로 예상했던 결과가 나왔다</a:t>
            </a:r>
            <a:r>
              <a:rPr lang="en-US" altLang="ko-KR" sz="2400" dirty="0" smtClean="0"/>
              <a:t>.</a:t>
            </a:r>
          </a:p>
          <a:p>
            <a:r>
              <a:rPr lang="ko-KR" altLang="en-US" sz="2400" dirty="0" smtClean="0"/>
              <a:t>하지만 </a:t>
            </a:r>
            <a:r>
              <a:rPr lang="en-US" altLang="ko-KR" sz="2400" dirty="0" smtClean="0"/>
              <a:t>0.00001</a:t>
            </a:r>
            <a:r>
              <a:rPr lang="ko-KR" altLang="en-US" sz="2400" dirty="0" smtClean="0"/>
              <a:t>을 백만 번 더하면서 십만 번째마다 결과를 출력하는 것은 예상했던 결과인 </a:t>
            </a:r>
            <a:r>
              <a:rPr lang="en-US" altLang="ko-KR" sz="2400" dirty="0" smtClean="0"/>
              <a:t>1,2,3,… 10 </a:t>
            </a:r>
            <a:r>
              <a:rPr lang="ko-KR" altLang="en-US" sz="2400" dirty="0" smtClean="0"/>
              <a:t>이 나오지 않았고 소수점 </a:t>
            </a:r>
            <a:r>
              <a:rPr lang="en-US" altLang="ko-KR" sz="2400" dirty="0" smtClean="0"/>
              <a:t>11~12</a:t>
            </a:r>
            <a:r>
              <a:rPr lang="ko-KR" altLang="en-US" sz="2400" dirty="0" smtClean="0"/>
              <a:t>자리에서 오차가 나왔다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실제 값으로는 거의 같은 값이지만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정확한 값이라고는 할 수 없다</a:t>
            </a:r>
            <a:r>
              <a:rPr lang="en-US" altLang="ko-KR" sz="2400" dirty="0" smtClean="0"/>
              <a:t>. </a:t>
            </a:r>
          </a:p>
          <a:p>
            <a:r>
              <a:rPr lang="ko-KR" altLang="en-US" sz="2400" dirty="0" smtClean="0"/>
              <a:t>그 이유는 우리는 </a:t>
            </a:r>
            <a:r>
              <a:rPr lang="en-US" altLang="ko-KR" sz="2400" dirty="0" smtClean="0"/>
              <a:t>10</a:t>
            </a:r>
            <a:r>
              <a:rPr lang="ko-KR" altLang="en-US" sz="2400" dirty="0" smtClean="0"/>
              <a:t>진법으로 생각하지만 컴퓨터는 </a:t>
            </a:r>
            <a:r>
              <a:rPr lang="en-US" altLang="ko-KR" sz="2400" dirty="0" smtClean="0"/>
              <a:t>2</a:t>
            </a:r>
            <a:r>
              <a:rPr lang="ko-KR" altLang="en-US" sz="2400" dirty="0" smtClean="0"/>
              <a:t>진법으로 생각 하기 때문에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정수는 정확하게 표현할 수 있지만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크기가 작은 소수를 표현 할 때는 오차가 생길 수 있다</a:t>
            </a:r>
            <a:r>
              <a:rPr lang="en-US" altLang="ko-KR" sz="2400" dirty="0" smtClean="0"/>
              <a:t>. </a:t>
            </a:r>
          </a:p>
          <a:p>
            <a:r>
              <a:rPr lang="ko-KR" altLang="en-US" sz="2400" dirty="0" smtClean="0"/>
              <a:t>컴퓨터로 계산하면 사람이 계산하는 것 보다 정확할 것이라고 생각하기 쉽지만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이렇게 간단한 계산도 컴퓨터는 틀릴 수 있다는 것을 알았다</a:t>
            </a:r>
            <a:r>
              <a:rPr lang="en-US" altLang="ko-KR" sz="2400" dirty="0" smtClean="0"/>
              <a:t>.</a:t>
            </a:r>
            <a:endParaRPr lang="ko-KR" alt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154</Words>
  <Application>Microsoft Office PowerPoint</Application>
  <PresentationFormat>화면 슬라이드 쇼(4:3)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Numerical Methods for  Materials Scientist</vt:lpstr>
      <vt:lpstr>개인 과제물 (예습) </vt:lpstr>
      <vt:lpstr>코드</vt:lpstr>
      <vt:lpstr>결과</vt:lpstr>
      <vt:lpstr>결론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Numerical Methods for  Materials Scientist</dc:title>
  <dc:creator>s081102</dc:creator>
  <cp:lastModifiedBy>s081102</cp:lastModifiedBy>
  <cp:revision>1</cp:revision>
  <dcterms:created xsi:type="dcterms:W3CDTF">2009-09-01T17:11:35Z</dcterms:created>
  <dcterms:modified xsi:type="dcterms:W3CDTF">2009-09-01T17:19:47Z</dcterms:modified>
</cp:coreProperties>
</file>