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0" r:id="rId5"/>
    <p:sldId id="263" r:id="rId6"/>
    <p:sldId id="264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3957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329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92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198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07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450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2017-11-01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086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2017-11-01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009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2017-11-01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849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668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467F-8B2F-46D8-9282-3E7548D773B9}" type="datetimeFigureOut">
              <a:rPr lang="ko-KR" altLang="en-US" smtClean="0"/>
              <a:t>2017-11-01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692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1467F-8B2F-46D8-9282-3E7548D773B9}" type="datetimeFigureOut">
              <a:rPr lang="ko-KR" altLang="en-US" smtClean="0"/>
              <a:t>2017-11-01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C1737-EE05-4EBA-BA0B-B4C4E6B2D8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219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Numerical Methods </a:t>
            </a:r>
            <a:r>
              <a:rPr lang="en-US" altLang="ko-KR" smtClean="0"/>
              <a:t>#Mid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20150164 </a:t>
            </a:r>
            <a:r>
              <a:rPr lang="ko-KR" altLang="en-US" dirty="0" smtClean="0"/>
              <a:t>신소재공학과</a:t>
            </a:r>
            <a:r>
              <a:rPr lang="en-US" altLang="ko-KR" dirty="0" smtClean="0"/>
              <a:t> </a:t>
            </a:r>
            <a:r>
              <a:rPr lang="ko-KR" altLang="en-US" dirty="0" smtClean="0"/>
              <a:t>김성진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275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Theoretical Background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ko-KR" altLang="en-US" i="1" smtClean="0">
                            <a:latin typeface="Cambria Math" panose="02040503050406030204" pitchFamily="18" charset="0"/>
                          </a:rPr>
                          <m:t>𝛽</m:t>
                        </m:r>
                      </m:sup>
                    </m:sSubSup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l-GR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sSubSup>
                      <m:sSubSupPr>
                        <m:ctrlPr>
                          <a:rPr lang="el-GR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ko-KR" alt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ko-KR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ko-KR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sup>
                    </m:sSubSup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𝑅𝑇</m:t>
                    </m:r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func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𝑟𝑒𝑓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ko-KR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𝑅𝑇</m:t>
                    </m:r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func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𝑟𝑒𝑓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ko-KR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dirty="0" smtClean="0"/>
              </a:p>
              <a:p>
                <a:r>
                  <a:rPr lang="en-US" altLang="ko-KR" dirty="0" smtClean="0"/>
                  <a:t>Phase Equilibrium: 3 Newton </a:t>
                </a:r>
                <a:r>
                  <a:rPr lang="en-US" altLang="ko-KR" dirty="0" err="1"/>
                  <a:t>M</a:t>
                </a:r>
                <a:r>
                  <a:rPr lang="en-US" altLang="ko-KR" dirty="0" err="1" smtClean="0"/>
                  <a:t>tds</a:t>
                </a:r>
                <a:r>
                  <a:rPr lang="en-US" altLang="ko-KR" dirty="0" smtClean="0"/>
                  <a:t> of 2x2 matrix (6 lines) </a:t>
                </a:r>
                <a:endParaRPr lang="en-US" altLang="ko-KR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altLang="ko-KR" dirty="0" smtClean="0"/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𝐵𝐶𝐶</m:t>
                        </m:r>
                      </m:sup>
                    </m:sSubSup>
                  </m:oMath>
                </a14:m>
                <a:r>
                  <a:rPr lang="en-US" altLang="ko-KR" dirty="0" smtClean="0"/>
                  <a:t>,</a:t>
                </a:r>
                <a:r>
                  <a:rPr lang="en-US" altLang="ko-KR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𝐵𝐶𝐶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𝐶𝐶</m:t>
                        </m:r>
                      </m:sup>
                    </m:sSubSup>
                  </m:oMath>
                </a14:m>
                <a:r>
                  <a:rPr lang="en-US" altLang="ko-KR" dirty="0" smtClean="0"/>
                  <a:t>,</a:t>
                </a:r>
                <a:r>
                  <a:rPr lang="en-US" altLang="ko-KR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𝐶𝐶</m:t>
                        </m:r>
                      </m:sup>
                    </m:sSubSup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𝐾𝑠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𝑃𝑠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dirty="0" smtClean="0"/>
              </a:p>
              <a:p>
                <a:r>
                  <a:rPr lang="en-US" altLang="ko-KR" dirty="0" smtClean="0">
                    <a:latin typeface="+mn-ea"/>
                  </a:rPr>
                  <a:t>Eutectic (or </a:t>
                </a:r>
                <a:r>
                  <a:rPr lang="en-US" altLang="ko-KR" dirty="0" err="1" smtClean="0">
                    <a:latin typeface="+mn-ea"/>
                  </a:rPr>
                  <a:t>Peritectic</a:t>
                </a:r>
                <a:r>
                  <a:rPr lang="en-US" altLang="ko-KR" dirty="0" smtClean="0">
                    <a:latin typeface="+mn-ea"/>
                  </a:rPr>
                  <a:t>) point: Newton </a:t>
                </a:r>
                <a:r>
                  <a:rPr lang="en-US" altLang="ko-KR" dirty="0" err="1" smtClean="0">
                    <a:latin typeface="+mn-ea"/>
                  </a:rPr>
                  <a:t>Mtd</a:t>
                </a:r>
                <a:r>
                  <a:rPr lang="en-US" altLang="ko-KR" dirty="0" smtClean="0">
                    <a:latin typeface="+mn-ea"/>
                  </a:rPr>
                  <a:t> of 4x4 matrix</a:t>
                </a:r>
              </a:p>
              <a:p>
                <a:pPr marL="0" indent="0">
                  <a:buNone/>
                </a:pPr>
                <a:r>
                  <a:rPr lang="en-US" altLang="ko-KR" dirty="0" smtClean="0"/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𝐵𝐶𝐶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𝐹𝐶𝐶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𝐾𝑠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𝑃𝑠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dirty="0"/>
              </a:p>
              <a:p>
                <a:r>
                  <a:rPr lang="en-US" altLang="ko-KR" dirty="0" smtClean="0"/>
                  <a:t>Using (sub)regular mixing term in HW#5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0058" y="5068744"/>
            <a:ext cx="7648575" cy="96202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962078" y="4001294"/>
            <a:ext cx="2853619" cy="2093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796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</a:t>
            </a:r>
            <a:endParaRPr lang="ko-KR" altLang="en-US" dirty="0"/>
          </a:p>
        </p:txBody>
      </p:sp>
      <p:pic>
        <p:nvPicPr>
          <p:cNvPr id="8" name="내용 개체 틀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365375"/>
            <a:ext cx="3438525" cy="4010025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6741" y="27781"/>
            <a:ext cx="5095875" cy="200025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7331" y="2103482"/>
            <a:ext cx="8715375" cy="2714625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7331" y="4818107"/>
            <a:ext cx="6010275" cy="194310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1416" y="184150"/>
            <a:ext cx="5267325" cy="6191250"/>
          </a:xfrm>
          <a:prstGeom prst="rect">
            <a:avLst/>
          </a:prstGeom>
        </p:spPr>
      </p:pic>
      <p:sp>
        <p:nvSpPr>
          <p:cNvPr id="15" name="직사각형 14"/>
          <p:cNvSpPr/>
          <p:nvPr/>
        </p:nvSpPr>
        <p:spPr>
          <a:xfrm>
            <a:off x="6231416" y="204128"/>
            <a:ext cx="5267325" cy="3420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4587" y="2516000"/>
            <a:ext cx="4164307" cy="3778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58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Graphs</a:t>
            </a:r>
            <a:endParaRPr lang="ko-KR" altLang="en-US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0601" y="3501862"/>
            <a:ext cx="5063199" cy="3011069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6414" y="365125"/>
            <a:ext cx="5287991" cy="3011069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610" y="3501863"/>
            <a:ext cx="5063199" cy="301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2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Analysis</a:t>
            </a:r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73043"/>
            <a:ext cx="10515600" cy="425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40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620" y="1494077"/>
            <a:ext cx="8534759" cy="49497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5999" y="3467081"/>
            <a:ext cx="854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sz="2000" dirty="0" smtClean="0"/>
              <a:t>α</a:t>
            </a:r>
            <a:r>
              <a:rPr lang="en-US" altLang="ko-KR" sz="2000" dirty="0" smtClean="0"/>
              <a:t> + </a:t>
            </a:r>
            <a:r>
              <a:rPr lang="el-GR" altLang="ko-KR" sz="2000" dirty="0" smtClean="0"/>
              <a:t>β</a:t>
            </a:r>
            <a:endParaRPr lang="ko-KR" alt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995610" y="3186033"/>
            <a:ext cx="854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altLang="ko-KR" sz="2000" dirty="0" smtClean="0"/>
              <a:t>α</a:t>
            </a:r>
            <a:r>
              <a:rPr lang="en-US" altLang="ko-KR" sz="2000" dirty="0" smtClean="0"/>
              <a:t> (FCC)</a:t>
            </a:r>
            <a:endParaRPr lang="ko-KR" alt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213963" y="2888652"/>
            <a:ext cx="854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sz="2000" dirty="0" smtClean="0"/>
              <a:t>β</a:t>
            </a:r>
            <a:r>
              <a:rPr lang="en-US" altLang="ko-KR" sz="2000" dirty="0" smtClean="0"/>
              <a:t> + L</a:t>
            </a:r>
            <a:endParaRPr lang="ko-KR" alt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344837" y="2819640"/>
            <a:ext cx="854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sz="2000" dirty="0" smtClean="0"/>
              <a:t>α</a:t>
            </a:r>
            <a:r>
              <a:rPr lang="en-US" altLang="ko-KR" sz="2000" dirty="0" smtClean="0"/>
              <a:t> + L</a:t>
            </a:r>
            <a:endParaRPr lang="ko-KR" alt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580517" y="2313548"/>
            <a:ext cx="854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L</a:t>
            </a:r>
            <a:endParaRPr lang="ko-KR" alt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9204384" y="3215270"/>
            <a:ext cx="854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altLang="ko-KR" sz="2000" dirty="0" smtClean="0"/>
              <a:t>Β</a:t>
            </a:r>
            <a:endParaRPr lang="en-US" altLang="ko-KR" sz="2000" dirty="0" smtClean="0"/>
          </a:p>
          <a:p>
            <a:pPr algn="ctr"/>
            <a:r>
              <a:rPr lang="en-US" altLang="ko-KR" sz="2000" dirty="0" smtClean="0"/>
              <a:t>(BCC)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6183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1379</TotalTime>
  <Words>31</Words>
  <Application>Microsoft Office PowerPoint</Application>
  <PresentationFormat>와이드스크린</PresentationFormat>
  <Paragraphs>20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맑은 고딕</vt:lpstr>
      <vt:lpstr>Arial</vt:lpstr>
      <vt:lpstr>Cambria Math</vt:lpstr>
      <vt:lpstr>Office 테마</vt:lpstr>
      <vt:lpstr>Numerical Methods #Mid</vt:lpstr>
      <vt:lpstr>Theoretical Background</vt:lpstr>
      <vt:lpstr>Code</vt:lpstr>
      <vt:lpstr>Graphs</vt:lpstr>
      <vt:lpstr>Analysis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Methods #1</dc:title>
  <dc:creator>Seongjin Kim</dc:creator>
  <cp:lastModifiedBy>Seongjin Kim</cp:lastModifiedBy>
  <cp:revision>80</cp:revision>
  <dcterms:created xsi:type="dcterms:W3CDTF">2017-09-06T04:04:39Z</dcterms:created>
  <dcterms:modified xsi:type="dcterms:W3CDTF">2017-11-01T03:45:27Z</dcterms:modified>
</cp:coreProperties>
</file>