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1" r:id="rId4"/>
    <p:sldId id="280" r:id="rId5"/>
    <p:sldId id="276" r:id="rId6"/>
    <p:sldId id="283" r:id="rId7"/>
    <p:sldId id="285" r:id="rId8"/>
    <p:sldId id="284" r:id="rId9"/>
    <p:sldId id="286" r:id="rId10"/>
    <p:sldId id="287" r:id="rId11"/>
    <p:sldId id="282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46041;&#50500;&#47532;&#50672;&#54633;&#54924;\&#48148;&#53461;%20&#54868;&#47732;\overa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46041;&#50500;&#47532;&#50672;&#54633;&#54924;\&#48148;&#53461;%20&#54868;&#47732;\overa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46041;&#50500;&#47532;&#50672;&#54633;&#54924;\&#48148;&#53461;%20&#54868;&#47732;\overal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46041;&#50500;&#47532;&#50672;&#54633;&#54924;\&#48148;&#53461;%20&#54868;&#47732;\injec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46041;&#50500;&#47532;&#50672;&#54633;&#54924;\&#48148;&#53461;%20&#54868;&#47732;\injec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46041;&#50500;&#47532;&#50672;&#54633;&#54924;\&#48148;&#53461;%20&#54868;&#47732;\injec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/>
            </a:pPr>
            <a:r>
              <a:rPr lang="en-US" altLang="en-US"/>
              <a:t>1173</a:t>
            </a:r>
          </a:p>
        </c:rich>
      </c:tx>
      <c:layout/>
      <c:overlay val="1"/>
    </c:title>
    <c:plotArea>
      <c:layout/>
      <c:scatterChart>
        <c:scatterStyle val="smoothMarker"/>
        <c:ser>
          <c:idx val="0"/>
          <c:order val="0"/>
          <c:tx>
            <c:strRef>
              <c:f>Sheet1!$B$3</c:f>
              <c:strCache>
                <c:ptCount val="1"/>
                <c:pt idx="0">
                  <c:v>885.916</c:v>
                </c:pt>
              </c:strCache>
            </c:strRef>
          </c:tx>
          <c:marker>
            <c:symbol val="none"/>
          </c:marker>
          <c:xVal>
            <c:numRef>
              <c:f>Sheet1!$A$4:$A$101</c:f>
              <c:numCache>
                <c:formatCode>0.00E+00</c:formatCode>
                <c:ptCount val="98"/>
                <c:pt idx="0">
                  <c:v>1.000000000000001E-6</c:v>
                </c:pt>
                <c:pt idx="1">
                  <c:v>2.0000000000000012E-6</c:v>
                </c:pt>
                <c:pt idx="2">
                  <c:v>3.0000000000000022E-6</c:v>
                </c:pt>
                <c:pt idx="3">
                  <c:v>4.0000000000000024E-6</c:v>
                </c:pt>
                <c:pt idx="4">
                  <c:v>5.000000000000003E-6</c:v>
                </c:pt>
                <c:pt idx="5">
                  <c:v>6.0000000000000044E-6</c:v>
                </c:pt>
                <c:pt idx="6">
                  <c:v>7.0000000000000041E-6</c:v>
                </c:pt>
                <c:pt idx="7">
                  <c:v>8.0000000000000064E-6</c:v>
                </c:pt>
                <c:pt idx="8">
                  <c:v>9.000000000000007E-6</c:v>
                </c:pt>
                <c:pt idx="9">
                  <c:v>1.0000000000000006E-5</c:v>
                </c:pt>
                <c:pt idx="10">
                  <c:v>1.1000000000000008E-5</c:v>
                </c:pt>
                <c:pt idx="11">
                  <c:v>1.2000000000000009E-5</c:v>
                </c:pt>
                <c:pt idx="12">
                  <c:v>1.3000000000000001E-5</c:v>
                </c:pt>
                <c:pt idx="13">
                  <c:v>1.4000000000000007E-5</c:v>
                </c:pt>
                <c:pt idx="14">
                  <c:v>1.5000000000000011E-5</c:v>
                </c:pt>
                <c:pt idx="15">
                  <c:v>1.6000000000000003E-5</c:v>
                </c:pt>
                <c:pt idx="16">
                  <c:v>1.700000000000001E-5</c:v>
                </c:pt>
                <c:pt idx="17">
                  <c:v>1.8000000000000014E-5</c:v>
                </c:pt>
                <c:pt idx="18">
                  <c:v>1.9000000000000015E-5</c:v>
                </c:pt>
                <c:pt idx="19">
                  <c:v>2.0000000000000012E-5</c:v>
                </c:pt>
                <c:pt idx="20">
                  <c:v>2.1000000000000009E-5</c:v>
                </c:pt>
                <c:pt idx="21">
                  <c:v>2.2000000000000016E-5</c:v>
                </c:pt>
                <c:pt idx="22">
                  <c:v>2.3000000000000014E-5</c:v>
                </c:pt>
                <c:pt idx="23">
                  <c:v>2.4000000000000018E-5</c:v>
                </c:pt>
                <c:pt idx="24">
                  <c:v>2.5000000000000018E-5</c:v>
                </c:pt>
                <c:pt idx="25">
                  <c:v>2.6000000000000015E-5</c:v>
                </c:pt>
                <c:pt idx="26">
                  <c:v>2.7000000000000016E-5</c:v>
                </c:pt>
                <c:pt idx="27">
                  <c:v>2.8000000000000013E-5</c:v>
                </c:pt>
                <c:pt idx="28">
                  <c:v>2.900000000000002E-5</c:v>
                </c:pt>
                <c:pt idx="29">
                  <c:v>3.0000000000000021E-5</c:v>
                </c:pt>
                <c:pt idx="30">
                  <c:v>3.1000000000000022E-5</c:v>
                </c:pt>
                <c:pt idx="31">
                  <c:v>3.2000000000000019E-5</c:v>
                </c:pt>
                <c:pt idx="32">
                  <c:v>3.3000000000000023E-5</c:v>
                </c:pt>
                <c:pt idx="33">
                  <c:v>3.400000000000002E-5</c:v>
                </c:pt>
                <c:pt idx="34">
                  <c:v>3.5000000000000017E-5</c:v>
                </c:pt>
                <c:pt idx="35">
                  <c:v>3.6000000000000028E-5</c:v>
                </c:pt>
                <c:pt idx="36">
                  <c:v>3.7000000000000018E-5</c:v>
                </c:pt>
                <c:pt idx="37">
                  <c:v>3.8000000000000022E-5</c:v>
                </c:pt>
                <c:pt idx="38">
                  <c:v>3.900000000000002E-5</c:v>
                </c:pt>
                <c:pt idx="39">
                  <c:v>4.0000000000000024E-5</c:v>
                </c:pt>
                <c:pt idx="40">
                  <c:v>4.1000000000000021E-5</c:v>
                </c:pt>
                <c:pt idx="41">
                  <c:v>4.2000000000000018E-5</c:v>
                </c:pt>
                <c:pt idx="42">
                  <c:v>4.3000000000000022E-5</c:v>
                </c:pt>
                <c:pt idx="43">
                  <c:v>4.4000000000000033E-5</c:v>
                </c:pt>
                <c:pt idx="44">
                  <c:v>4.500000000000003E-5</c:v>
                </c:pt>
                <c:pt idx="45">
                  <c:v>4.6000000000000027E-5</c:v>
                </c:pt>
                <c:pt idx="46">
                  <c:v>4.7000000000000024E-5</c:v>
                </c:pt>
                <c:pt idx="47">
                  <c:v>4.8000000000000035E-5</c:v>
                </c:pt>
                <c:pt idx="48">
                  <c:v>4.9000000000000032E-5</c:v>
                </c:pt>
                <c:pt idx="49">
                  <c:v>5.0000000000000036E-5</c:v>
                </c:pt>
                <c:pt idx="50">
                  <c:v>5.1000000000000027E-5</c:v>
                </c:pt>
                <c:pt idx="51">
                  <c:v>5.2000000000000031E-5</c:v>
                </c:pt>
                <c:pt idx="52">
                  <c:v>5.3000000000000028E-5</c:v>
                </c:pt>
                <c:pt idx="53">
                  <c:v>5.4000000000000032E-5</c:v>
                </c:pt>
                <c:pt idx="54">
                  <c:v>5.5000000000000043E-5</c:v>
                </c:pt>
                <c:pt idx="55">
                  <c:v>5.6000000000000026E-5</c:v>
                </c:pt>
                <c:pt idx="56">
                  <c:v>5.7000000000000044E-5</c:v>
                </c:pt>
                <c:pt idx="57">
                  <c:v>5.8000000000000034E-5</c:v>
                </c:pt>
                <c:pt idx="58">
                  <c:v>5.9000000000000038E-5</c:v>
                </c:pt>
                <c:pt idx="59">
                  <c:v>6.0000000000000042E-5</c:v>
                </c:pt>
                <c:pt idx="60">
                  <c:v>6.1000000000000033E-5</c:v>
                </c:pt>
                <c:pt idx="61">
                  <c:v>6.2000000000000043E-5</c:v>
                </c:pt>
                <c:pt idx="62">
                  <c:v>6.3000000000000027E-5</c:v>
                </c:pt>
                <c:pt idx="63">
                  <c:v>6.4000000000000038E-5</c:v>
                </c:pt>
                <c:pt idx="64">
                  <c:v>6.5000000000000035E-5</c:v>
                </c:pt>
                <c:pt idx="65">
                  <c:v>6.6000000000000046E-5</c:v>
                </c:pt>
                <c:pt idx="66">
                  <c:v>6.7000000000000043E-5</c:v>
                </c:pt>
                <c:pt idx="67">
                  <c:v>6.800000000000004E-5</c:v>
                </c:pt>
                <c:pt idx="68">
                  <c:v>6.9000000000000037E-5</c:v>
                </c:pt>
                <c:pt idx="69">
                  <c:v>7.0000000000000035E-5</c:v>
                </c:pt>
                <c:pt idx="70">
                  <c:v>7.1000000000000059E-5</c:v>
                </c:pt>
                <c:pt idx="71">
                  <c:v>7.2000000000000056E-5</c:v>
                </c:pt>
                <c:pt idx="72">
                  <c:v>7.300000000000004E-5</c:v>
                </c:pt>
                <c:pt idx="73">
                  <c:v>7.4000000000000037E-5</c:v>
                </c:pt>
                <c:pt idx="74">
                  <c:v>7.5000000000000034E-5</c:v>
                </c:pt>
                <c:pt idx="75">
                  <c:v>7.6000000000000045E-5</c:v>
                </c:pt>
                <c:pt idx="76">
                  <c:v>7.7000000000000056E-5</c:v>
                </c:pt>
                <c:pt idx="77">
                  <c:v>7.8000000000000053E-5</c:v>
                </c:pt>
                <c:pt idx="78">
                  <c:v>7.900000000000005E-5</c:v>
                </c:pt>
                <c:pt idx="79">
                  <c:v>8.0000000000000047E-5</c:v>
                </c:pt>
                <c:pt idx="80">
                  <c:v>8.1000000000000044E-5</c:v>
                </c:pt>
                <c:pt idx="81">
                  <c:v>8.2000000000000042E-5</c:v>
                </c:pt>
                <c:pt idx="82">
                  <c:v>8.3000000000000066E-5</c:v>
                </c:pt>
                <c:pt idx="83">
                  <c:v>8.400000000000009E-5</c:v>
                </c:pt>
                <c:pt idx="84">
                  <c:v>8.5000000000000047E-5</c:v>
                </c:pt>
                <c:pt idx="85">
                  <c:v>8.6000000000000044E-5</c:v>
                </c:pt>
                <c:pt idx="86">
                  <c:v>8.7000000000000041E-5</c:v>
                </c:pt>
                <c:pt idx="87">
                  <c:v>8.8000000000000065E-5</c:v>
                </c:pt>
                <c:pt idx="88">
                  <c:v>8.900000000000009E-5</c:v>
                </c:pt>
                <c:pt idx="89">
                  <c:v>9.0000000000000073E-5</c:v>
                </c:pt>
                <c:pt idx="90">
                  <c:v>9.1000000000000057E-5</c:v>
                </c:pt>
                <c:pt idx="91">
                  <c:v>9.2000000000000054E-5</c:v>
                </c:pt>
                <c:pt idx="92">
                  <c:v>9.3000000000000079E-5</c:v>
                </c:pt>
                <c:pt idx="93">
                  <c:v>9.4000000000000103E-5</c:v>
                </c:pt>
                <c:pt idx="94">
                  <c:v>9.5000000000000073E-5</c:v>
                </c:pt>
                <c:pt idx="95">
                  <c:v>9.600000000000007E-5</c:v>
                </c:pt>
                <c:pt idx="96">
                  <c:v>9.7000000000000054E-5</c:v>
                </c:pt>
                <c:pt idx="97">
                  <c:v>9.8000000000000078E-5</c:v>
                </c:pt>
              </c:numCache>
            </c:numRef>
          </c:xVal>
          <c:yVal>
            <c:numRef>
              <c:f>Sheet1!$B$4:$B$101</c:f>
              <c:numCache>
                <c:formatCode>General</c:formatCode>
                <c:ptCount val="98"/>
                <c:pt idx="0">
                  <c:v>4.7812400000000033E-2</c:v>
                </c:pt>
                <c:pt idx="1">
                  <c:v>4.5635099999999998E-2</c:v>
                </c:pt>
                <c:pt idx="2">
                  <c:v>4.3478099999999999E-2</c:v>
                </c:pt>
                <c:pt idx="3">
                  <c:v>4.1351300000000001E-2</c:v>
                </c:pt>
                <c:pt idx="4">
                  <c:v>3.926410000000001E-2</c:v>
                </c:pt>
                <c:pt idx="5">
                  <c:v>3.7225300000000017E-2</c:v>
                </c:pt>
                <c:pt idx="6">
                  <c:v>3.5243200000000016E-2</c:v>
                </c:pt>
                <c:pt idx="7">
                  <c:v>3.3325199999999999E-2</c:v>
                </c:pt>
                <c:pt idx="8">
                  <c:v>3.1477900000000017E-2</c:v>
                </c:pt>
                <c:pt idx="9">
                  <c:v>2.9707100000000011E-2</c:v>
                </c:pt>
                <c:pt idx="10">
                  <c:v>2.8017600000000004E-2</c:v>
                </c:pt>
                <c:pt idx="11">
                  <c:v>2.6413200000000012E-2</c:v>
                </c:pt>
                <c:pt idx="12">
                  <c:v>2.4896700000000004E-2</c:v>
                </c:pt>
                <c:pt idx="13">
                  <c:v>2.347020000000001E-2</c:v>
                </c:pt>
                <c:pt idx="14">
                  <c:v>2.2134500000000005E-2</c:v>
                </c:pt>
                <c:pt idx="15">
                  <c:v>2.0889700000000011E-2</c:v>
                </c:pt>
                <c:pt idx="16">
                  <c:v>1.9735200000000001E-2</c:v>
                </c:pt>
                <c:pt idx="17">
                  <c:v>1.8669400000000003E-2</c:v>
                </c:pt>
                <c:pt idx="18">
                  <c:v>1.7690100000000004E-2</c:v>
                </c:pt>
                <c:pt idx="19">
                  <c:v>1.6794500000000007E-2</c:v>
                </c:pt>
                <c:pt idx="20">
                  <c:v>1.5979400000000001E-2</c:v>
                </c:pt>
                <c:pt idx="21">
                  <c:v>1.5241000000000001E-2</c:v>
                </c:pt>
                <c:pt idx="22">
                  <c:v>1.45752E-2</c:v>
                </c:pt>
                <c:pt idx="23">
                  <c:v>1.3977800000000005E-2</c:v>
                </c:pt>
                <c:pt idx="24">
                  <c:v>1.3444200000000005E-2</c:v>
                </c:pt>
                <c:pt idx="25">
                  <c:v>1.2970000000000002E-2</c:v>
                </c:pt>
                <c:pt idx="26">
                  <c:v>1.2550400000000001E-2</c:v>
                </c:pt>
                <c:pt idx="27">
                  <c:v>1.2180900000000001E-2</c:v>
                </c:pt>
                <c:pt idx="28">
                  <c:v>1.1857100000000004E-2</c:v>
                </c:pt>
                <c:pt idx="29">
                  <c:v>1.1574800000000003E-2</c:v>
                </c:pt>
                <c:pt idx="30">
                  <c:v>1.1329700000000005E-2</c:v>
                </c:pt>
                <c:pt idx="31">
                  <c:v>1.11179E-2</c:v>
                </c:pt>
                <c:pt idx="32">
                  <c:v>1.09359E-2</c:v>
                </c:pt>
                <c:pt idx="33">
                  <c:v>1.0780100000000006E-2</c:v>
                </c:pt>
                <c:pt idx="34">
                  <c:v>1.0647400000000003E-2</c:v>
                </c:pt>
                <c:pt idx="35">
                  <c:v>1.0534999999999996E-2</c:v>
                </c:pt>
                <c:pt idx="36">
                  <c:v>1.0440100000000006E-2</c:v>
                </c:pt>
                <c:pt idx="37">
                  <c:v>1.0360500000000005E-2</c:v>
                </c:pt>
                <c:pt idx="38">
                  <c:v>1.0293999999999999E-2</c:v>
                </c:pt>
                <c:pt idx="39">
                  <c:v>1.02387E-2</c:v>
                </c:pt>
                <c:pt idx="40">
                  <c:v>1.01929E-2</c:v>
                </c:pt>
                <c:pt idx="41">
                  <c:v>1.01552E-2</c:v>
                </c:pt>
                <c:pt idx="42">
                  <c:v>1.0124400000000002E-2</c:v>
                </c:pt>
                <c:pt idx="43">
                  <c:v>1.0099199999999997E-2</c:v>
                </c:pt>
                <c:pt idx="44">
                  <c:v>1.0078699999999998E-2</c:v>
                </c:pt>
                <c:pt idx="45">
                  <c:v>1.00622E-2</c:v>
                </c:pt>
                <c:pt idx="46">
                  <c:v>1.0048899999999999E-2</c:v>
                </c:pt>
                <c:pt idx="47">
                  <c:v>1.0038299999999998E-2</c:v>
                </c:pt>
                <c:pt idx="48">
                  <c:v>1.00299E-2</c:v>
                </c:pt>
                <c:pt idx="49">
                  <c:v>1.0023200000000001E-2</c:v>
                </c:pt>
                <c:pt idx="50">
                  <c:v>1.00179E-2</c:v>
                </c:pt>
                <c:pt idx="51">
                  <c:v>1.0013800000000002E-2</c:v>
                </c:pt>
                <c:pt idx="52">
                  <c:v>1.0010500000000002E-2</c:v>
                </c:pt>
                <c:pt idx="53">
                  <c:v>1.0008000000000001E-2</c:v>
                </c:pt>
                <c:pt idx="54">
                  <c:v>1.0006100000000002E-2</c:v>
                </c:pt>
                <c:pt idx="55">
                  <c:v>1.0004600000000001E-2</c:v>
                </c:pt>
                <c:pt idx="56">
                  <c:v>1.0003400000000003E-2</c:v>
                </c:pt>
                <c:pt idx="57">
                  <c:v>1.00026E-2</c:v>
                </c:pt>
                <c:pt idx="58">
                  <c:v>1.0001900000000001E-2</c:v>
                </c:pt>
                <c:pt idx="59">
                  <c:v>1.0001400000000002E-2</c:v>
                </c:pt>
                <c:pt idx="60">
                  <c:v>1.0000999999999999E-2</c:v>
                </c:pt>
                <c:pt idx="61">
                  <c:v>1.0000800000000004E-2</c:v>
                </c:pt>
                <c:pt idx="62">
                  <c:v>1.0000600000000002E-2</c:v>
                </c:pt>
                <c:pt idx="63">
                  <c:v>1.0000400000000003E-2</c:v>
                </c:pt>
                <c:pt idx="64">
                  <c:v>1.0000300000000002E-2</c:v>
                </c:pt>
                <c:pt idx="65">
                  <c:v>1.0000200000000001E-2</c:v>
                </c:pt>
                <c:pt idx="66">
                  <c:v>1.0000200000000001E-2</c:v>
                </c:pt>
                <c:pt idx="67">
                  <c:v>1.0000100000000003E-2</c:v>
                </c:pt>
                <c:pt idx="68">
                  <c:v>1.0000100000000003E-2</c:v>
                </c:pt>
                <c:pt idx="69">
                  <c:v>1.0000100000000003E-2</c:v>
                </c:pt>
                <c:pt idx="70">
                  <c:v>1.0000000000000004E-2</c:v>
                </c:pt>
                <c:pt idx="71">
                  <c:v>1.0000000000000004E-2</c:v>
                </c:pt>
                <c:pt idx="72">
                  <c:v>1.0000000000000004E-2</c:v>
                </c:pt>
                <c:pt idx="73">
                  <c:v>1.0000000000000004E-2</c:v>
                </c:pt>
                <c:pt idx="74">
                  <c:v>1.0000000000000004E-2</c:v>
                </c:pt>
                <c:pt idx="75">
                  <c:v>1.0000000000000004E-2</c:v>
                </c:pt>
                <c:pt idx="76">
                  <c:v>1.0000000000000004E-2</c:v>
                </c:pt>
                <c:pt idx="77">
                  <c:v>1.0000000000000004E-2</c:v>
                </c:pt>
                <c:pt idx="78">
                  <c:v>1.0000000000000004E-2</c:v>
                </c:pt>
                <c:pt idx="79">
                  <c:v>1.0000000000000004E-2</c:v>
                </c:pt>
                <c:pt idx="80">
                  <c:v>1.0000000000000004E-2</c:v>
                </c:pt>
                <c:pt idx="81">
                  <c:v>1.0000000000000004E-2</c:v>
                </c:pt>
                <c:pt idx="82">
                  <c:v>1.0000000000000004E-2</c:v>
                </c:pt>
                <c:pt idx="83">
                  <c:v>1.0000000000000004E-2</c:v>
                </c:pt>
                <c:pt idx="84">
                  <c:v>1.0000000000000004E-2</c:v>
                </c:pt>
                <c:pt idx="85">
                  <c:v>1.0000000000000004E-2</c:v>
                </c:pt>
                <c:pt idx="86">
                  <c:v>1.0000000000000004E-2</c:v>
                </c:pt>
                <c:pt idx="87">
                  <c:v>1.0000000000000004E-2</c:v>
                </c:pt>
                <c:pt idx="88">
                  <c:v>1.0000000000000004E-2</c:v>
                </c:pt>
                <c:pt idx="89">
                  <c:v>1.0000000000000004E-2</c:v>
                </c:pt>
                <c:pt idx="90">
                  <c:v>1.0000000000000004E-2</c:v>
                </c:pt>
                <c:pt idx="91">
                  <c:v>1.0000000000000004E-2</c:v>
                </c:pt>
                <c:pt idx="92">
                  <c:v>1.0000000000000004E-2</c:v>
                </c:pt>
                <c:pt idx="93">
                  <c:v>1.0000000000000004E-2</c:v>
                </c:pt>
                <c:pt idx="94">
                  <c:v>1.0000000000000004E-2</c:v>
                </c:pt>
                <c:pt idx="95">
                  <c:v>1.0000000000000004E-2</c:v>
                </c:pt>
                <c:pt idx="96">
                  <c:v>1.0000000000000004E-2</c:v>
                </c:pt>
                <c:pt idx="97">
                  <c:v>1.0000000000000004E-2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1771.83</c:v>
                </c:pt>
              </c:strCache>
            </c:strRef>
          </c:tx>
          <c:marker>
            <c:symbol val="none"/>
          </c:marker>
          <c:xVal>
            <c:numRef>
              <c:f>Sheet1!$A$4:$A$101</c:f>
              <c:numCache>
                <c:formatCode>0.00E+00</c:formatCode>
                <c:ptCount val="98"/>
                <c:pt idx="0">
                  <c:v>1.000000000000001E-6</c:v>
                </c:pt>
                <c:pt idx="1">
                  <c:v>2.0000000000000012E-6</c:v>
                </c:pt>
                <c:pt idx="2">
                  <c:v>3.0000000000000022E-6</c:v>
                </c:pt>
                <c:pt idx="3">
                  <c:v>4.0000000000000024E-6</c:v>
                </c:pt>
                <c:pt idx="4">
                  <c:v>5.000000000000003E-6</c:v>
                </c:pt>
                <c:pt idx="5">
                  <c:v>6.0000000000000044E-6</c:v>
                </c:pt>
                <c:pt idx="6">
                  <c:v>7.0000000000000041E-6</c:v>
                </c:pt>
                <c:pt idx="7">
                  <c:v>8.0000000000000064E-6</c:v>
                </c:pt>
                <c:pt idx="8">
                  <c:v>9.000000000000007E-6</c:v>
                </c:pt>
                <c:pt idx="9">
                  <c:v>1.0000000000000006E-5</c:v>
                </c:pt>
                <c:pt idx="10">
                  <c:v>1.1000000000000008E-5</c:v>
                </c:pt>
                <c:pt idx="11">
                  <c:v>1.2000000000000009E-5</c:v>
                </c:pt>
                <c:pt idx="12">
                  <c:v>1.3000000000000001E-5</c:v>
                </c:pt>
                <c:pt idx="13">
                  <c:v>1.4000000000000007E-5</c:v>
                </c:pt>
                <c:pt idx="14">
                  <c:v>1.5000000000000011E-5</c:v>
                </c:pt>
                <c:pt idx="15">
                  <c:v>1.6000000000000003E-5</c:v>
                </c:pt>
                <c:pt idx="16">
                  <c:v>1.700000000000001E-5</c:v>
                </c:pt>
                <c:pt idx="17">
                  <c:v>1.8000000000000014E-5</c:v>
                </c:pt>
                <c:pt idx="18">
                  <c:v>1.9000000000000015E-5</c:v>
                </c:pt>
                <c:pt idx="19">
                  <c:v>2.0000000000000012E-5</c:v>
                </c:pt>
                <c:pt idx="20">
                  <c:v>2.1000000000000009E-5</c:v>
                </c:pt>
                <c:pt idx="21">
                  <c:v>2.2000000000000016E-5</c:v>
                </c:pt>
                <c:pt idx="22">
                  <c:v>2.3000000000000014E-5</c:v>
                </c:pt>
                <c:pt idx="23">
                  <c:v>2.4000000000000018E-5</c:v>
                </c:pt>
                <c:pt idx="24">
                  <c:v>2.5000000000000018E-5</c:v>
                </c:pt>
                <c:pt idx="25">
                  <c:v>2.6000000000000015E-5</c:v>
                </c:pt>
                <c:pt idx="26">
                  <c:v>2.7000000000000016E-5</c:v>
                </c:pt>
                <c:pt idx="27">
                  <c:v>2.8000000000000013E-5</c:v>
                </c:pt>
                <c:pt idx="28">
                  <c:v>2.900000000000002E-5</c:v>
                </c:pt>
                <c:pt idx="29">
                  <c:v>3.0000000000000021E-5</c:v>
                </c:pt>
                <c:pt idx="30">
                  <c:v>3.1000000000000022E-5</c:v>
                </c:pt>
                <c:pt idx="31">
                  <c:v>3.2000000000000019E-5</c:v>
                </c:pt>
                <c:pt idx="32">
                  <c:v>3.3000000000000023E-5</c:v>
                </c:pt>
                <c:pt idx="33">
                  <c:v>3.400000000000002E-5</c:v>
                </c:pt>
                <c:pt idx="34">
                  <c:v>3.5000000000000017E-5</c:v>
                </c:pt>
                <c:pt idx="35">
                  <c:v>3.6000000000000028E-5</c:v>
                </c:pt>
                <c:pt idx="36">
                  <c:v>3.7000000000000018E-5</c:v>
                </c:pt>
                <c:pt idx="37">
                  <c:v>3.8000000000000022E-5</c:v>
                </c:pt>
                <c:pt idx="38">
                  <c:v>3.900000000000002E-5</c:v>
                </c:pt>
                <c:pt idx="39">
                  <c:v>4.0000000000000024E-5</c:v>
                </c:pt>
                <c:pt idx="40">
                  <c:v>4.1000000000000021E-5</c:v>
                </c:pt>
                <c:pt idx="41">
                  <c:v>4.2000000000000018E-5</c:v>
                </c:pt>
                <c:pt idx="42">
                  <c:v>4.3000000000000022E-5</c:v>
                </c:pt>
                <c:pt idx="43">
                  <c:v>4.4000000000000033E-5</c:v>
                </c:pt>
                <c:pt idx="44">
                  <c:v>4.500000000000003E-5</c:v>
                </c:pt>
                <c:pt idx="45">
                  <c:v>4.6000000000000027E-5</c:v>
                </c:pt>
                <c:pt idx="46">
                  <c:v>4.7000000000000024E-5</c:v>
                </c:pt>
                <c:pt idx="47">
                  <c:v>4.8000000000000035E-5</c:v>
                </c:pt>
                <c:pt idx="48">
                  <c:v>4.9000000000000032E-5</c:v>
                </c:pt>
                <c:pt idx="49">
                  <c:v>5.0000000000000036E-5</c:v>
                </c:pt>
                <c:pt idx="50">
                  <c:v>5.1000000000000027E-5</c:v>
                </c:pt>
                <c:pt idx="51">
                  <c:v>5.2000000000000031E-5</c:v>
                </c:pt>
                <c:pt idx="52">
                  <c:v>5.3000000000000028E-5</c:v>
                </c:pt>
                <c:pt idx="53">
                  <c:v>5.4000000000000032E-5</c:v>
                </c:pt>
                <c:pt idx="54">
                  <c:v>5.5000000000000043E-5</c:v>
                </c:pt>
                <c:pt idx="55">
                  <c:v>5.6000000000000026E-5</c:v>
                </c:pt>
                <c:pt idx="56">
                  <c:v>5.7000000000000044E-5</c:v>
                </c:pt>
                <c:pt idx="57">
                  <c:v>5.8000000000000034E-5</c:v>
                </c:pt>
                <c:pt idx="58">
                  <c:v>5.9000000000000038E-5</c:v>
                </c:pt>
                <c:pt idx="59">
                  <c:v>6.0000000000000042E-5</c:v>
                </c:pt>
                <c:pt idx="60">
                  <c:v>6.1000000000000033E-5</c:v>
                </c:pt>
                <c:pt idx="61">
                  <c:v>6.2000000000000043E-5</c:v>
                </c:pt>
                <c:pt idx="62">
                  <c:v>6.3000000000000027E-5</c:v>
                </c:pt>
                <c:pt idx="63">
                  <c:v>6.4000000000000038E-5</c:v>
                </c:pt>
                <c:pt idx="64">
                  <c:v>6.5000000000000035E-5</c:v>
                </c:pt>
                <c:pt idx="65">
                  <c:v>6.6000000000000046E-5</c:v>
                </c:pt>
                <c:pt idx="66">
                  <c:v>6.7000000000000043E-5</c:v>
                </c:pt>
                <c:pt idx="67">
                  <c:v>6.800000000000004E-5</c:v>
                </c:pt>
                <c:pt idx="68">
                  <c:v>6.9000000000000037E-5</c:v>
                </c:pt>
                <c:pt idx="69">
                  <c:v>7.0000000000000035E-5</c:v>
                </c:pt>
                <c:pt idx="70">
                  <c:v>7.1000000000000059E-5</c:v>
                </c:pt>
                <c:pt idx="71">
                  <c:v>7.2000000000000056E-5</c:v>
                </c:pt>
                <c:pt idx="72">
                  <c:v>7.300000000000004E-5</c:v>
                </c:pt>
                <c:pt idx="73">
                  <c:v>7.4000000000000037E-5</c:v>
                </c:pt>
                <c:pt idx="74">
                  <c:v>7.5000000000000034E-5</c:v>
                </c:pt>
                <c:pt idx="75">
                  <c:v>7.6000000000000045E-5</c:v>
                </c:pt>
                <c:pt idx="76">
                  <c:v>7.7000000000000056E-5</c:v>
                </c:pt>
                <c:pt idx="77">
                  <c:v>7.8000000000000053E-5</c:v>
                </c:pt>
                <c:pt idx="78">
                  <c:v>7.900000000000005E-5</c:v>
                </c:pt>
                <c:pt idx="79">
                  <c:v>8.0000000000000047E-5</c:v>
                </c:pt>
                <c:pt idx="80">
                  <c:v>8.1000000000000044E-5</c:v>
                </c:pt>
                <c:pt idx="81">
                  <c:v>8.2000000000000042E-5</c:v>
                </c:pt>
                <c:pt idx="82">
                  <c:v>8.3000000000000066E-5</c:v>
                </c:pt>
                <c:pt idx="83">
                  <c:v>8.400000000000009E-5</c:v>
                </c:pt>
                <c:pt idx="84">
                  <c:v>8.5000000000000047E-5</c:v>
                </c:pt>
                <c:pt idx="85">
                  <c:v>8.6000000000000044E-5</c:v>
                </c:pt>
                <c:pt idx="86">
                  <c:v>8.7000000000000041E-5</c:v>
                </c:pt>
                <c:pt idx="87">
                  <c:v>8.8000000000000065E-5</c:v>
                </c:pt>
                <c:pt idx="88">
                  <c:v>8.900000000000009E-5</c:v>
                </c:pt>
                <c:pt idx="89">
                  <c:v>9.0000000000000073E-5</c:v>
                </c:pt>
                <c:pt idx="90">
                  <c:v>9.1000000000000057E-5</c:v>
                </c:pt>
                <c:pt idx="91">
                  <c:v>9.2000000000000054E-5</c:v>
                </c:pt>
                <c:pt idx="92">
                  <c:v>9.3000000000000079E-5</c:v>
                </c:pt>
                <c:pt idx="93">
                  <c:v>9.4000000000000103E-5</c:v>
                </c:pt>
                <c:pt idx="94">
                  <c:v>9.5000000000000073E-5</c:v>
                </c:pt>
                <c:pt idx="95">
                  <c:v>9.600000000000007E-5</c:v>
                </c:pt>
                <c:pt idx="96">
                  <c:v>9.7000000000000054E-5</c:v>
                </c:pt>
                <c:pt idx="97">
                  <c:v>9.8000000000000078E-5</c:v>
                </c:pt>
              </c:numCache>
            </c:numRef>
          </c:xVal>
          <c:yVal>
            <c:numRef>
              <c:f>Sheet1!$C$4:$C$101</c:f>
              <c:numCache>
                <c:formatCode>General</c:formatCode>
                <c:ptCount val="98"/>
                <c:pt idx="0">
                  <c:v>4.8451599999999997E-2</c:v>
                </c:pt>
                <c:pt idx="1">
                  <c:v>4.6906800000000005E-2</c:v>
                </c:pt>
                <c:pt idx="2">
                  <c:v>4.5369300000000008E-2</c:v>
                </c:pt>
                <c:pt idx="3">
                  <c:v>4.3842700000000019E-2</c:v>
                </c:pt>
                <c:pt idx="4">
                  <c:v>4.2330300000000022E-2</c:v>
                </c:pt>
                <c:pt idx="5">
                  <c:v>4.083560000000002E-2</c:v>
                </c:pt>
                <c:pt idx="6">
                  <c:v>3.9361800000000002E-2</c:v>
                </c:pt>
                <c:pt idx="7">
                  <c:v>3.7912200000000014E-2</c:v>
                </c:pt>
                <c:pt idx="8">
                  <c:v>3.6489600000000011E-2</c:v>
                </c:pt>
                <c:pt idx="9">
                  <c:v>3.5096800000000004E-2</c:v>
                </c:pt>
                <c:pt idx="10">
                  <c:v>3.3736300000000004E-2</c:v>
                </c:pt>
                <c:pt idx="11">
                  <c:v>3.2410700000000014E-2</c:v>
                </c:pt>
                <c:pt idx="12">
                  <c:v>3.1122000000000004E-2</c:v>
                </c:pt>
                <c:pt idx="13">
                  <c:v>2.9872100000000002E-2</c:v>
                </c:pt>
                <c:pt idx="14">
                  <c:v>2.8662699999999992E-2</c:v>
                </c:pt>
                <c:pt idx="15">
                  <c:v>2.7495300000000018E-2</c:v>
                </c:pt>
                <c:pt idx="16">
                  <c:v>2.6371100000000012E-2</c:v>
                </c:pt>
                <c:pt idx="17">
                  <c:v>2.5290900000000009E-2</c:v>
                </c:pt>
                <c:pt idx="18">
                  <c:v>2.4255599999999999E-2</c:v>
                </c:pt>
                <c:pt idx="19">
                  <c:v>2.3265499999999998E-2</c:v>
                </c:pt>
                <c:pt idx="20">
                  <c:v>2.2321000000000004E-2</c:v>
                </c:pt>
                <c:pt idx="21">
                  <c:v>2.1422099999999996E-2</c:v>
                </c:pt>
                <c:pt idx="22">
                  <c:v>2.0568499999999993E-2</c:v>
                </c:pt>
                <c:pt idx="23">
                  <c:v>1.97599E-2</c:v>
                </c:pt>
                <c:pt idx="24">
                  <c:v>1.8995800000000007E-2</c:v>
                </c:pt>
                <c:pt idx="25">
                  <c:v>1.8275400000000004E-2</c:v>
                </c:pt>
                <c:pt idx="26">
                  <c:v>1.7597700000000004E-2</c:v>
                </c:pt>
                <c:pt idx="27">
                  <c:v>1.696180000000001E-2</c:v>
                </c:pt>
                <c:pt idx="28">
                  <c:v>1.6366500000000006E-2</c:v>
                </c:pt>
                <c:pt idx="29">
                  <c:v>1.5810500000000009E-2</c:v>
                </c:pt>
                <c:pt idx="30">
                  <c:v>1.5292500000000006E-2</c:v>
                </c:pt>
                <c:pt idx="31">
                  <c:v>1.48109E-2</c:v>
                </c:pt>
                <c:pt idx="32">
                  <c:v>1.4364399999999999E-2</c:v>
                </c:pt>
                <c:pt idx="33">
                  <c:v>1.3951200000000002E-2</c:v>
                </c:pt>
                <c:pt idx="34">
                  <c:v>1.3569800000000005E-2</c:v>
                </c:pt>
                <c:pt idx="35">
                  <c:v>1.3218700000000002E-2</c:v>
                </c:pt>
                <c:pt idx="36">
                  <c:v>1.2896100000000002E-2</c:v>
                </c:pt>
                <c:pt idx="37">
                  <c:v>1.2600400000000001E-2</c:v>
                </c:pt>
                <c:pt idx="38">
                  <c:v>1.2330100000000002E-2</c:v>
                </c:pt>
                <c:pt idx="39">
                  <c:v>1.2083600000000002E-2</c:v>
                </c:pt>
                <c:pt idx="40">
                  <c:v>1.18592E-2</c:v>
                </c:pt>
                <c:pt idx="41">
                  <c:v>1.1655500000000001E-2</c:v>
                </c:pt>
                <c:pt idx="42">
                  <c:v>1.1471000000000004E-2</c:v>
                </c:pt>
                <c:pt idx="43">
                  <c:v>1.1304300000000003E-2</c:v>
                </c:pt>
                <c:pt idx="44">
                  <c:v>1.1154100000000005E-2</c:v>
                </c:pt>
                <c:pt idx="45">
                  <c:v>1.1018999999999999E-2</c:v>
                </c:pt>
                <c:pt idx="46">
                  <c:v>1.0897799999999999E-2</c:v>
                </c:pt>
                <c:pt idx="47">
                  <c:v>1.0789300000000002E-2</c:v>
                </c:pt>
                <c:pt idx="48">
                  <c:v>1.0692399999999999E-2</c:v>
                </c:pt>
                <c:pt idx="49">
                  <c:v>1.0606100000000005E-2</c:v>
                </c:pt>
                <c:pt idx="50">
                  <c:v>1.0529400000000001E-2</c:v>
                </c:pt>
                <c:pt idx="51">
                  <c:v>1.0461400000000001E-2</c:v>
                </c:pt>
                <c:pt idx="52">
                  <c:v>1.0401300000000002E-2</c:v>
                </c:pt>
                <c:pt idx="53">
                  <c:v>1.0348300000000001E-2</c:v>
                </c:pt>
                <c:pt idx="54">
                  <c:v>1.0301600000000001E-2</c:v>
                </c:pt>
                <c:pt idx="55">
                  <c:v>1.0260600000000003E-2</c:v>
                </c:pt>
                <c:pt idx="56">
                  <c:v>1.0224600000000002E-2</c:v>
                </c:pt>
                <c:pt idx="57">
                  <c:v>1.0193199999999999E-2</c:v>
                </c:pt>
                <c:pt idx="58">
                  <c:v>1.01659E-2</c:v>
                </c:pt>
                <c:pt idx="59">
                  <c:v>1.0142100000000001E-2</c:v>
                </c:pt>
                <c:pt idx="60">
                  <c:v>1.0121400000000001E-2</c:v>
                </c:pt>
                <c:pt idx="61">
                  <c:v>1.0103500000000003E-2</c:v>
                </c:pt>
                <c:pt idx="62">
                  <c:v>1.0088099999999999E-2</c:v>
                </c:pt>
                <c:pt idx="63">
                  <c:v>1.0074699999999999E-2</c:v>
                </c:pt>
                <c:pt idx="64">
                  <c:v>1.0063300000000001E-2</c:v>
                </c:pt>
                <c:pt idx="65">
                  <c:v>1.0053500000000002E-2</c:v>
                </c:pt>
                <c:pt idx="66">
                  <c:v>1.0045100000000001E-2</c:v>
                </c:pt>
                <c:pt idx="67">
                  <c:v>1.0037899999999999E-2</c:v>
                </c:pt>
                <c:pt idx="68">
                  <c:v>1.00319E-2</c:v>
                </c:pt>
                <c:pt idx="69">
                  <c:v>1.0026700000000001E-2</c:v>
                </c:pt>
                <c:pt idx="70">
                  <c:v>1.0022300000000001E-2</c:v>
                </c:pt>
                <c:pt idx="71">
                  <c:v>1.0018599999999999E-2</c:v>
                </c:pt>
                <c:pt idx="72">
                  <c:v>1.0015500000000002E-2</c:v>
                </c:pt>
                <c:pt idx="73">
                  <c:v>1.0012800000000002E-2</c:v>
                </c:pt>
                <c:pt idx="74">
                  <c:v>1.00106E-2</c:v>
                </c:pt>
                <c:pt idx="75">
                  <c:v>1.0008800000000003E-2</c:v>
                </c:pt>
                <c:pt idx="76">
                  <c:v>1.0007200000000001E-2</c:v>
                </c:pt>
                <c:pt idx="77">
                  <c:v>1.00059E-2</c:v>
                </c:pt>
                <c:pt idx="78">
                  <c:v>1.0004900000000001E-2</c:v>
                </c:pt>
                <c:pt idx="79">
                  <c:v>1.0004000000000001E-2</c:v>
                </c:pt>
                <c:pt idx="80">
                  <c:v>1.0003300000000001E-2</c:v>
                </c:pt>
                <c:pt idx="81">
                  <c:v>1.0002700000000003E-2</c:v>
                </c:pt>
                <c:pt idx="82">
                  <c:v>1.0002200000000001E-2</c:v>
                </c:pt>
                <c:pt idx="83">
                  <c:v>1.0001800000000005E-2</c:v>
                </c:pt>
                <c:pt idx="84">
                  <c:v>1.0001400000000002E-2</c:v>
                </c:pt>
                <c:pt idx="85">
                  <c:v>1.0001100000000004E-2</c:v>
                </c:pt>
                <c:pt idx="86">
                  <c:v>1.0000900000000002E-2</c:v>
                </c:pt>
                <c:pt idx="87">
                  <c:v>1.0000700000000001E-2</c:v>
                </c:pt>
                <c:pt idx="88">
                  <c:v>1.0000600000000002E-2</c:v>
                </c:pt>
                <c:pt idx="89">
                  <c:v>1.0000500000000006E-2</c:v>
                </c:pt>
                <c:pt idx="90">
                  <c:v>1.0000400000000003E-2</c:v>
                </c:pt>
                <c:pt idx="91">
                  <c:v>1.0000300000000002E-2</c:v>
                </c:pt>
                <c:pt idx="92">
                  <c:v>1.0000200000000001E-2</c:v>
                </c:pt>
                <c:pt idx="93">
                  <c:v>1.0000200000000001E-2</c:v>
                </c:pt>
                <c:pt idx="94">
                  <c:v>1.0000200000000001E-2</c:v>
                </c:pt>
                <c:pt idx="95">
                  <c:v>1.0000100000000003E-2</c:v>
                </c:pt>
                <c:pt idx="96">
                  <c:v>1.0000100000000003E-2</c:v>
                </c:pt>
                <c:pt idx="97">
                  <c:v>1.0000100000000003E-2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2657.75</c:v>
                </c:pt>
              </c:strCache>
            </c:strRef>
          </c:tx>
          <c:marker>
            <c:symbol val="none"/>
          </c:marker>
          <c:xVal>
            <c:numRef>
              <c:f>Sheet1!$A$4:$A$101</c:f>
              <c:numCache>
                <c:formatCode>0.00E+00</c:formatCode>
                <c:ptCount val="98"/>
                <c:pt idx="0">
                  <c:v>1.000000000000001E-6</c:v>
                </c:pt>
                <c:pt idx="1">
                  <c:v>2.0000000000000012E-6</c:v>
                </c:pt>
                <c:pt idx="2">
                  <c:v>3.0000000000000022E-6</c:v>
                </c:pt>
                <c:pt idx="3">
                  <c:v>4.0000000000000024E-6</c:v>
                </c:pt>
                <c:pt idx="4">
                  <c:v>5.000000000000003E-6</c:v>
                </c:pt>
                <c:pt idx="5">
                  <c:v>6.0000000000000044E-6</c:v>
                </c:pt>
                <c:pt idx="6">
                  <c:v>7.0000000000000041E-6</c:v>
                </c:pt>
                <c:pt idx="7">
                  <c:v>8.0000000000000064E-6</c:v>
                </c:pt>
                <c:pt idx="8">
                  <c:v>9.000000000000007E-6</c:v>
                </c:pt>
                <c:pt idx="9">
                  <c:v>1.0000000000000006E-5</c:v>
                </c:pt>
                <c:pt idx="10">
                  <c:v>1.1000000000000008E-5</c:v>
                </c:pt>
                <c:pt idx="11">
                  <c:v>1.2000000000000009E-5</c:v>
                </c:pt>
                <c:pt idx="12">
                  <c:v>1.3000000000000001E-5</c:v>
                </c:pt>
                <c:pt idx="13">
                  <c:v>1.4000000000000007E-5</c:v>
                </c:pt>
                <c:pt idx="14">
                  <c:v>1.5000000000000011E-5</c:v>
                </c:pt>
                <c:pt idx="15">
                  <c:v>1.6000000000000003E-5</c:v>
                </c:pt>
                <c:pt idx="16">
                  <c:v>1.700000000000001E-5</c:v>
                </c:pt>
                <c:pt idx="17">
                  <c:v>1.8000000000000014E-5</c:v>
                </c:pt>
                <c:pt idx="18">
                  <c:v>1.9000000000000015E-5</c:v>
                </c:pt>
                <c:pt idx="19">
                  <c:v>2.0000000000000012E-5</c:v>
                </c:pt>
                <c:pt idx="20">
                  <c:v>2.1000000000000009E-5</c:v>
                </c:pt>
                <c:pt idx="21">
                  <c:v>2.2000000000000016E-5</c:v>
                </c:pt>
                <c:pt idx="22">
                  <c:v>2.3000000000000014E-5</c:v>
                </c:pt>
                <c:pt idx="23">
                  <c:v>2.4000000000000018E-5</c:v>
                </c:pt>
                <c:pt idx="24">
                  <c:v>2.5000000000000018E-5</c:v>
                </c:pt>
                <c:pt idx="25">
                  <c:v>2.6000000000000015E-5</c:v>
                </c:pt>
                <c:pt idx="26">
                  <c:v>2.7000000000000016E-5</c:v>
                </c:pt>
                <c:pt idx="27">
                  <c:v>2.8000000000000013E-5</c:v>
                </c:pt>
                <c:pt idx="28">
                  <c:v>2.900000000000002E-5</c:v>
                </c:pt>
                <c:pt idx="29">
                  <c:v>3.0000000000000021E-5</c:v>
                </c:pt>
                <c:pt idx="30">
                  <c:v>3.1000000000000022E-5</c:v>
                </c:pt>
                <c:pt idx="31">
                  <c:v>3.2000000000000019E-5</c:v>
                </c:pt>
                <c:pt idx="32">
                  <c:v>3.3000000000000023E-5</c:v>
                </c:pt>
                <c:pt idx="33">
                  <c:v>3.400000000000002E-5</c:v>
                </c:pt>
                <c:pt idx="34">
                  <c:v>3.5000000000000017E-5</c:v>
                </c:pt>
                <c:pt idx="35">
                  <c:v>3.6000000000000028E-5</c:v>
                </c:pt>
                <c:pt idx="36">
                  <c:v>3.7000000000000018E-5</c:v>
                </c:pt>
                <c:pt idx="37">
                  <c:v>3.8000000000000022E-5</c:v>
                </c:pt>
                <c:pt idx="38">
                  <c:v>3.900000000000002E-5</c:v>
                </c:pt>
                <c:pt idx="39">
                  <c:v>4.0000000000000024E-5</c:v>
                </c:pt>
                <c:pt idx="40">
                  <c:v>4.1000000000000021E-5</c:v>
                </c:pt>
                <c:pt idx="41">
                  <c:v>4.2000000000000018E-5</c:v>
                </c:pt>
                <c:pt idx="42">
                  <c:v>4.3000000000000022E-5</c:v>
                </c:pt>
                <c:pt idx="43">
                  <c:v>4.4000000000000033E-5</c:v>
                </c:pt>
                <c:pt idx="44">
                  <c:v>4.500000000000003E-5</c:v>
                </c:pt>
                <c:pt idx="45">
                  <c:v>4.6000000000000027E-5</c:v>
                </c:pt>
                <c:pt idx="46">
                  <c:v>4.7000000000000024E-5</c:v>
                </c:pt>
                <c:pt idx="47">
                  <c:v>4.8000000000000035E-5</c:v>
                </c:pt>
                <c:pt idx="48">
                  <c:v>4.9000000000000032E-5</c:v>
                </c:pt>
                <c:pt idx="49">
                  <c:v>5.0000000000000036E-5</c:v>
                </c:pt>
                <c:pt idx="50">
                  <c:v>5.1000000000000027E-5</c:v>
                </c:pt>
                <c:pt idx="51">
                  <c:v>5.2000000000000031E-5</c:v>
                </c:pt>
                <c:pt idx="52">
                  <c:v>5.3000000000000028E-5</c:v>
                </c:pt>
                <c:pt idx="53">
                  <c:v>5.4000000000000032E-5</c:v>
                </c:pt>
                <c:pt idx="54">
                  <c:v>5.5000000000000043E-5</c:v>
                </c:pt>
                <c:pt idx="55">
                  <c:v>5.6000000000000026E-5</c:v>
                </c:pt>
                <c:pt idx="56">
                  <c:v>5.7000000000000044E-5</c:v>
                </c:pt>
                <c:pt idx="57">
                  <c:v>5.8000000000000034E-5</c:v>
                </c:pt>
                <c:pt idx="58">
                  <c:v>5.9000000000000038E-5</c:v>
                </c:pt>
                <c:pt idx="59">
                  <c:v>6.0000000000000042E-5</c:v>
                </c:pt>
                <c:pt idx="60">
                  <c:v>6.1000000000000033E-5</c:v>
                </c:pt>
                <c:pt idx="61">
                  <c:v>6.2000000000000043E-5</c:v>
                </c:pt>
                <c:pt idx="62">
                  <c:v>6.3000000000000027E-5</c:v>
                </c:pt>
                <c:pt idx="63">
                  <c:v>6.4000000000000038E-5</c:v>
                </c:pt>
                <c:pt idx="64">
                  <c:v>6.5000000000000035E-5</c:v>
                </c:pt>
                <c:pt idx="65">
                  <c:v>6.6000000000000046E-5</c:v>
                </c:pt>
                <c:pt idx="66">
                  <c:v>6.7000000000000043E-5</c:v>
                </c:pt>
                <c:pt idx="67">
                  <c:v>6.800000000000004E-5</c:v>
                </c:pt>
                <c:pt idx="68">
                  <c:v>6.9000000000000037E-5</c:v>
                </c:pt>
                <c:pt idx="69">
                  <c:v>7.0000000000000035E-5</c:v>
                </c:pt>
                <c:pt idx="70">
                  <c:v>7.1000000000000059E-5</c:v>
                </c:pt>
                <c:pt idx="71">
                  <c:v>7.2000000000000056E-5</c:v>
                </c:pt>
                <c:pt idx="72">
                  <c:v>7.300000000000004E-5</c:v>
                </c:pt>
                <c:pt idx="73">
                  <c:v>7.4000000000000037E-5</c:v>
                </c:pt>
                <c:pt idx="74">
                  <c:v>7.5000000000000034E-5</c:v>
                </c:pt>
                <c:pt idx="75">
                  <c:v>7.6000000000000045E-5</c:v>
                </c:pt>
                <c:pt idx="76">
                  <c:v>7.7000000000000056E-5</c:v>
                </c:pt>
                <c:pt idx="77">
                  <c:v>7.8000000000000053E-5</c:v>
                </c:pt>
                <c:pt idx="78">
                  <c:v>7.900000000000005E-5</c:v>
                </c:pt>
                <c:pt idx="79">
                  <c:v>8.0000000000000047E-5</c:v>
                </c:pt>
                <c:pt idx="80">
                  <c:v>8.1000000000000044E-5</c:v>
                </c:pt>
                <c:pt idx="81">
                  <c:v>8.2000000000000042E-5</c:v>
                </c:pt>
                <c:pt idx="82">
                  <c:v>8.3000000000000066E-5</c:v>
                </c:pt>
                <c:pt idx="83">
                  <c:v>8.400000000000009E-5</c:v>
                </c:pt>
                <c:pt idx="84">
                  <c:v>8.5000000000000047E-5</c:v>
                </c:pt>
                <c:pt idx="85">
                  <c:v>8.6000000000000044E-5</c:v>
                </c:pt>
                <c:pt idx="86">
                  <c:v>8.7000000000000041E-5</c:v>
                </c:pt>
                <c:pt idx="87">
                  <c:v>8.8000000000000065E-5</c:v>
                </c:pt>
                <c:pt idx="88">
                  <c:v>8.900000000000009E-5</c:v>
                </c:pt>
                <c:pt idx="89">
                  <c:v>9.0000000000000073E-5</c:v>
                </c:pt>
                <c:pt idx="90">
                  <c:v>9.1000000000000057E-5</c:v>
                </c:pt>
                <c:pt idx="91">
                  <c:v>9.2000000000000054E-5</c:v>
                </c:pt>
                <c:pt idx="92">
                  <c:v>9.3000000000000079E-5</c:v>
                </c:pt>
                <c:pt idx="93">
                  <c:v>9.4000000000000103E-5</c:v>
                </c:pt>
                <c:pt idx="94">
                  <c:v>9.5000000000000073E-5</c:v>
                </c:pt>
                <c:pt idx="95">
                  <c:v>9.600000000000007E-5</c:v>
                </c:pt>
                <c:pt idx="96">
                  <c:v>9.7000000000000054E-5</c:v>
                </c:pt>
                <c:pt idx="97">
                  <c:v>9.8000000000000078E-5</c:v>
                </c:pt>
              </c:numCache>
            </c:numRef>
          </c:xVal>
          <c:yVal>
            <c:numRef>
              <c:f>Sheet1!$D$4:$D$101</c:f>
              <c:numCache>
                <c:formatCode>General</c:formatCode>
                <c:ptCount val="98"/>
                <c:pt idx="0">
                  <c:v>4.8735300000000009E-2</c:v>
                </c:pt>
                <c:pt idx="1">
                  <c:v>4.7472600000000018E-2</c:v>
                </c:pt>
                <c:pt idx="2">
                  <c:v>4.6213900000000009E-2</c:v>
                </c:pt>
                <c:pt idx="3">
                  <c:v>4.4961100000000004E-2</c:v>
                </c:pt>
                <c:pt idx="4">
                  <c:v>4.3716100000000022E-2</c:v>
                </c:pt>
                <c:pt idx="5">
                  <c:v>4.2480800000000013E-2</c:v>
                </c:pt>
                <c:pt idx="6">
                  <c:v>4.1257200000000001E-2</c:v>
                </c:pt>
                <c:pt idx="7">
                  <c:v>4.004690000000001E-2</c:v>
                </c:pt>
                <c:pt idx="8">
                  <c:v>3.8851700000000017E-2</c:v>
                </c:pt>
                <c:pt idx="9">
                  <c:v>3.7673300000000028E-2</c:v>
                </c:pt>
                <c:pt idx="10">
                  <c:v>3.6513200000000016E-2</c:v>
                </c:pt>
                <c:pt idx="11">
                  <c:v>3.5373000000000009E-2</c:v>
                </c:pt>
                <c:pt idx="12">
                  <c:v>3.4254100000000016E-2</c:v>
                </c:pt>
                <c:pt idx="13">
                  <c:v>3.3157800000000001E-2</c:v>
                </c:pt>
                <c:pt idx="14">
                  <c:v>3.2085300000000018E-2</c:v>
                </c:pt>
                <c:pt idx="15">
                  <c:v>3.1037800000000018E-2</c:v>
                </c:pt>
                <c:pt idx="16">
                  <c:v>3.0016300000000003E-2</c:v>
                </c:pt>
                <c:pt idx="17">
                  <c:v>2.9021700000000004E-2</c:v>
                </c:pt>
                <c:pt idx="18">
                  <c:v>2.8054800000000001E-2</c:v>
                </c:pt>
                <c:pt idx="19">
                  <c:v>2.7116400000000002E-2</c:v>
                </c:pt>
                <c:pt idx="20">
                  <c:v>2.6206900000000012E-2</c:v>
                </c:pt>
                <c:pt idx="21">
                  <c:v>2.5326999999999992E-2</c:v>
                </c:pt>
                <c:pt idx="22">
                  <c:v>2.4476900000000003E-2</c:v>
                </c:pt>
                <c:pt idx="23">
                  <c:v>2.3657000000000004E-2</c:v>
                </c:pt>
                <c:pt idx="24">
                  <c:v>2.286740000000001E-2</c:v>
                </c:pt>
                <c:pt idx="25">
                  <c:v>2.2108200000000005E-2</c:v>
                </c:pt>
                <c:pt idx="26">
                  <c:v>2.1379400000000007E-2</c:v>
                </c:pt>
                <c:pt idx="27">
                  <c:v>2.0680900000000002E-2</c:v>
                </c:pt>
                <c:pt idx="28">
                  <c:v>2.00124E-2</c:v>
                </c:pt>
                <c:pt idx="29">
                  <c:v>1.9373700000000008E-2</c:v>
                </c:pt>
                <c:pt idx="30">
                  <c:v>1.8764400000000007E-2</c:v>
                </c:pt>
                <c:pt idx="31">
                  <c:v>1.8184000000000002E-2</c:v>
                </c:pt>
                <c:pt idx="32">
                  <c:v>1.7632100000000005E-2</c:v>
                </c:pt>
                <c:pt idx="33">
                  <c:v>1.7108100000000005E-2</c:v>
                </c:pt>
                <c:pt idx="34">
                  <c:v>1.6611300000000002E-2</c:v>
                </c:pt>
                <c:pt idx="35">
                  <c:v>1.6141100000000005E-2</c:v>
                </c:pt>
                <c:pt idx="36">
                  <c:v>1.5696800000000004E-2</c:v>
                </c:pt>
                <c:pt idx="37">
                  <c:v>1.5277600000000001E-2</c:v>
                </c:pt>
                <c:pt idx="38">
                  <c:v>1.4882600000000003E-2</c:v>
                </c:pt>
                <c:pt idx="39">
                  <c:v>1.45112E-2</c:v>
                </c:pt>
                <c:pt idx="40">
                  <c:v>1.4162299999999997E-2</c:v>
                </c:pt>
                <c:pt idx="41">
                  <c:v>1.3835300000000002E-2</c:v>
                </c:pt>
                <c:pt idx="42">
                  <c:v>1.3529100000000006E-2</c:v>
                </c:pt>
                <c:pt idx="43">
                  <c:v>1.3242900000000004E-2</c:v>
                </c:pt>
                <c:pt idx="44">
                  <c:v>1.29759E-2</c:v>
                </c:pt>
                <c:pt idx="45">
                  <c:v>1.2727100000000005E-2</c:v>
                </c:pt>
                <c:pt idx="46">
                  <c:v>1.2495600000000001E-2</c:v>
                </c:pt>
                <c:pt idx="47">
                  <c:v>1.2280700000000004E-2</c:v>
                </c:pt>
                <c:pt idx="48">
                  <c:v>1.2081300000000001E-2</c:v>
                </c:pt>
                <c:pt idx="49">
                  <c:v>1.1896800000000006E-2</c:v>
                </c:pt>
                <c:pt idx="50">
                  <c:v>1.1726200000000003E-2</c:v>
                </c:pt>
                <c:pt idx="51">
                  <c:v>1.1568700000000001E-2</c:v>
                </c:pt>
                <c:pt idx="52">
                  <c:v>1.1423600000000004E-2</c:v>
                </c:pt>
                <c:pt idx="53">
                  <c:v>1.1290100000000004E-2</c:v>
                </c:pt>
                <c:pt idx="54">
                  <c:v>1.1167500000000006E-2</c:v>
                </c:pt>
                <c:pt idx="55">
                  <c:v>1.1055000000000001E-2</c:v>
                </c:pt>
                <c:pt idx="56">
                  <c:v>1.0952000000000002E-2</c:v>
                </c:pt>
                <c:pt idx="57">
                  <c:v>1.08579E-2</c:v>
                </c:pt>
                <c:pt idx="58">
                  <c:v>1.0771900000000001E-2</c:v>
                </c:pt>
                <c:pt idx="59">
                  <c:v>1.0693600000000001E-2</c:v>
                </c:pt>
                <c:pt idx="60">
                  <c:v>1.0622299999999999E-2</c:v>
                </c:pt>
                <c:pt idx="61">
                  <c:v>1.05576E-2</c:v>
                </c:pt>
                <c:pt idx="62">
                  <c:v>1.0498800000000001E-2</c:v>
                </c:pt>
                <c:pt idx="63">
                  <c:v>1.0445700000000002E-2</c:v>
                </c:pt>
                <c:pt idx="64">
                  <c:v>1.03976E-2</c:v>
                </c:pt>
                <c:pt idx="65">
                  <c:v>1.0354199999999999E-2</c:v>
                </c:pt>
                <c:pt idx="66">
                  <c:v>1.0315000000000001E-2</c:v>
                </c:pt>
                <c:pt idx="67">
                  <c:v>1.02798E-2</c:v>
                </c:pt>
                <c:pt idx="68">
                  <c:v>1.0248200000000001E-2</c:v>
                </c:pt>
                <c:pt idx="69">
                  <c:v>1.0219799999999999E-2</c:v>
                </c:pt>
                <c:pt idx="70">
                  <c:v>1.0194399999999999E-2</c:v>
                </c:pt>
                <c:pt idx="71">
                  <c:v>1.0171600000000001E-2</c:v>
                </c:pt>
                <c:pt idx="72">
                  <c:v>1.0151400000000001E-2</c:v>
                </c:pt>
                <c:pt idx="73">
                  <c:v>1.01333E-2</c:v>
                </c:pt>
                <c:pt idx="74">
                  <c:v>1.01172E-2</c:v>
                </c:pt>
                <c:pt idx="75">
                  <c:v>1.0102900000000001E-2</c:v>
                </c:pt>
                <c:pt idx="76">
                  <c:v>1.0090200000000001E-2</c:v>
                </c:pt>
                <c:pt idx="77">
                  <c:v>1.0078999999999998E-2</c:v>
                </c:pt>
                <c:pt idx="78">
                  <c:v>1.0069000000000002E-2</c:v>
                </c:pt>
                <c:pt idx="79">
                  <c:v>1.0060299999999999E-2</c:v>
                </c:pt>
                <c:pt idx="80">
                  <c:v>1.0052500000000002E-2</c:v>
                </c:pt>
                <c:pt idx="81">
                  <c:v>1.0045800000000002E-2</c:v>
                </c:pt>
                <c:pt idx="82">
                  <c:v>1.0039800000000002E-2</c:v>
                </c:pt>
                <c:pt idx="83">
                  <c:v>1.0034599999999999E-2</c:v>
                </c:pt>
                <c:pt idx="84">
                  <c:v>1.0030000000000001E-2</c:v>
                </c:pt>
                <c:pt idx="85">
                  <c:v>1.0026000000000002E-2</c:v>
                </c:pt>
                <c:pt idx="86">
                  <c:v>1.0022600000000001E-2</c:v>
                </c:pt>
                <c:pt idx="87">
                  <c:v>1.00196E-2</c:v>
                </c:pt>
                <c:pt idx="88">
                  <c:v>1.0017E-2</c:v>
                </c:pt>
                <c:pt idx="89">
                  <c:v>1.0014800000000001E-2</c:v>
                </c:pt>
                <c:pt idx="90">
                  <c:v>1.00129E-2</c:v>
                </c:pt>
                <c:pt idx="91">
                  <c:v>1.0011299999999999E-2</c:v>
                </c:pt>
                <c:pt idx="92">
                  <c:v>1.0010000000000002E-2</c:v>
                </c:pt>
                <c:pt idx="93">
                  <c:v>1.0008900000000001E-2</c:v>
                </c:pt>
                <c:pt idx="94">
                  <c:v>1.0008000000000001E-2</c:v>
                </c:pt>
                <c:pt idx="95">
                  <c:v>1.00073E-2</c:v>
                </c:pt>
                <c:pt idx="96">
                  <c:v>1.0006800000000001E-2</c:v>
                </c:pt>
                <c:pt idx="97">
                  <c:v>1.0006500000000005E-2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3543.66</c:v>
                </c:pt>
              </c:strCache>
            </c:strRef>
          </c:tx>
          <c:marker>
            <c:symbol val="none"/>
          </c:marker>
          <c:xVal>
            <c:numRef>
              <c:f>Sheet1!$A$4:$A$101</c:f>
              <c:numCache>
                <c:formatCode>0.00E+00</c:formatCode>
                <c:ptCount val="98"/>
                <c:pt idx="0">
                  <c:v>1.000000000000001E-6</c:v>
                </c:pt>
                <c:pt idx="1">
                  <c:v>2.0000000000000012E-6</c:v>
                </c:pt>
                <c:pt idx="2">
                  <c:v>3.0000000000000022E-6</c:v>
                </c:pt>
                <c:pt idx="3">
                  <c:v>4.0000000000000024E-6</c:v>
                </c:pt>
                <c:pt idx="4">
                  <c:v>5.000000000000003E-6</c:v>
                </c:pt>
                <c:pt idx="5">
                  <c:v>6.0000000000000044E-6</c:v>
                </c:pt>
                <c:pt idx="6">
                  <c:v>7.0000000000000041E-6</c:v>
                </c:pt>
                <c:pt idx="7">
                  <c:v>8.0000000000000064E-6</c:v>
                </c:pt>
                <c:pt idx="8">
                  <c:v>9.000000000000007E-6</c:v>
                </c:pt>
                <c:pt idx="9">
                  <c:v>1.0000000000000006E-5</c:v>
                </c:pt>
                <c:pt idx="10">
                  <c:v>1.1000000000000008E-5</c:v>
                </c:pt>
                <c:pt idx="11">
                  <c:v>1.2000000000000009E-5</c:v>
                </c:pt>
                <c:pt idx="12">
                  <c:v>1.3000000000000001E-5</c:v>
                </c:pt>
                <c:pt idx="13">
                  <c:v>1.4000000000000007E-5</c:v>
                </c:pt>
                <c:pt idx="14">
                  <c:v>1.5000000000000011E-5</c:v>
                </c:pt>
                <c:pt idx="15">
                  <c:v>1.6000000000000003E-5</c:v>
                </c:pt>
                <c:pt idx="16">
                  <c:v>1.700000000000001E-5</c:v>
                </c:pt>
                <c:pt idx="17">
                  <c:v>1.8000000000000014E-5</c:v>
                </c:pt>
                <c:pt idx="18">
                  <c:v>1.9000000000000015E-5</c:v>
                </c:pt>
                <c:pt idx="19">
                  <c:v>2.0000000000000012E-5</c:v>
                </c:pt>
                <c:pt idx="20">
                  <c:v>2.1000000000000009E-5</c:v>
                </c:pt>
                <c:pt idx="21">
                  <c:v>2.2000000000000016E-5</c:v>
                </c:pt>
                <c:pt idx="22">
                  <c:v>2.3000000000000014E-5</c:v>
                </c:pt>
                <c:pt idx="23">
                  <c:v>2.4000000000000018E-5</c:v>
                </c:pt>
                <c:pt idx="24">
                  <c:v>2.5000000000000018E-5</c:v>
                </c:pt>
                <c:pt idx="25">
                  <c:v>2.6000000000000015E-5</c:v>
                </c:pt>
                <c:pt idx="26">
                  <c:v>2.7000000000000016E-5</c:v>
                </c:pt>
                <c:pt idx="27">
                  <c:v>2.8000000000000013E-5</c:v>
                </c:pt>
                <c:pt idx="28">
                  <c:v>2.900000000000002E-5</c:v>
                </c:pt>
                <c:pt idx="29">
                  <c:v>3.0000000000000021E-5</c:v>
                </c:pt>
                <c:pt idx="30">
                  <c:v>3.1000000000000022E-5</c:v>
                </c:pt>
                <c:pt idx="31">
                  <c:v>3.2000000000000019E-5</c:v>
                </c:pt>
                <c:pt idx="32">
                  <c:v>3.3000000000000023E-5</c:v>
                </c:pt>
                <c:pt idx="33">
                  <c:v>3.400000000000002E-5</c:v>
                </c:pt>
                <c:pt idx="34">
                  <c:v>3.5000000000000017E-5</c:v>
                </c:pt>
                <c:pt idx="35">
                  <c:v>3.6000000000000028E-5</c:v>
                </c:pt>
                <c:pt idx="36">
                  <c:v>3.7000000000000018E-5</c:v>
                </c:pt>
                <c:pt idx="37">
                  <c:v>3.8000000000000022E-5</c:v>
                </c:pt>
                <c:pt idx="38">
                  <c:v>3.900000000000002E-5</c:v>
                </c:pt>
                <c:pt idx="39">
                  <c:v>4.0000000000000024E-5</c:v>
                </c:pt>
                <c:pt idx="40">
                  <c:v>4.1000000000000021E-5</c:v>
                </c:pt>
                <c:pt idx="41">
                  <c:v>4.2000000000000018E-5</c:v>
                </c:pt>
                <c:pt idx="42">
                  <c:v>4.3000000000000022E-5</c:v>
                </c:pt>
                <c:pt idx="43">
                  <c:v>4.4000000000000033E-5</c:v>
                </c:pt>
                <c:pt idx="44">
                  <c:v>4.500000000000003E-5</c:v>
                </c:pt>
                <c:pt idx="45">
                  <c:v>4.6000000000000027E-5</c:v>
                </c:pt>
                <c:pt idx="46">
                  <c:v>4.7000000000000024E-5</c:v>
                </c:pt>
                <c:pt idx="47">
                  <c:v>4.8000000000000035E-5</c:v>
                </c:pt>
                <c:pt idx="48">
                  <c:v>4.9000000000000032E-5</c:v>
                </c:pt>
                <c:pt idx="49">
                  <c:v>5.0000000000000036E-5</c:v>
                </c:pt>
                <c:pt idx="50">
                  <c:v>5.1000000000000027E-5</c:v>
                </c:pt>
                <c:pt idx="51">
                  <c:v>5.2000000000000031E-5</c:v>
                </c:pt>
                <c:pt idx="52">
                  <c:v>5.3000000000000028E-5</c:v>
                </c:pt>
                <c:pt idx="53">
                  <c:v>5.4000000000000032E-5</c:v>
                </c:pt>
                <c:pt idx="54">
                  <c:v>5.5000000000000043E-5</c:v>
                </c:pt>
                <c:pt idx="55">
                  <c:v>5.6000000000000026E-5</c:v>
                </c:pt>
                <c:pt idx="56">
                  <c:v>5.7000000000000044E-5</c:v>
                </c:pt>
                <c:pt idx="57">
                  <c:v>5.8000000000000034E-5</c:v>
                </c:pt>
                <c:pt idx="58">
                  <c:v>5.9000000000000038E-5</c:v>
                </c:pt>
                <c:pt idx="59">
                  <c:v>6.0000000000000042E-5</c:v>
                </c:pt>
                <c:pt idx="60">
                  <c:v>6.1000000000000033E-5</c:v>
                </c:pt>
                <c:pt idx="61">
                  <c:v>6.2000000000000043E-5</c:v>
                </c:pt>
                <c:pt idx="62">
                  <c:v>6.3000000000000027E-5</c:v>
                </c:pt>
                <c:pt idx="63">
                  <c:v>6.4000000000000038E-5</c:v>
                </c:pt>
                <c:pt idx="64">
                  <c:v>6.5000000000000035E-5</c:v>
                </c:pt>
                <c:pt idx="65">
                  <c:v>6.6000000000000046E-5</c:v>
                </c:pt>
                <c:pt idx="66">
                  <c:v>6.7000000000000043E-5</c:v>
                </c:pt>
                <c:pt idx="67">
                  <c:v>6.800000000000004E-5</c:v>
                </c:pt>
                <c:pt idx="68">
                  <c:v>6.9000000000000037E-5</c:v>
                </c:pt>
                <c:pt idx="69">
                  <c:v>7.0000000000000035E-5</c:v>
                </c:pt>
                <c:pt idx="70">
                  <c:v>7.1000000000000059E-5</c:v>
                </c:pt>
                <c:pt idx="71">
                  <c:v>7.2000000000000056E-5</c:v>
                </c:pt>
                <c:pt idx="72">
                  <c:v>7.300000000000004E-5</c:v>
                </c:pt>
                <c:pt idx="73">
                  <c:v>7.4000000000000037E-5</c:v>
                </c:pt>
                <c:pt idx="74">
                  <c:v>7.5000000000000034E-5</c:v>
                </c:pt>
                <c:pt idx="75">
                  <c:v>7.6000000000000045E-5</c:v>
                </c:pt>
                <c:pt idx="76">
                  <c:v>7.7000000000000056E-5</c:v>
                </c:pt>
                <c:pt idx="77">
                  <c:v>7.8000000000000053E-5</c:v>
                </c:pt>
                <c:pt idx="78">
                  <c:v>7.900000000000005E-5</c:v>
                </c:pt>
                <c:pt idx="79">
                  <c:v>8.0000000000000047E-5</c:v>
                </c:pt>
                <c:pt idx="80">
                  <c:v>8.1000000000000044E-5</c:v>
                </c:pt>
                <c:pt idx="81">
                  <c:v>8.2000000000000042E-5</c:v>
                </c:pt>
                <c:pt idx="82">
                  <c:v>8.3000000000000066E-5</c:v>
                </c:pt>
                <c:pt idx="83">
                  <c:v>8.400000000000009E-5</c:v>
                </c:pt>
                <c:pt idx="84">
                  <c:v>8.5000000000000047E-5</c:v>
                </c:pt>
                <c:pt idx="85">
                  <c:v>8.6000000000000044E-5</c:v>
                </c:pt>
                <c:pt idx="86">
                  <c:v>8.7000000000000041E-5</c:v>
                </c:pt>
                <c:pt idx="87">
                  <c:v>8.8000000000000065E-5</c:v>
                </c:pt>
                <c:pt idx="88">
                  <c:v>8.900000000000009E-5</c:v>
                </c:pt>
                <c:pt idx="89">
                  <c:v>9.0000000000000073E-5</c:v>
                </c:pt>
                <c:pt idx="90">
                  <c:v>9.1000000000000057E-5</c:v>
                </c:pt>
                <c:pt idx="91">
                  <c:v>9.2000000000000054E-5</c:v>
                </c:pt>
                <c:pt idx="92">
                  <c:v>9.3000000000000079E-5</c:v>
                </c:pt>
                <c:pt idx="93">
                  <c:v>9.4000000000000103E-5</c:v>
                </c:pt>
                <c:pt idx="94">
                  <c:v>9.5000000000000073E-5</c:v>
                </c:pt>
                <c:pt idx="95">
                  <c:v>9.600000000000007E-5</c:v>
                </c:pt>
                <c:pt idx="96">
                  <c:v>9.7000000000000054E-5</c:v>
                </c:pt>
                <c:pt idx="97">
                  <c:v>9.8000000000000078E-5</c:v>
                </c:pt>
              </c:numCache>
            </c:numRef>
          </c:xVal>
          <c:yVal>
            <c:numRef>
              <c:f>Sheet1!$E$4:$E$101</c:f>
              <c:numCache>
                <c:formatCode>General</c:formatCode>
                <c:ptCount val="98"/>
                <c:pt idx="0">
                  <c:v>4.8904599999999999E-2</c:v>
                </c:pt>
                <c:pt idx="1">
                  <c:v>4.7810400000000038E-2</c:v>
                </c:pt>
                <c:pt idx="2">
                  <c:v>4.6718900000000022E-2</c:v>
                </c:pt>
                <c:pt idx="3">
                  <c:v>4.5631099999999994E-2</c:v>
                </c:pt>
                <c:pt idx="4">
                  <c:v>4.4548500000000005E-2</c:v>
                </c:pt>
                <c:pt idx="5">
                  <c:v>4.3472300000000005E-2</c:v>
                </c:pt>
                <c:pt idx="6">
                  <c:v>4.2403600000000027E-2</c:v>
                </c:pt>
                <c:pt idx="7">
                  <c:v>4.1343700000000004E-2</c:v>
                </c:pt>
                <c:pt idx="8">
                  <c:v>4.0293800000000012E-2</c:v>
                </c:pt>
                <c:pt idx="9">
                  <c:v>3.9254900000000009E-2</c:v>
                </c:pt>
                <c:pt idx="10">
                  <c:v>3.8228199999999997E-2</c:v>
                </c:pt>
                <c:pt idx="11">
                  <c:v>3.7214700000000017E-2</c:v>
                </c:pt>
                <c:pt idx="12">
                  <c:v>3.6215500000000005E-2</c:v>
                </c:pt>
                <c:pt idx="13">
                  <c:v>3.5231400000000017E-2</c:v>
                </c:pt>
                <c:pt idx="14">
                  <c:v>3.4263400000000006E-2</c:v>
                </c:pt>
                <c:pt idx="15">
                  <c:v>3.3312399999999999E-2</c:v>
                </c:pt>
                <c:pt idx="16">
                  <c:v>3.2379100000000015E-2</c:v>
                </c:pt>
                <c:pt idx="17">
                  <c:v>3.1464300000000014E-2</c:v>
                </c:pt>
                <c:pt idx="18">
                  <c:v>3.0568699999999997E-2</c:v>
                </c:pt>
                <c:pt idx="19">
                  <c:v>2.9693000000000011E-2</c:v>
                </c:pt>
                <c:pt idx="20">
                  <c:v>2.8837600000000012E-2</c:v>
                </c:pt>
                <c:pt idx="21">
                  <c:v>2.8003200000000002E-2</c:v>
                </c:pt>
                <c:pt idx="22">
                  <c:v>2.7190100000000002E-2</c:v>
                </c:pt>
                <c:pt idx="23">
                  <c:v>2.6398700000000001E-2</c:v>
                </c:pt>
                <c:pt idx="24">
                  <c:v>2.5629400000000004E-2</c:v>
                </c:pt>
                <c:pt idx="25">
                  <c:v>2.4882400000000002E-2</c:v>
                </c:pt>
                <c:pt idx="26">
                  <c:v>2.4157999999999999E-2</c:v>
                </c:pt>
                <c:pt idx="27">
                  <c:v>2.3456200000000003E-2</c:v>
                </c:pt>
                <c:pt idx="28">
                  <c:v>2.2777200000000018E-2</c:v>
                </c:pt>
                <c:pt idx="29">
                  <c:v>2.2120999999999998E-2</c:v>
                </c:pt>
                <c:pt idx="30">
                  <c:v>2.1487700000000005E-2</c:v>
                </c:pt>
                <c:pt idx="31">
                  <c:v>2.0877000000000017E-2</c:v>
                </c:pt>
                <c:pt idx="32">
                  <c:v>2.0288899999999999E-2</c:v>
                </c:pt>
                <c:pt idx="33">
                  <c:v>1.9723300000000006E-2</c:v>
                </c:pt>
                <c:pt idx="34">
                  <c:v>1.9179800000000007E-2</c:v>
                </c:pt>
                <c:pt idx="35">
                  <c:v>1.8658400000000002E-2</c:v>
                </c:pt>
                <c:pt idx="36">
                  <c:v>1.81586E-2</c:v>
                </c:pt>
                <c:pt idx="37">
                  <c:v>1.7680100000000011E-2</c:v>
                </c:pt>
                <c:pt idx="38">
                  <c:v>1.7222500000000012E-2</c:v>
                </c:pt>
                <c:pt idx="39">
                  <c:v>1.6785600000000005E-2</c:v>
                </c:pt>
                <c:pt idx="40">
                  <c:v>1.6368700000000007E-2</c:v>
                </c:pt>
                <c:pt idx="41">
                  <c:v>1.5971500000000007E-2</c:v>
                </c:pt>
                <c:pt idx="42">
                  <c:v>1.5593500000000003E-2</c:v>
                </c:pt>
                <c:pt idx="43">
                  <c:v>1.5234200000000002E-2</c:v>
                </c:pt>
                <c:pt idx="44">
                  <c:v>1.4893000000000002E-2</c:v>
                </c:pt>
                <c:pt idx="45">
                  <c:v>1.4569400000000001E-2</c:v>
                </c:pt>
                <c:pt idx="46">
                  <c:v>1.4263000000000001E-2</c:v>
                </c:pt>
                <c:pt idx="47">
                  <c:v>1.3973000000000001E-2</c:v>
                </c:pt>
                <c:pt idx="48">
                  <c:v>1.3698999999999999E-2</c:v>
                </c:pt>
                <c:pt idx="49">
                  <c:v>1.3440400000000007E-2</c:v>
                </c:pt>
                <c:pt idx="50">
                  <c:v>1.3196600000000001E-2</c:v>
                </c:pt>
                <c:pt idx="51">
                  <c:v>1.2966999999999999E-2</c:v>
                </c:pt>
                <c:pt idx="52">
                  <c:v>1.2751100000000001E-2</c:v>
                </c:pt>
                <c:pt idx="53">
                  <c:v>1.2548200000000001E-2</c:v>
                </c:pt>
                <c:pt idx="54">
                  <c:v>1.23579E-2</c:v>
                </c:pt>
                <c:pt idx="55">
                  <c:v>1.2179499999999999E-2</c:v>
                </c:pt>
                <c:pt idx="56">
                  <c:v>1.2012500000000002E-2</c:v>
                </c:pt>
                <c:pt idx="57">
                  <c:v>1.1856400000000003E-2</c:v>
                </c:pt>
                <c:pt idx="58">
                  <c:v>1.1710600000000005E-2</c:v>
                </c:pt>
                <c:pt idx="59">
                  <c:v>1.1574500000000003E-2</c:v>
                </c:pt>
                <c:pt idx="60">
                  <c:v>1.1447800000000003E-2</c:v>
                </c:pt>
                <c:pt idx="61">
                  <c:v>1.1329900000000002E-2</c:v>
                </c:pt>
                <c:pt idx="62">
                  <c:v>1.1220300000000006E-2</c:v>
                </c:pt>
                <c:pt idx="63">
                  <c:v>1.1118600000000001E-2</c:v>
                </c:pt>
                <c:pt idx="64">
                  <c:v>1.1024200000000001E-2</c:v>
                </c:pt>
                <c:pt idx="65">
                  <c:v>1.0936900000000001E-2</c:v>
                </c:pt>
                <c:pt idx="66">
                  <c:v>1.0856100000000002E-2</c:v>
                </c:pt>
                <c:pt idx="67">
                  <c:v>1.0781400000000005E-2</c:v>
                </c:pt>
                <c:pt idx="68">
                  <c:v>1.0712500000000005E-2</c:v>
                </c:pt>
                <c:pt idx="69">
                  <c:v>1.0649000000000002E-2</c:v>
                </c:pt>
                <c:pt idx="70">
                  <c:v>1.0590500000000001E-2</c:v>
                </c:pt>
                <c:pt idx="71">
                  <c:v>1.0536800000000002E-2</c:v>
                </c:pt>
                <c:pt idx="72">
                  <c:v>1.0487399999999999E-2</c:v>
                </c:pt>
                <c:pt idx="73">
                  <c:v>1.04422E-2</c:v>
                </c:pt>
                <c:pt idx="74">
                  <c:v>1.0400700000000004E-2</c:v>
                </c:pt>
                <c:pt idx="75">
                  <c:v>1.0362800000000005E-2</c:v>
                </c:pt>
                <c:pt idx="76">
                  <c:v>1.0328200000000001E-2</c:v>
                </c:pt>
                <c:pt idx="77">
                  <c:v>1.02966E-2</c:v>
                </c:pt>
                <c:pt idx="78">
                  <c:v>1.02679E-2</c:v>
                </c:pt>
                <c:pt idx="79">
                  <c:v>1.0241699999999999E-2</c:v>
                </c:pt>
                <c:pt idx="80">
                  <c:v>1.0218E-2</c:v>
                </c:pt>
                <c:pt idx="81">
                  <c:v>1.0196500000000001E-2</c:v>
                </c:pt>
                <c:pt idx="82">
                  <c:v>1.0176999999999999E-2</c:v>
                </c:pt>
                <c:pt idx="83">
                  <c:v>1.0159500000000002E-2</c:v>
                </c:pt>
                <c:pt idx="84">
                  <c:v>1.0143700000000002E-2</c:v>
                </c:pt>
                <c:pt idx="85">
                  <c:v>1.0129500000000001E-2</c:v>
                </c:pt>
                <c:pt idx="86">
                  <c:v>1.01169E-2</c:v>
                </c:pt>
                <c:pt idx="87">
                  <c:v>1.0105600000000001E-2</c:v>
                </c:pt>
                <c:pt idx="88">
                  <c:v>1.00956E-2</c:v>
                </c:pt>
                <c:pt idx="89">
                  <c:v>1.0086800000000005E-2</c:v>
                </c:pt>
                <c:pt idx="90">
                  <c:v>1.0079100000000001E-2</c:v>
                </c:pt>
                <c:pt idx="91">
                  <c:v>1.00724E-2</c:v>
                </c:pt>
                <c:pt idx="92">
                  <c:v>1.0066800000000002E-2</c:v>
                </c:pt>
                <c:pt idx="93">
                  <c:v>1.0062000000000001E-2</c:v>
                </c:pt>
                <c:pt idx="94">
                  <c:v>1.00581E-2</c:v>
                </c:pt>
                <c:pt idx="95">
                  <c:v>1.0055E-2</c:v>
                </c:pt>
                <c:pt idx="96">
                  <c:v>1.0052699999999998E-2</c:v>
                </c:pt>
                <c:pt idx="97">
                  <c:v>1.00512E-2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4429.58</c:v>
                </c:pt>
              </c:strCache>
            </c:strRef>
          </c:tx>
          <c:marker>
            <c:symbol val="none"/>
          </c:marker>
          <c:xVal>
            <c:numRef>
              <c:f>Sheet1!$A$4:$A$101</c:f>
              <c:numCache>
                <c:formatCode>0.00E+00</c:formatCode>
                <c:ptCount val="98"/>
                <c:pt idx="0">
                  <c:v>1.000000000000001E-6</c:v>
                </c:pt>
                <c:pt idx="1">
                  <c:v>2.0000000000000012E-6</c:v>
                </c:pt>
                <c:pt idx="2">
                  <c:v>3.0000000000000022E-6</c:v>
                </c:pt>
                <c:pt idx="3">
                  <c:v>4.0000000000000024E-6</c:v>
                </c:pt>
                <c:pt idx="4">
                  <c:v>5.000000000000003E-6</c:v>
                </c:pt>
                <c:pt idx="5">
                  <c:v>6.0000000000000044E-6</c:v>
                </c:pt>
                <c:pt idx="6">
                  <c:v>7.0000000000000041E-6</c:v>
                </c:pt>
                <c:pt idx="7">
                  <c:v>8.0000000000000064E-6</c:v>
                </c:pt>
                <c:pt idx="8">
                  <c:v>9.000000000000007E-6</c:v>
                </c:pt>
                <c:pt idx="9">
                  <c:v>1.0000000000000006E-5</c:v>
                </c:pt>
                <c:pt idx="10">
                  <c:v>1.1000000000000008E-5</c:v>
                </c:pt>
                <c:pt idx="11">
                  <c:v>1.2000000000000009E-5</c:v>
                </c:pt>
                <c:pt idx="12">
                  <c:v>1.3000000000000001E-5</c:v>
                </c:pt>
                <c:pt idx="13">
                  <c:v>1.4000000000000007E-5</c:v>
                </c:pt>
                <c:pt idx="14">
                  <c:v>1.5000000000000011E-5</c:v>
                </c:pt>
                <c:pt idx="15">
                  <c:v>1.6000000000000003E-5</c:v>
                </c:pt>
                <c:pt idx="16">
                  <c:v>1.700000000000001E-5</c:v>
                </c:pt>
                <c:pt idx="17">
                  <c:v>1.8000000000000014E-5</c:v>
                </c:pt>
                <c:pt idx="18">
                  <c:v>1.9000000000000015E-5</c:v>
                </c:pt>
                <c:pt idx="19">
                  <c:v>2.0000000000000012E-5</c:v>
                </c:pt>
                <c:pt idx="20">
                  <c:v>2.1000000000000009E-5</c:v>
                </c:pt>
                <c:pt idx="21">
                  <c:v>2.2000000000000016E-5</c:v>
                </c:pt>
                <c:pt idx="22">
                  <c:v>2.3000000000000014E-5</c:v>
                </c:pt>
                <c:pt idx="23">
                  <c:v>2.4000000000000018E-5</c:v>
                </c:pt>
                <c:pt idx="24">
                  <c:v>2.5000000000000018E-5</c:v>
                </c:pt>
                <c:pt idx="25">
                  <c:v>2.6000000000000015E-5</c:v>
                </c:pt>
                <c:pt idx="26">
                  <c:v>2.7000000000000016E-5</c:v>
                </c:pt>
                <c:pt idx="27">
                  <c:v>2.8000000000000013E-5</c:v>
                </c:pt>
                <c:pt idx="28">
                  <c:v>2.900000000000002E-5</c:v>
                </c:pt>
                <c:pt idx="29">
                  <c:v>3.0000000000000021E-5</c:v>
                </c:pt>
                <c:pt idx="30">
                  <c:v>3.1000000000000022E-5</c:v>
                </c:pt>
                <c:pt idx="31">
                  <c:v>3.2000000000000019E-5</c:v>
                </c:pt>
                <c:pt idx="32">
                  <c:v>3.3000000000000023E-5</c:v>
                </c:pt>
                <c:pt idx="33">
                  <c:v>3.400000000000002E-5</c:v>
                </c:pt>
                <c:pt idx="34">
                  <c:v>3.5000000000000017E-5</c:v>
                </c:pt>
                <c:pt idx="35">
                  <c:v>3.6000000000000028E-5</c:v>
                </c:pt>
                <c:pt idx="36">
                  <c:v>3.7000000000000018E-5</c:v>
                </c:pt>
                <c:pt idx="37">
                  <c:v>3.8000000000000022E-5</c:v>
                </c:pt>
                <c:pt idx="38">
                  <c:v>3.900000000000002E-5</c:v>
                </c:pt>
                <c:pt idx="39">
                  <c:v>4.0000000000000024E-5</c:v>
                </c:pt>
                <c:pt idx="40">
                  <c:v>4.1000000000000021E-5</c:v>
                </c:pt>
                <c:pt idx="41">
                  <c:v>4.2000000000000018E-5</c:v>
                </c:pt>
                <c:pt idx="42">
                  <c:v>4.3000000000000022E-5</c:v>
                </c:pt>
                <c:pt idx="43">
                  <c:v>4.4000000000000033E-5</c:v>
                </c:pt>
                <c:pt idx="44">
                  <c:v>4.500000000000003E-5</c:v>
                </c:pt>
                <c:pt idx="45">
                  <c:v>4.6000000000000027E-5</c:v>
                </c:pt>
                <c:pt idx="46">
                  <c:v>4.7000000000000024E-5</c:v>
                </c:pt>
                <c:pt idx="47">
                  <c:v>4.8000000000000035E-5</c:v>
                </c:pt>
                <c:pt idx="48">
                  <c:v>4.9000000000000032E-5</c:v>
                </c:pt>
                <c:pt idx="49">
                  <c:v>5.0000000000000036E-5</c:v>
                </c:pt>
                <c:pt idx="50">
                  <c:v>5.1000000000000027E-5</c:v>
                </c:pt>
                <c:pt idx="51">
                  <c:v>5.2000000000000031E-5</c:v>
                </c:pt>
                <c:pt idx="52">
                  <c:v>5.3000000000000028E-5</c:v>
                </c:pt>
                <c:pt idx="53">
                  <c:v>5.4000000000000032E-5</c:v>
                </c:pt>
                <c:pt idx="54">
                  <c:v>5.5000000000000043E-5</c:v>
                </c:pt>
                <c:pt idx="55">
                  <c:v>5.6000000000000026E-5</c:v>
                </c:pt>
                <c:pt idx="56">
                  <c:v>5.7000000000000044E-5</c:v>
                </c:pt>
                <c:pt idx="57">
                  <c:v>5.8000000000000034E-5</c:v>
                </c:pt>
                <c:pt idx="58">
                  <c:v>5.9000000000000038E-5</c:v>
                </c:pt>
                <c:pt idx="59">
                  <c:v>6.0000000000000042E-5</c:v>
                </c:pt>
                <c:pt idx="60">
                  <c:v>6.1000000000000033E-5</c:v>
                </c:pt>
                <c:pt idx="61">
                  <c:v>6.2000000000000043E-5</c:v>
                </c:pt>
                <c:pt idx="62">
                  <c:v>6.3000000000000027E-5</c:v>
                </c:pt>
                <c:pt idx="63">
                  <c:v>6.4000000000000038E-5</c:v>
                </c:pt>
                <c:pt idx="64">
                  <c:v>6.5000000000000035E-5</c:v>
                </c:pt>
                <c:pt idx="65">
                  <c:v>6.6000000000000046E-5</c:v>
                </c:pt>
                <c:pt idx="66">
                  <c:v>6.7000000000000043E-5</c:v>
                </c:pt>
                <c:pt idx="67">
                  <c:v>6.800000000000004E-5</c:v>
                </c:pt>
                <c:pt idx="68">
                  <c:v>6.9000000000000037E-5</c:v>
                </c:pt>
                <c:pt idx="69">
                  <c:v>7.0000000000000035E-5</c:v>
                </c:pt>
                <c:pt idx="70">
                  <c:v>7.1000000000000059E-5</c:v>
                </c:pt>
                <c:pt idx="71">
                  <c:v>7.2000000000000056E-5</c:v>
                </c:pt>
                <c:pt idx="72">
                  <c:v>7.300000000000004E-5</c:v>
                </c:pt>
                <c:pt idx="73">
                  <c:v>7.4000000000000037E-5</c:v>
                </c:pt>
                <c:pt idx="74">
                  <c:v>7.5000000000000034E-5</c:v>
                </c:pt>
                <c:pt idx="75">
                  <c:v>7.6000000000000045E-5</c:v>
                </c:pt>
                <c:pt idx="76">
                  <c:v>7.7000000000000056E-5</c:v>
                </c:pt>
                <c:pt idx="77">
                  <c:v>7.8000000000000053E-5</c:v>
                </c:pt>
                <c:pt idx="78">
                  <c:v>7.900000000000005E-5</c:v>
                </c:pt>
                <c:pt idx="79">
                  <c:v>8.0000000000000047E-5</c:v>
                </c:pt>
                <c:pt idx="80">
                  <c:v>8.1000000000000044E-5</c:v>
                </c:pt>
                <c:pt idx="81">
                  <c:v>8.2000000000000042E-5</c:v>
                </c:pt>
                <c:pt idx="82">
                  <c:v>8.3000000000000066E-5</c:v>
                </c:pt>
                <c:pt idx="83">
                  <c:v>8.400000000000009E-5</c:v>
                </c:pt>
                <c:pt idx="84">
                  <c:v>8.5000000000000047E-5</c:v>
                </c:pt>
                <c:pt idx="85">
                  <c:v>8.6000000000000044E-5</c:v>
                </c:pt>
                <c:pt idx="86">
                  <c:v>8.7000000000000041E-5</c:v>
                </c:pt>
                <c:pt idx="87">
                  <c:v>8.8000000000000065E-5</c:v>
                </c:pt>
                <c:pt idx="88">
                  <c:v>8.900000000000009E-5</c:v>
                </c:pt>
                <c:pt idx="89">
                  <c:v>9.0000000000000073E-5</c:v>
                </c:pt>
                <c:pt idx="90">
                  <c:v>9.1000000000000057E-5</c:v>
                </c:pt>
                <c:pt idx="91">
                  <c:v>9.2000000000000054E-5</c:v>
                </c:pt>
                <c:pt idx="92">
                  <c:v>9.3000000000000079E-5</c:v>
                </c:pt>
                <c:pt idx="93">
                  <c:v>9.4000000000000103E-5</c:v>
                </c:pt>
                <c:pt idx="94">
                  <c:v>9.5000000000000073E-5</c:v>
                </c:pt>
                <c:pt idx="95">
                  <c:v>9.600000000000007E-5</c:v>
                </c:pt>
                <c:pt idx="96">
                  <c:v>9.7000000000000054E-5</c:v>
                </c:pt>
                <c:pt idx="97">
                  <c:v>9.8000000000000078E-5</c:v>
                </c:pt>
              </c:numCache>
            </c:numRef>
          </c:xVal>
          <c:yVal>
            <c:numRef>
              <c:f>Sheet1!$F$4:$F$101</c:f>
              <c:numCache>
                <c:formatCode>General</c:formatCode>
                <c:ptCount val="98"/>
                <c:pt idx="0">
                  <c:v>4.9020100000000004E-2</c:v>
                </c:pt>
                <c:pt idx="1">
                  <c:v>4.8041199999999985E-2</c:v>
                </c:pt>
                <c:pt idx="2">
                  <c:v>4.7064000000000022E-2</c:v>
                </c:pt>
                <c:pt idx="3">
                  <c:v>4.6089700000000004E-2</c:v>
                </c:pt>
                <c:pt idx="4">
                  <c:v>4.5119000000000013E-2</c:v>
                </c:pt>
                <c:pt idx="5">
                  <c:v>4.4152900000000023E-2</c:v>
                </c:pt>
                <c:pt idx="6">
                  <c:v>4.3192200000000021E-2</c:v>
                </c:pt>
                <c:pt idx="7">
                  <c:v>4.2237800000000006E-2</c:v>
                </c:pt>
                <c:pt idx="8">
                  <c:v>4.1290700000000007E-2</c:v>
                </c:pt>
                <c:pt idx="9">
                  <c:v>4.0351500000000012E-2</c:v>
                </c:pt>
                <c:pt idx="10">
                  <c:v>3.9421100000000014E-2</c:v>
                </c:pt>
                <c:pt idx="11">
                  <c:v>3.8500300000000008E-2</c:v>
                </c:pt>
                <c:pt idx="12">
                  <c:v>3.7589900000000016E-2</c:v>
                </c:pt>
                <c:pt idx="13">
                  <c:v>3.6690600000000004E-2</c:v>
                </c:pt>
                <c:pt idx="14">
                  <c:v>3.5803000000000015E-2</c:v>
                </c:pt>
                <c:pt idx="15">
                  <c:v>3.4927899999999998E-2</c:v>
                </c:pt>
                <c:pt idx="16">
                  <c:v>3.4065900000000017E-2</c:v>
                </c:pt>
                <c:pt idx="17">
                  <c:v>3.3217700000000017E-2</c:v>
                </c:pt>
                <c:pt idx="18">
                  <c:v>3.2383600000000005E-2</c:v>
                </c:pt>
                <c:pt idx="19">
                  <c:v>3.1564399999999999E-2</c:v>
                </c:pt>
                <c:pt idx="20">
                  <c:v>3.07605E-2</c:v>
                </c:pt>
                <c:pt idx="21">
                  <c:v>2.9972400000000003E-2</c:v>
                </c:pt>
                <c:pt idx="22">
                  <c:v>2.9200400000000005E-2</c:v>
                </c:pt>
                <c:pt idx="23">
                  <c:v>2.8445000000000012E-2</c:v>
                </c:pt>
                <c:pt idx="24">
                  <c:v>2.7706499999999998E-2</c:v>
                </c:pt>
                <c:pt idx="25">
                  <c:v>2.6985100000000012E-2</c:v>
                </c:pt>
                <c:pt idx="26">
                  <c:v>2.6281300000000018E-2</c:v>
                </c:pt>
                <c:pt idx="27">
                  <c:v>2.5595099999999999E-2</c:v>
                </c:pt>
                <c:pt idx="28">
                  <c:v>2.4926799999999992E-2</c:v>
                </c:pt>
                <c:pt idx="29">
                  <c:v>2.4276599999999999E-2</c:v>
                </c:pt>
                <c:pt idx="30">
                  <c:v>2.3644399999999999E-2</c:v>
                </c:pt>
                <c:pt idx="31">
                  <c:v>2.3030499999999995E-2</c:v>
                </c:pt>
                <c:pt idx="32">
                  <c:v>2.2434800000000012E-2</c:v>
                </c:pt>
                <c:pt idx="33">
                  <c:v>2.1857400000000009E-2</c:v>
                </c:pt>
                <c:pt idx="34">
                  <c:v>2.129820000000001E-2</c:v>
                </c:pt>
                <c:pt idx="35">
                  <c:v>2.0757100000000004E-2</c:v>
                </c:pt>
                <c:pt idx="36">
                  <c:v>2.0234100000000008E-2</c:v>
                </c:pt>
                <c:pt idx="37">
                  <c:v>1.9729000000000003E-2</c:v>
                </c:pt>
                <c:pt idx="38">
                  <c:v>1.9241700000000007E-2</c:v>
                </c:pt>
                <c:pt idx="39">
                  <c:v>1.8772000000000004E-2</c:v>
                </c:pt>
                <c:pt idx="40">
                  <c:v>1.8319700000000001E-2</c:v>
                </c:pt>
                <c:pt idx="41">
                  <c:v>1.7884500000000011E-2</c:v>
                </c:pt>
                <c:pt idx="42">
                  <c:v>1.7466300000000004E-2</c:v>
                </c:pt>
                <c:pt idx="43">
                  <c:v>1.7064600000000003E-2</c:v>
                </c:pt>
                <c:pt idx="44">
                  <c:v>1.6679300000000001E-2</c:v>
                </c:pt>
                <c:pt idx="45">
                  <c:v>1.6310000000000009E-2</c:v>
                </c:pt>
                <c:pt idx="46">
                  <c:v>1.5956399999999999E-2</c:v>
                </c:pt>
                <c:pt idx="47">
                  <c:v>1.5618099999999999E-2</c:v>
                </c:pt>
                <c:pt idx="48">
                  <c:v>1.5294700000000001E-2</c:v>
                </c:pt>
                <c:pt idx="49">
                  <c:v>1.4985999999999999E-2</c:v>
                </c:pt>
                <c:pt idx="50">
                  <c:v>1.4691500000000003E-2</c:v>
                </c:pt>
                <c:pt idx="51">
                  <c:v>1.4410900000000001E-2</c:v>
                </c:pt>
                <c:pt idx="52">
                  <c:v>1.4143600000000001E-2</c:v>
                </c:pt>
                <c:pt idx="53">
                  <c:v>1.3889400000000003E-2</c:v>
                </c:pt>
                <c:pt idx="54">
                  <c:v>1.3647900000000003E-2</c:v>
                </c:pt>
                <c:pt idx="55">
                  <c:v>1.3418600000000001E-2</c:v>
                </c:pt>
                <c:pt idx="56">
                  <c:v>1.3201000000000001E-2</c:v>
                </c:pt>
                <c:pt idx="57">
                  <c:v>1.29949E-2</c:v>
                </c:pt>
                <c:pt idx="58">
                  <c:v>1.2799800000000002E-2</c:v>
                </c:pt>
                <c:pt idx="59">
                  <c:v>1.26152E-2</c:v>
                </c:pt>
                <c:pt idx="60">
                  <c:v>1.2440800000000005E-2</c:v>
                </c:pt>
                <c:pt idx="61">
                  <c:v>1.2276199999999999E-2</c:v>
                </c:pt>
                <c:pt idx="62">
                  <c:v>1.2121000000000003E-2</c:v>
                </c:pt>
                <c:pt idx="63">
                  <c:v>1.1974700000000003E-2</c:v>
                </c:pt>
                <c:pt idx="64">
                  <c:v>1.1837100000000003E-2</c:v>
                </c:pt>
                <c:pt idx="65">
                  <c:v>1.1707700000000003E-2</c:v>
                </c:pt>
                <c:pt idx="66">
                  <c:v>1.1586100000000005E-2</c:v>
                </c:pt>
                <c:pt idx="67">
                  <c:v>1.1472000000000003E-2</c:v>
                </c:pt>
                <c:pt idx="68">
                  <c:v>1.1365100000000006E-2</c:v>
                </c:pt>
                <c:pt idx="69">
                  <c:v>1.1265000000000004E-2</c:v>
                </c:pt>
                <c:pt idx="70">
                  <c:v>1.1171300000000002E-2</c:v>
                </c:pt>
                <c:pt idx="71">
                  <c:v>1.1083800000000006E-2</c:v>
                </c:pt>
                <c:pt idx="72">
                  <c:v>1.1002100000000006E-2</c:v>
                </c:pt>
                <c:pt idx="73">
                  <c:v>1.0926000000000005E-2</c:v>
                </c:pt>
                <c:pt idx="74">
                  <c:v>1.0855099999999999E-2</c:v>
                </c:pt>
                <c:pt idx="75">
                  <c:v>1.0789200000000001E-2</c:v>
                </c:pt>
                <c:pt idx="76">
                  <c:v>1.0727900000000002E-2</c:v>
                </c:pt>
                <c:pt idx="77">
                  <c:v>1.06712E-2</c:v>
                </c:pt>
                <c:pt idx="78">
                  <c:v>1.0618600000000001E-2</c:v>
                </c:pt>
                <c:pt idx="79">
                  <c:v>1.0570000000000001E-2</c:v>
                </c:pt>
                <c:pt idx="80">
                  <c:v>1.05252E-2</c:v>
                </c:pt>
                <c:pt idx="81">
                  <c:v>1.0483900000000001E-2</c:v>
                </c:pt>
                <c:pt idx="82">
                  <c:v>1.0445900000000001E-2</c:v>
                </c:pt>
                <c:pt idx="83">
                  <c:v>1.0411200000000001E-2</c:v>
                </c:pt>
                <c:pt idx="84">
                  <c:v>1.03794E-2</c:v>
                </c:pt>
                <c:pt idx="85">
                  <c:v>1.0350500000000004E-2</c:v>
                </c:pt>
                <c:pt idx="86">
                  <c:v>1.03242E-2</c:v>
                </c:pt>
                <c:pt idx="87">
                  <c:v>1.0300500000000006E-2</c:v>
                </c:pt>
                <c:pt idx="88">
                  <c:v>1.0279199999999999E-2</c:v>
                </c:pt>
                <c:pt idx="89">
                  <c:v>1.0260200000000001E-2</c:v>
                </c:pt>
                <c:pt idx="90">
                  <c:v>1.0243500000000001E-2</c:v>
                </c:pt>
                <c:pt idx="91">
                  <c:v>1.0228800000000001E-2</c:v>
                </c:pt>
                <c:pt idx="92">
                  <c:v>1.0216100000000001E-2</c:v>
                </c:pt>
                <c:pt idx="93">
                  <c:v>1.0205400000000005E-2</c:v>
                </c:pt>
                <c:pt idx="94">
                  <c:v>1.0196500000000001E-2</c:v>
                </c:pt>
                <c:pt idx="95">
                  <c:v>1.0189500000000002E-2</c:v>
                </c:pt>
                <c:pt idx="96">
                  <c:v>1.0184300000000002E-2</c:v>
                </c:pt>
                <c:pt idx="97">
                  <c:v>1.0180800000000005E-2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Sheet1!$G$3</c:f>
              <c:strCache>
                <c:ptCount val="1"/>
                <c:pt idx="0">
                  <c:v>5315.5</c:v>
                </c:pt>
              </c:strCache>
            </c:strRef>
          </c:tx>
          <c:marker>
            <c:symbol val="none"/>
          </c:marker>
          <c:xVal>
            <c:numRef>
              <c:f>Sheet1!$A$4:$A$101</c:f>
              <c:numCache>
                <c:formatCode>0.00E+00</c:formatCode>
                <c:ptCount val="98"/>
                <c:pt idx="0">
                  <c:v>1.000000000000001E-6</c:v>
                </c:pt>
                <c:pt idx="1">
                  <c:v>2.0000000000000012E-6</c:v>
                </c:pt>
                <c:pt idx="2">
                  <c:v>3.0000000000000022E-6</c:v>
                </c:pt>
                <c:pt idx="3">
                  <c:v>4.0000000000000024E-6</c:v>
                </c:pt>
                <c:pt idx="4">
                  <c:v>5.000000000000003E-6</c:v>
                </c:pt>
                <c:pt idx="5">
                  <c:v>6.0000000000000044E-6</c:v>
                </c:pt>
                <c:pt idx="6">
                  <c:v>7.0000000000000041E-6</c:v>
                </c:pt>
                <c:pt idx="7">
                  <c:v>8.0000000000000064E-6</c:v>
                </c:pt>
                <c:pt idx="8">
                  <c:v>9.000000000000007E-6</c:v>
                </c:pt>
                <c:pt idx="9">
                  <c:v>1.0000000000000006E-5</c:v>
                </c:pt>
                <c:pt idx="10">
                  <c:v>1.1000000000000008E-5</c:v>
                </c:pt>
                <c:pt idx="11">
                  <c:v>1.2000000000000009E-5</c:v>
                </c:pt>
                <c:pt idx="12">
                  <c:v>1.3000000000000001E-5</c:v>
                </c:pt>
                <c:pt idx="13">
                  <c:v>1.4000000000000007E-5</c:v>
                </c:pt>
                <c:pt idx="14">
                  <c:v>1.5000000000000011E-5</c:v>
                </c:pt>
                <c:pt idx="15">
                  <c:v>1.6000000000000003E-5</c:v>
                </c:pt>
                <c:pt idx="16">
                  <c:v>1.700000000000001E-5</c:v>
                </c:pt>
                <c:pt idx="17">
                  <c:v>1.8000000000000014E-5</c:v>
                </c:pt>
                <c:pt idx="18">
                  <c:v>1.9000000000000015E-5</c:v>
                </c:pt>
                <c:pt idx="19">
                  <c:v>2.0000000000000012E-5</c:v>
                </c:pt>
                <c:pt idx="20">
                  <c:v>2.1000000000000009E-5</c:v>
                </c:pt>
                <c:pt idx="21">
                  <c:v>2.2000000000000016E-5</c:v>
                </c:pt>
                <c:pt idx="22">
                  <c:v>2.3000000000000014E-5</c:v>
                </c:pt>
                <c:pt idx="23">
                  <c:v>2.4000000000000018E-5</c:v>
                </c:pt>
                <c:pt idx="24">
                  <c:v>2.5000000000000018E-5</c:v>
                </c:pt>
                <c:pt idx="25">
                  <c:v>2.6000000000000015E-5</c:v>
                </c:pt>
                <c:pt idx="26">
                  <c:v>2.7000000000000016E-5</c:v>
                </c:pt>
                <c:pt idx="27">
                  <c:v>2.8000000000000013E-5</c:v>
                </c:pt>
                <c:pt idx="28">
                  <c:v>2.900000000000002E-5</c:v>
                </c:pt>
                <c:pt idx="29">
                  <c:v>3.0000000000000021E-5</c:v>
                </c:pt>
                <c:pt idx="30">
                  <c:v>3.1000000000000022E-5</c:v>
                </c:pt>
                <c:pt idx="31">
                  <c:v>3.2000000000000019E-5</c:v>
                </c:pt>
                <c:pt idx="32">
                  <c:v>3.3000000000000023E-5</c:v>
                </c:pt>
                <c:pt idx="33">
                  <c:v>3.400000000000002E-5</c:v>
                </c:pt>
                <c:pt idx="34">
                  <c:v>3.5000000000000017E-5</c:v>
                </c:pt>
                <c:pt idx="35">
                  <c:v>3.6000000000000028E-5</c:v>
                </c:pt>
                <c:pt idx="36">
                  <c:v>3.7000000000000018E-5</c:v>
                </c:pt>
                <c:pt idx="37">
                  <c:v>3.8000000000000022E-5</c:v>
                </c:pt>
                <c:pt idx="38">
                  <c:v>3.900000000000002E-5</c:v>
                </c:pt>
                <c:pt idx="39">
                  <c:v>4.0000000000000024E-5</c:v>
                </c:pt>
                <c:pt idx="40">
                  <c:v>4.1000000000000021E-5</c:v>
                </c:pt>
                <c:pt idx="41">
                  <c:v>4.2000000000000018E-5</c:v>
                </c:pt>
                <c:pt idx="42">
                  <c:v>4.3000000000000022E-5</c:v>
                </c:pt>
                <c:pt idx="43">
                  <c:v>4.4000000000000033E-5</c:v>
                </c:pt>
                <c:pt idx="44">
                  <c:v>4.500000000000003E-5</c:v>
                </c:pt>
                <c:pt idx="45">
                  <c:v>4.6000000000000027E-5</c:v>
                </c:pt>
                <c:pt idx="46">
                  <c:v>4.7000000000000024E-5</c:v>
                </c:pt>
                <c:pt idx="47">
                  <c:v>4.8000000000000035E-5</c:v>
                </c:pt>
                <c:pt idx="48">
                  <c:v>4.9000000000000032E-5</c:v>
                </c:pt>
                <c:pt idx="49">
                  <c:v>5.0000000000000036E-5</c:v>
                </c:pt>
                <c:pt idx="50">
                  <c:v>5.1000000000000027E-5</c:v>
                </c:pt>
                <c:pt idx="51">
                  <c:v>5.2000000000000031E-5</c:v>
                </c:pt>
                <c:pt idx="52">
                  <c:v>5.3000000000000028E-5</c:v>
                </c:pt>
                <c:pt idx="53">
                  <c:v>5.4000000000000032E-5</c:v>
                </c:pt>
                <c:pt idx="54">
                  <c:v>5.5000000000000043E-5</c:v>
                </c:pt>
                <c:pt idx="55">
                  <c:v>5.6000000000000026E-5</c:v>
                </c:pt>
                <c:pt idx="56">
                  <c:v>5.7000000000000044E-5</c:v>
                </c:pt>
                <c:pt idx="57">
                  <c:v>5.8000000000000034E-5</c:v>
                </c:pt>
                <c:pt idx="58">
                  <c:v>5.9000000000000038E-5</c:v>
                </c:pt>
                <c:pt idx="59">
                  <c:v>6.0000000000000042E-5</c:v>
                </c:pt>
                <c:pt idx="60">
                  <c:v>6.1000000000000033E-5</c:v>
                </c:pt>
                <c:pt idx="61">
                  <c:v>6.2000000000000043E-5</c:v>
                </c:pt>
                <c:pt idx="62">
                  <c:v>6.3000000000000027E-5</c:v>
                </c:pt>
                <c:pt idx="63">
                  <c:v>6.4000000000000038E-5</c:v>
                </c:pt>
                <c:pt idx="64">
                  <c:v>6.5000000000000035E-5</c:v>
                </c:pt>
                <c:pt idx="65">
                  <c:v>6.6000000000000046E-5</c:v>
                </c:pt>
                <c:pt idx="66">
                  <c:v>6.7000000000000043E-5</c:v>
                </c:pt>
                <c:pt idx="67">
                  <c:v>6.800000000000004E-5</c:v>
                </c:pt>
                <c:pt idx="68">
                  <c:v>6.9000000000000037E-5</c:v>
                </c:pt>
                <c:pt idx="69">
                  <c:v>7.0000000000000035E-5</c:v>
                </c:pt>
                <c:pt idx="70">
                  <c:v>7.1000000000000059E-5</c:v>
                </c:pt>
                <c:pt idx="71">
                  <c:v>7.2000000000000056E-5</c:v>
                </c:pt>
                <c:pt idx="72">
                  <c:v>7.300000000000004E-5</c:v>
                </c:pt>
                <c:pt idx="73">
                  <c:v>7.4000000000000037E-5</c:v>
                </c:pt>
                <c:pt idx="74">
                  <c:v>7.5000000000000034E-5</c:v>
                </c:pt>
                <c:pt idx="75">
                  <c:v>7.6000000000000045E-5</c:v>
                </c:pt>
                <c:pt idx="76">
                  <c:v>7.7000000000000056E-5</c:v>
                </c:pt>
                <c:pt idx="77">
                  <c:v>7.8000000000000053E-5</c:v>
                </c:pt>
                <c:pt idx="78">
                  <c:v>7.900000000000005E-5</c:v>
                </c:pt>
                <c:pt idx="79">
                  <c:v>8.0000000000000047E-5</c:v>
                </c:pt>
                <c:pt idx="80">
                  <c:v>8.1000000000000044E-5</c:v>
                </c:pt>
                <c:pt idx="81">
                  <c:v>8.2000000000000042E-5</c:v>
                </c:pt>
                <c:pt idx="82">
                  <c:v>8.3000000000000066E-5</c:v>
                </c:pt>
                <c:pt idx="83">
                  <c:v>8.400000000000009E-5</c:v>
                </c:pt>
                <c:pt idx="84">
                  <c:v>8.5000000000000047E-5</c:v>
                </c:pt>
                <c:pt idx="85">
                  <c:v>8.6000000000000044E-5</c:v>
                </c:pt>
                <c:pt idx="86">
                  <c:v>8.7000000000000041E-5</c:v>
                </c:pt>
                <c:pt idx="87">
                  <c:v>8.8000000000000065E-5</c:v>
                </c:pt>
                <c:pt idx="88">
                  <c:v>8.900000000000009E-5</c:v>
                </c:pt>
                <c:pt idx="89">
                  <c:v>9.0000000000000073E-5</c:v>
                </c:pt>
                <c:pt idx="90">
                  <c:v>9.1000000000000057E-5</c:v>
                </c:pt>
                <c:pt idx="91">
                  <c:v>9.2000000000000054E-5</c:v>
                </c:pt>
                <c:pt idx="92">
                  <c:v>9.3000000000000079E-5</c:v>
                </c:pt>
                <c:pt idx="93">
                  <c:v>9.4000000000000103E-5</c:v>
                </c:pt>
                <c:pt idx="94">
                  <c:v>9.5000000000000073E-5</c:v>
                </c:pt>
                <c:pt idx="95">
                  <c:v>9.600000000000007E-5</c:v>
                </c:pt>
                <c:pt idx="96">
                  <c:v>9.7000000000000054E-5</c:v>
                </c:pt>
                <c:pt idx="97">
                  <c:v>9.8000000000000078E-5</c:v>
                </c:pt>
              </c:numCache>
            </c:numRef>
          </c:xVal>
          <c:yVal>
            <c:numRef>
              <c:f>Sheet1!$G$4:$G$101</c:f>
              <c:numCache>
                <c:formatCode>General</c:formatCode>
                <c:ptCount val="98"/>
                <c:pt idx="0">
                  <c:v>4.9105400000000021E-2</c:v>
                </c:pt>
                <c:pt idx="1">
                  <c:v>4.8211600000000014E-2</c:v>
                </c:pt>
                <c:pt idx="2">
                  <c:v>4.731910000000001E-2</c:v>
                </c:pt>
                <c:pt idx="3">
                  <c:v>4.6428799999999992E-2</c:v>
                </c:pt>
                <c:pt idx="4">
                  <c:v>4.5541199999999983E-2</c:v>
                </c:pt>
                <c:pt idx="5">
                  <c:v>4.4657100000000005E-2</c:v>
                </c:pt>
                <c:pt idx="6">
                  <c:v>4.3777200000000009E-2</c:v>
                </c:pt>
                <c:pt idx="7">
                  <c:v>4.2902100000000019E-2</c:v>
                </c:pt>
                <c:pt idx="8">
                  <c:v>4.2032500000000021E-2</c:v>
                </c:pt>
                <c:pt idx="9">
                  <c:v>4.1169000000000004E-2</c:v>
                </c:pt>
                <c:pt idx="10">
                  <c:v>4.0312200000000027E-2</c:v>
                </c:pt>
                <c:pt idx="11">
                  <c:v>3.9462900000000009E-2</c:v>
                </c:pt>
                <c:pt idx="12">
                  <c:v>3.862150000000001E-2</c:v>
                </c:pt>
                <c:pt idx="13">
                  <c:v>3.7788599999999999E-2</c:v>
                </c:pt>
                <c:pt idx="14">
                  <c:v>3.6964900000000009E-2</c:v>
                </c:pt>
                <c:pt idx="15">
                  <c:v>3.6150800000000004E-2</c:v>
                </c:pt>
                <c:pt idx="16">
                  <c:v>3.5346900000000007E-2</c:v>
                </c:pt>
                <c:pt idx="17">
                  <c:v>3.4553700000000007E-2</c:v>
                </c:pt>
                <c:pt idx="18">
                  <c:v>3.3771500000000017E-2</c:v>
                </c:pt>
                <c:pt idx="19">
                  <c:v>3.3001000000000016E-2</c:v>
                </c:pt>
                <c:pt idx="20">
                  <c:v>3.2242500000000014E-2</c:v>
                </c:pt>
                <c:pt idx="21">
                  <c:v>3.1496400000000001E-2</c:v>
                </c:pt>
                <c:pt idx="22">
                  <c:v>3.0763100000000005E-2</c:v>
                </c:pt>
                <c:pt idx="23">
                  <c:v>3.0042900000000011E-2</c:v>
                </c:pt>
                <c:pt idx="24">
                  <c:v>2.933620000000001E-2</c:v>
                </c:pt>
                <c:pt idx="25">
                  <c:v>2.8643200000000011E-2</c:v>
                </c:pt>
                <c:pt idx="26">
                  <c:v>2.7964200000000005E-2</c:v>
                </c:pt>
                <c:pt idx="27">
                  <c:v>2.7299500000000011E-2</c:v>
                </c:pt>
                <c:pt idx="28">
                  <c:v>2.6649300000000018E-2</c:v>
                </c:pt>
                <c:pt idx="29">
                  <c:v>2.6013700000000011E-2</c:v>
                </c:pt>
                <c:pt idx="30">
                  <c:v>2.5392899999999996E-2</c:v>
                </c:pt>
                <c:pt idx="31">
                  <c:v>2.4787000000000007E-2</c:v>
                </c:pt>
                <c:pt idx="32">
                  <c:v>2.4196199999999998E-2</c:v>
                </c:pt>
                <c:pt idx="33">
                  <c:v>2.3620499999999985E-2</c:v>
                </c:pt>
                <c:pt idx="34">
                  <c:v>2.3060000000000001E-2</c:v>
                </c:pt>
                <c:pt idx="35">
                  <c:v>2.2514699999999995E-2</c:v>
                </c:pt>
                <c:pt idx="36">
                  <c:v>2.1984600000000003E-2</c:v>
                </c:pt>
                <c:pt idx="37">
                  <c:v>2.1469700000000005E-2</c:v>
                </c:pt>
                <c:pt idx="38">
                  <c:v>2.0969999999999999E-2</c:v>
                </c:pt>
                <c:pt idx="39">
                  <c:v>2.0485400000000004E-2</c:v>
                </c:pt>
                <c:pt idx="40">
                  <c:v>2.0015700000000008E-2</c:v>
                </c:pt>
                <c:pt idx="41">
                  <c:v>1.9560900000000006E-2</c:v>
                </c:pt>
                <c:pt idx="42">
                  <c:v>1.9121000000000006E-2</c:v>
                </c:pt>
                <c:pt idx="43">
                  <c:v>1.8695600000000003E-2</c:v>
                </c:pt>
                <c:pt idx="44">
                  <c:v>1.8284700000000004E-2</c:v>
                </c:pt>
                <c:pt idx="45">
                  <c:v>1.7888100000000007E-2</c:v>
                </c:pt>
                <c:pt idx="46">
                  <c:v>1.7505600000000003E-2</c:v>
                </c:pt>
                <c:pt idx="47">
                  <c:v>1.7136999999999999E-2</c:v>
                </c:pt>
                <c:pt idx="48">
                  <c:v>1.6782000000000005E-2</c:v>
                </c:pt>
                <c:pt idx="49">
                  <c:v>1.6440500000000011E-2</c:v>
                </c:pt>
                <c:pt idx="50">
                  <c:v>1.6112100000000004E-2</c:v>
                </c:pt>
                <c:pt idx="51">
                  <c:v>1.5796700000000004E-2</c:v>
                </c:pt>
                <c:pt idx="52">
                  <c:v>1.5494000000000003E-2</c:v>
                </c:pt>
                <c:pt idx="53">
                  <c:v>1.5203600000000003E-2</c:v>
                </c:pt>
                <c:pt idx="54">
                  <c:v>1.4925300000000002E-2</c:v>
                </c:pt>
                <c:pt idx="55">
                  <c:v>1.4658800000000001E-2</c:v>
                </c:pt>
                <c:pt idx="56">
                  <c:v>1.4403900000000001E-2</c:v>
                </c:pt>
                <c:pt idx="57">
                  <c:v>1.4160100000000005E-2</c:v>
                </c:pt>
                <c:pt idx="58">
                  <c:v>1.3927300000000005E-2</c:v>
                </c:pt>
                <c:pt idx="59">
                  <c:v>1.3705100000000007E-2</c:v>
                </c:pt>
                <c:pt idx="60">
                  <c:v>1.34932E-2</c:v>
                </c:pt>
                <c:pt idx="61">
                  <c:v>1.3291300000000002E-2</c:v>
                </c:pt>
                <c:pt idx="62">
                  <c:v>1.3099100000000002E-2</c:v>
                </c:pt>
                <c:pt idx="63">
                  <c:v>1.29163E-2</c:v>
                </c:pt>
                <c:pt idx="64">
                  <c:v>1.2742500000000006E-2</c:v>
                </c:pt>
                <c:pt idx="65">
                  <c:v>1.2577500000000002E-2</c:v>
                </c:pt>
                <c:pt idx="66">
                  <c:v>1.2421000000000001E-2</c:v>
                </c:pt>
                <c:pt idx="67">
                  <c:v>1.2272699999999996E-2</c:v>
                </c:pt>
                <c:pt idx="68">
                  <c:v>1.2132199999999999E-2</c:v>
                </c:pt>
                <c:pt idx="69">
                  <c:v>1.1999299999999999E-2</c:v>
                </c:pt>
                <c:pt idx="70">
                  <c:v>1.1873800000000006E-2</c:v>
                </c:pt>
                <c:pt idx="71">
                  <c:v>1.1755200000000002E-2</c:v>
                </c:pt>
                <c:pt idx="72">
                  <c:v>1.1643500000000005E-2</c:v>
                </c:pt>
                <c:pt idx="73">
                  <c:v>1.15382E-2</c:v>
                </c:pt>
                <c:pt idx="74">
                  <c:v>1.14392E-2</c:v>
                </c:pt>
                <c:pt idx="75">
                  <c:v>1.1346200000000002E-2</c:v>
                </c:pt>
                <c:pt idx="76">
                  <c:v>1.1258900000000001E-2</c:v>
                </c:pt>
                <c:pt idx="77">
                  <c:v>1.1177100000000002E-2</c:v>
                </c:pt>
                <c:pt idx="78">
                  <c:v>1.1100700000000005E-2</c:v>
                </c:pt>
                <c:pt idx="79">
                  <c:v>1.1029300000000002E-2</c:v>
                </c:pt>
                <c:pt idx="80">
                  <c:v>1.0962800000000005E-2</c:v>
                </c:pt>
                <c:pt idx="81">
                  <c:v>1.0900900000000005E-2</c:v>
                </c:pt>
                <c:pt idx="82">
                  <c:v>1.0843600000000004E-2</c:v>
                </c:pt>
                <c:pt idx="83">
                  <c:v>1.0790500000000003E-2</c:v>
                </c:pt>
                <c:pt idx="84">
                  <c:v>1.0741600000000002E-2</c:v>
                </c:pt>
                <c:pt idx="85">
                  <c:v>1.0696700000000002E-2</c:v>
                </c:pt>
                <c:pt idx="86">
                  <c:v>1.0655600000000001E-2</c:v>
                </c:pt>
                <c:pt idx="87">
                  <c:v>1.06182E-2</c:v>
                </c:pt>
                <c:pt idx="88">
                  <c:v>1.0584300000000001E-2</c:v>
                </c:pt>
                <c:pt idx="89">
                  <c:v>1.0553999999999997E-2</c:v>
                </c:pt>
                <c:pt idx="90">
                  <c:v>1.05269E-2</c:v>
                </c:pt>
                <c:pt idx="91">
                  <c:v>1.0503100000000003E-2</c:v>
                </c:pt>
                <c:pt idx="92">
                  <c:v>1.0482500000000006E-2</c:v>
                </c:pt>
                <c:pt idx="93">
                  <c:v>1.0465000000000002E-2</c:v>
                </c:pt>
                <c:pt idx="94">
                  <c:v>1.0450400000000002E-2</c:v>
                </c:pt>
                <c:pt idx="95">
                  <c:v>1.0438899999999999E-2</c:v>
                </c:pt>
                <c:pt idx="96">
                  <c:v>1.0430300000000002E-2</c:v>
                </c:pt>
                <c:pt idx="97">
                  <c:v>1.0424500000000003E-2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Sheet1!$H$3</c:f>
              <c:strCache>
                <c:ptCount val="1"/>
                <c:pt idx="0">
                  <c:v>6201.41</c:v>
                </c:pt>
              </c:strCache>
            </c:strRef>
          </c:tx>
          <c:marker>
            <c:symbol val="none"/>
          </c:marker>
          <c:xVal>
            <c:numRef>
              <c:f>Sheet1!$A$4:$A$101</c:f>
              <c:numCache>
                <c:formatCode>0.00E+00</c:formatCode>
                <c:ptCount val="98"/>
                <c:pt idx="0">
                  <c:v>1.000000000000001E-6</c:v>
                </c:pt>
                <c:pt idx="1">
                  <c:v>2.0000000000000012E-6</c:v>
                </c:pt>
                <c:pt idx="2">
                  <c:v>3.0000000000000022E-6</c:v>
                </c:pt>
                <c:pt idx="3">
                  <c:v>4.0000000000000024E-6</c:v>
                </c:pt>
                <c:pt idx="4">
                  <c:v>5.000000000000003E-6</c:v>
                </c:pt>
                <c:pt idx="5">
                  <c:v>6.0000000000000044E-6</c:v>
                </c:pt>
                <c:pt idx="6">
                  <c:v>7.0000000000000041E-6</c:v>
                </c:pt>
                <c:pt idx="7">
                  <c:v>8.0000000000000064E-6</c:v>
                </c:pt>
                <c:pt idx="8">
                  <c:v>9.000000000000007E-6</c:v>
                </c:pt>
                <c:pt idx="9">
                  <c:v>1.0000000000000006E-5</c:v>
                </c:pt>
                <c:pt idx="10">
                  <c:v>1.1000000000000008E-5</c:v>
                </c:pt>
                <c:pt idx="11">
                  <c:v>1.2000000000000009E-5</c:v>
                </c:pt>
                <c:pt idx="12">
                  <c:v>1.3000000000000001E-5</c:v>
                </c:pt>
                <c:pt idx="13">
                  <c:v>1.4000000000000007E-5</c:v>
                </c:pt>
                <c:pt idx="14">
                  <c:v>1.5000000000000011E-5</c:v>
                </c:pt>
                <c:pt idx="15">
                  <c:v>1.6000000000000003E-5</c:v>
                </c:pt>
                <c:pt idx="16">
                  <c:v>1.700000000000001E-5</c:v>
                </c:pt>
                <c:pt idx="17">
                  <c:v>1.8000000000000014E-5</c:v>
                </c:pt>
                <c:pt idx="18">
                  <c:v>1.9000000000000015E-5</c:v>
                </c:pt>
                <c:pt idx="19">
                  <c:v>2.0000000000000012E-5</c:v>
                </c:pt>
                <c:pt idx="20">
                  <c:v>2.1000000000000009E-5</c:v>
                </c:pt>
                <c:pt idx="21">
                  <c:v>2.2000000000000016E-5</c:v>
                </c:pt>
                <c:pt idx="22">
                  <c:v>2.3000000000000014E-5</c:v>
                </c:pt>
                <c:pt idx="23">
                  <c:v>2.4000000000000018E-5</c:v>
                </c:pt>
                <c:pt idx="24">
                  <c:v>2.5000000000000018E-5</c:v>
                </c:pt>
                <c:pt idx="25">
                  <c:v>2.6000000000000015E-5</c:v>
                </c:pt>
                <c:pt idx="26">
                  <c:v>2.7000000000000016E-5</c:v>
                </c:pt>
                <c:pt idx="27">
                  <c:v>2.8000000000000013E-5</c:v>
                </c:pt>
                <c:pt idx="28">
                  <c:v>2.900000000000002E-5</c:v>
                </c:pt>
                <c:pt idx="29">
                  <c:v>3.0000000000000021E-5</c:v>
                </c:pt>
                <c:pt idx="30">
                  <c:v>3.1000000000000022E-5</c:v>
                </c:pt>
                <c:pt idx="31">
                  <c:v>3.2000000000000019E-5</c:v>
                </c:pt>
                <c:pt idx="32">
                  <c:v>3.3000000000000023E-5</c:v>
                </c:pt>
                <c:pt idx="33">
                  <c:v>3.400000000000002E-5</c:v>
                </c:pt>
                <c:pt idx="34">
                  <c:v>3.5000000000000017E-5</c:v>
                </c:pt>
                <c:pt idx="35">
                  <c:v>3.6000000000000028E-5</c:v>
                </c:pt>
                <c:pt idx="36">
                  <c:v>3.7000000000000018E-5</c:v>
                </c:pt>
                <c:pt idx="37">
                  <c:v>3.8000000000000022E-5</c:v>
                </c:pt>
                <c:pt idx="38">
                  <c:v>3.900000000000002E-5</c:v>
                </c:pt>
                <c:pt idx="39">
                  <c:v>4.0000000000000024E-5</c:v>
                </c:pt>
                <c:pt idx="40">
                  <c:v>4.1000000000000021E-5</c:v>
                </c:pt>
                <c:pt idx="41">
                  <c:v>4.2000000000000018E-5</c:v>
                </c:pt>
                <c:pt idx="42">
                  <c:v>4.3000000000000022E-5</c:v>
                </c:pt>
                <c:pt idx="43">
                  <c:v>4.4000000000000033E-5</c:v>
                </c:pt>
                <c:pt idx="44">
                  <c:v>4.500000000000003E-5</c:v>
                </c:pt>
                <c:pt idx="45">
                  <c:v>4.6000000000000027E-5</c:v>
                </c:pt>
                <c:pt idx="46">
                  <c:v>4.7000000000000024E-5</c:v>
                </c:pt>
                <c:pt idx="47">
                  <c:v>4.8000000000000035E-5</c:v>
                </c:pt>
                <c:pt idx="48">
                  <c:v>4.9000000000000032E-5</c:v>
                </c:pt>
                <c:pt idx="49">
                  <c:v>5.0000000000000036E-5</c:v>
                </c:pt>
                <c:pt idx="50">
                  <c:v>5.1000000000000027E-5</c:v>
                </c:pt>
                <c:pt idx="51">
                  <c:v>5.2000000000000031E-5</c:v>
                </c:pt>
                <c:pt idx="52">
                  <c:v>5.3000000000000028E-5</c:v>
                </c:pt>
                <c:pt idx="53">
                  <c:v>5.4000000000000032E-5</c:v>
                </c:pt>
                <c:pt idx="54">
                  <c:v>5.5000000000000043E-5</c:v>
                </c:pt>
                <c:pt idx="55">
                  <c:v>5.6000000000000026E-5</c:v>
                </c:pt>
                <c:pt idx="56">
                  <c:v>5.7000000000000044E-5</c:v>
                </c:pt>
                <c:pt idx="57">
                  <c:v>5.8000000000000034E-5</c:v>
                </c:pt>
                <c:pt idx="58">
                  <c:v>5.9000000000000038E-5</c:v>
                </c:pt>
                <c:pt idx="59">
                  <c:v>6.0000000000000042E-5</c:v>
                </c:pt>
                <c:pt idx="60">
                  <c:v>6.1000000000000033E-5</c:v>
                </c:pt>
                <c:pt idx="61">
                  <c:v>6.2000000000000043E-5</c:v>
                </c:pt>
                <c:pt idx="62">
                  <c:v>6.3000000000000027E-5</c:v>
                </c:pt>
                <c:pt idx="63">
                  <c:v>6.4000000000000038E-5</c:v>
                </c:pt>
                <c:pt idx="64">
                  <c:v>6.5000000000000035E-5</c:v>
                </c:pt>
                <c:pt idx="65">
                  <c:v>6.6000000000000046E-5</c:v>
                </c:pt>
                <c:pt idx="66">
                  <c:v>6.7000000000000043E-5</c:v>
                </c:pt>
                <c:pt idx="67">
                  <c:v>6.800000000000004E-5</c:v>
                </c:pt>
                <c:pt idx="68">
                  <c:v>6.9000000000000037E-5</c:v>
                </c:pt>
                <c:pt idx="69">
                  <c:v>7.0000000000000035E-5</c:v>
                </c:pt>
                <c:pt idx="70">
                  <c:v>7.1000000000000059E-5</c:v>
                </c:pt>
                <c:pt idx="71">
                  <c:v>7.2000000000000056E-5</c:v>
                </c:pt>
                <c:pt idx="72">
                  <c:v>7.300000000000004E-5</c:v>
                </c:pt>
                <c:pt idx="73">
                  <c:v>7.4000000000000037E-5</c:v>
                </c:pt>
                <c:pt idx="74">
                  <c:v>7.5000000000000034E-5</c:v>
                </c:pt>
                <c:pt idx="75">
                  <c:v>7.6000000000000045E-5</c:v>
                </c:pt>
                <c:pt idx="76">
                  <c:v>7.7000000000000056E-5</c:v>
                </c:pt>
                <c:pt idx="77">
                  <c:v>7.8000000000000053E-5</c:v>
                </c:pt>
                <c:pt idx="78">
                  <c:v>7.900000000000005E-5</c:v>
                </c:pt>
                <c:pt idx="79">
                  <c:v>8.0000000000000047E-5</c:v>
                </c:pt>
                <c:pt idx="80">
                  <c:v>8.1000000000000044E-5</c:v>
                </c:pt>
                <c:pt idx="81">
                  <c:v>8.2000000000000042E-5</c:v>
                </c:pt>
                <c:pt idx="82">
                  <c:v>8.3000000000000066E-5</c:v>
                </c:pt>
                <c:pt idx="83">
                  <c:v>8.400000000000009E-5</c:v>
                </c:pt>
                <c:pt idx="84">
                  <c:v>8.5000000000000047E-5</c:v>
                </c:pt>
                <c:pt idx="85">
                  <c:v>8.6000000000000044E-5</c:v>
                </c:pt>
                <c:pt idx="86">
                  <c:v>8.7000000000000041E-5</c:v>
                </c:pt>
                <c:pt idx="87">
                  <c:v>8.8000000000000065E-5</c:v>
                </c:pt>
                <c:pt idx="88">
                  <c:v>8.900000000000009E-5</c:v>
                </c:pt>
                <c:pt idx="89">
                  <c:v>9.0000000000000073E-5</c:v>
                </c:pt>
                <c:pt idx="90">
                  <c:v>9.1000000000000057E-5</c:v>
                </c:pt>
                <c:pt idx="91">
                  <c:v>9.2000000000000054E-5</c:v>
                </c:pt>
                <c:pt idx="92">
                  <c:v>9.3000000000000079E-5</c:v>
                </c:pt>
                <c:pt idx="93">
                  <c:v>9.4000000000000103E-5</c:v>
                </c:pt>
                <c:pt idx="94">
                  <c:v>9.5000000000000073E-5</c:v>
                </c:pt>
                <c:pt idx="95">
                  <c:v>9.600000000000007E-5</c:v>
                </c:pt>
                <c:pt idx="96">
                  <c:v>9.7000000000000054E-5</c:v>
                </c:pt>
                <c:pt idx="97">
                  <c:v>9.8000000000000078E-5</c:v>
                </c:pt>
              </c:numCache>
            </c:numRef>
          </c:xVal>
          <c:yVal>
            <c:numRef>
              <c:f>Sheet1!$H$4:$H$101</c:f>
              <c:numCache>
                <c:formatCode>General</c:formatCode>
                <c:ptCount val="98"/>
                <c:pt idx="0">
                  <c:v>4.9171800000000002E-2</c:v>
                </c:pt>
                <c:pt idx="1">
                  <c:v>4.8344099999999994E-2</c:v>
                </c:pt>
                <c:pt idx="2">
                  <c:v>4.7517500000000025E-2</c:v>
                </c:pt>
                <c:pt idx="3">
                  <c:v>4.6692600000000022E-2</c:v>
                </c:pt>
                <c:pt idx="4">
                  <c:v>4.5869899999999998E-2</c:v>
                </c:pt>
                <c:pt idx="5">
                  <c:v>4.5050000000000014E-2</c:v>
                </c:pt>
                <c:pt idx="6">
                  <c:v>4.4233400000000006E-2</c:v>
                </c:pt>
                <c:pt idx="7">
                  <c:v>4.3420599999999997E-2</c:v>
                </c:pt>
                <c:pt idx="8">
                  <c:v>4.2612200000000024E-2</c:v>
                </c:pt>
                <c:pt idx="9">
                  <c:v>4.1808700000000004E-2</c:v>
                </c:pt>
                <c:pt idx="10">
                  <c:v>4.1010600000000022E-2</c:v>
                </c:pt>
                <c:pt idx="11">
                  <c:v>4.0218300000000005E-2</c:v>
                </c:pt>
                <c:pt idx="12">
                  <c:v>3.9432500000000009E-2</c:v>
                </c:pt>
                <c:pt idx="13">
                  <c:v>3.8653500000000007E-2</c:v>
                </c:pt>
                <c:pt idx="14">
                  <c:v>3.7881800000000021E-2</c:v>
                </c:pt>
                <c:pt idx="15">
                  <c:v>3.7117900000000009E-2</c:v>
                </c:pt>
                <c:pt idx="16">
                  <c:v>3.6362100000000001E-2</c:v>
                </c:pt>
                <c:pt idx="17">
                  <c:v>3.5615000000000015E-2</c:v>
                </c:pt>
                <c:pt idx="18">
                  <c:v>3.4876800000000006E-2</c:v>
                </c:pt>
                <c:pt idx="19">
                  <c:v>3.4148100000000001E-2</c:v>
                </c:pt>
                <c:pt idx="20">
                  <c:v>3.342910000000001E-2</c:v>
                </c:pt>
                <c:pt idx="21">
                  <c:v>3.2720199999999998E-2</c:v>
                </c:pt>
                <c:pt idx="22">
                  <c:v>3.2021700000000014E-2</c:v>
                </c:pt>
                <c:pt idx="23">
                  <c:v>3.1334000000000008E-2</c:v>
                </c:pt>
                <c:pt idx="24">
                  <c:v>3.0657300000000009E-2</c:v>
                </c:pt>
                <c:pt idx="25">
                  <c:v>2.9991900000000002E-2</c:v>
                </c:pt>
                <c:pt idx="26">
                  <c:v>2.9338000000000003E-2</c:v>
                </c:pt>
                <c:pt idx="27">
                  <c:v>2.8696000000000003E-2</c:v>
                </c:pt>
                <c:pt idx="28">
                  <c:v>2.8065900000000005E-2</c:v>
                </c:pt>
                <c:pt idx="29">
                  <c:v>2.7448000000000011E-2</c:v>
                </c:pt>
                <c:pt idx="30">
                  <c:v>2.6842500000000002E-2</c:v>
                </c:pt>
                <c:pt idx="31">
                  <c:v>2.6249500000000002E-2</c:v>
                </c:pt>
                <c:pt idx="32">
                  <c:v>2.566920000000001E-2</c:v>
                </c:pt>
                <c:pt idx="33">
                  <c:v>2.5101600000000005E-2</c:v>
                </c:pt>
                <c:pt idx="34">
                  <c:v>2.4546900000000003E-2</c:v>
                </c:pt>
                <c:pt idx="35">
                  <c:v>2.4005200000000011E-2</c:v>
                </c:pt>
                <c:pt idx="36">
                  <c:v>2.3476400000000001E-2</c:v>
                </c:pt>
                <c:pt idx="37">
                  <c:v>2.2960700000000004E-2</c:v>
                </c:pt>
                <c:pt idx="38">
                  <c:v>2.2458000000000006E-2</c:v>
                </c:pt>
                <c:pt idx="39">
                  <c:v>2.1968300000000003E-2</c:v>
                </c:pt>
                <c:pt idx="40">
                  <c:v>2.1491700000000002E-2</c:v>
                </c:pt>
                <c:pt idx="41">
                  <c:v>2.1028100000000001E-2</c:v>
                </c:pt>
                <c:pt idx="42">
                  <c:v>2.0577499999999999E-2</c:v>
                </c:pt>
                <c:pt idx="43">
                  <c:v>2.013970000000001E-2</c:v>
                </c:pt>
                <c:pt idx="44">
                  <c:v>1.9714800000000008E-2</c:v>
                </c:pt>
                <c:pt idx="45">
                  <c:v>1.9302600000000003E-2</c:v>
                </c:pt>
                <c:pt idx="46">
                  <c:v>1.8903000000000007E-2</c:v>
                </c:pt>
                <c:pt idx="47">
                  <c:v>1.8515900000000005E-2</c:v>
                </c:pt>
                <c:pt idx="48">
                  <c:v>1.8141200000000007E-2</c:v>
                </c:pt>
                <c:pt idx="49">
                  <c:v>1.7778700000000005E-2</c:v>
                </c:pt>
                <c:pt idx="50">
                  <c:v>1.7428200000000005E-2</c:v>
                </c:pt>
                <c:pt idx="51">
                  <c:v>1.7089700000000003E-2</c:v>
                </c:pt>
                <c:pt idx="52">
                  <c:v>1.6762900000000004E-2</c:v>
                </c:pt>
                <c:pt idx="53">
                  <c:v>1.6447600000000007E-2</c:v>
                </c:pt>
                <c:pt idx="54">
                  <c:v>1.6143700000000007E-2</c:v>
                </c:pt>
                <c:pt idx="55">
                  <c:v>1.5851000000000004E-2</c:v>
                </c:pt>
                <c:pt idx="56">
                  <c:v>1.5569200000000002E-2</c:v>
                </c:pt>
                <c:pt idx="57">
                  <c:v>1.5298100000000002E-2</c:v>
                </c:pt>
                <c:pt idx="58">
                  <c:v>1.5037500000000002E-2</c:v>
                </c:pt>
                <c:pt idx="59">
                  <c:v>1.4787300000000001E-2</c:v>
                </c:pt>
                <c:pt idx="60">
                  <c:v>1.4547100000000002E-2</c:v>
                </c:pt>
                <c:pt idx="61">
                  <c:v>1.4316799999999999E-2</c:v>
                </c:pt>
                <c:pt idx="62">
                  <c:v>1.40961E-2</c:v>
                </c:pt>
                <c:pt idx="63">
                  <c:v>1.3884800000000004E-2</c:v>
                </c:pt>
                <c:pt idx="64">
                  <c:v>1.3682600000000003E-2</c:v>
                </c:pt>
                <c:pt idx="65">
                  <c:v>1.3489400000000006E-2</c:v>
                </c:pt>
                <c:pt idx="66">
                  <c:v>1.3304800000000006E-2</c:v>
                </c:pt>
                <c:pt idx="67">
                  <c:v>1.3128700000000005E-2</c:v>
                </c:pt>
                <c:pt idx="68">
                  <c:v>1.2960800000000007E-2</c:v>
                </c:pt>
                <c:pt idx="69">
                  <c:v>1.2800900000000002E-2</c:v>
                </c:pt>
                <c:pt idx="70">
                  <c:v>1.2648700000000002E-2</c:v>
                </c:pt>
                <c:pt idx="71">
                  <c:v>1.2504200000000002E-2</c:v>
                </c:pt>
                <c:pt idx="72">
                  <c:v>1.23669E-2</c:v>
                </c:pt>
                <c:pt idx="73">
                  <c:v>1.22367E-2</c:v>
                </c:pt>
                <c:pt idx="74">
                  <c:v>1.2113400000000002E-2</c:v>
                </c:pt>
                <c:pt idx="75">
                  <c:v>1.1996800000000005E-2</c:v>
                </c:pt>
                <c:pt idx="76">
                  <c:v>1.1886700000000005E-2</c:v>
                </c:pt>
                <c:pt idx="77">
                  <c:v>1.1782900000000006E-2</c:v>
                </c:pt>
                <c:pt idx="78">
                  <c:v>1.1685200000000001E-2</c:v>
                </c:pt>
                <c:pt idx="79">
                  <c:v>1.1593400000000005E-2</c:v>
                </c:pt>
                <c:pt idx="80">
                  <c:v>1.1507300000000005E-2</c:v>
                </c:pt>
                <c:pt idx="81">
                  <c:v>1.1426800000000006E-2</c:v>
                </c:pt>
                <c:pt idx="82">
                  <c:v>1.1351699999999999E-2</c:v>
                </c:pt>
                <c:pt idx="83">
                  <c:v>1.1281800000000007E-2</c:v>
                </c:pt>
                <c:pt idx="84">
                  <c:v>1.1217000000000001E-2</c:v>
                </c:pt>
                <c:pt idx="85">
                  <c:v>1.1157200000000001E-2</c:v>
                </c:pt>
                <c:pt idx="86">
                  <c:v>1.1102200000000001E-2</c:v>
                </c:pt>
                <c:pt idx="87">
                  <c:v>1.1051999999999999E-2</c:v>
                </c:pt>
                <c:pt idx="88">
                  <c:v>1.1006300000000004E-2</c:v>
                </c:pt>
                <c:pt idx="89">
                  <c:v>1.0965100000000005E-2</c:v>
                </c:pt>
                <c:pt idx="90">
                  <c:v>1.0928300000000002E-2</c:v>
                </c:pt>
                <c:pt idx="91">
                  <c:v>1.0895800000000002E-2</c:v>
                </c:pt>
                <c:pt idx="92">
                  <c:v>1.0867600000000002E-2</c:v>
                </c:pt>
                <c:pt idx="93">
                  <c:v>1.0843500000000006E-2</c:v>
                </c:pt>
                <c:pt idx="94">
                  <c:v>1.0823500000000005E-2</c:v>
                </c:pt>
                <c:pt idx="95">
                  <c:v>1.0807600000000002E-2</c:v>
                </c:pt>
                <c:pt idx="96">
                  <c:v>1.0795700000000002E-2</c:v>
                </c:pt>
                <c:pt idx="97">
                  <c:v>1.0787700000000002E-2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Sheet1!$I$3</c:f>
              <c:strCache>
                <c:ptCount val="1"/>
                <c:pt idx="0">
                  <c:v>7087.33</c:v>
                </c:pt>
              </c:strCache>
            </c:strRef>
          </c:tx>
          <c:marker>
            <c:symbol val="none"/>
          </c:marker>
          <c:xVal>
            <c:numRef>
              <c:f>Sheet1!$A$4:$A$101</c:f>
              <c:numCache>
                <c:formatCode>0.00E+00</c:formatCode>
                <c:ptCount val="98"/>
                <c:pt idx="0">
                  <c:v>1.000000000000001E-6</c:v>
                </c:pt>
                <c:pt idx="1">
                  <c:v>2.0000000000000012E-6</c:v>
                </c:pt>
                <c:pt idx="2">
                  <c:v>3.0000000000000022E-6</c:v>
                </c:pt>
                <c:pt idx="3">
                  <c:v>4.0000000000000024E-6</c:v>
                </c:pt>
                <c:pt idx="4">
                  <c:v>5.000000000000003E-6</c:v>
                </c:pt>
                <c:pt idx="5">
                  <c:v>6.0000000000000044E-6</c:v>
                </c:pt>
                <c:pt idx="6">
                  <c:v>7.0000000000000041E-6</c:v>
                </c:pt>
                <c:pt idx="7">
                  <c:v>8.0000000000000064E-6</c:v>
                </c:pt>
                <c:pt idx="8">
                  <c:v>9.000000000000007E-6</c:v>
                </c:pt>
                <c:pt idx="9">
                  <c:v>1.0000000000000006E-5</c:v>
                </c:pt>
                <c:pt idx="10">
                  <c:v>1.1000000000000008E-5</c:v>
                </c:pt>
                <c:pt idx="11">
                  <c:v>1.2000000000000009E-5</c:v>
                </c:pt>
                <c:pt idx="12">
                  <c:v>1.3000000000000001E-5</c:v>
                </c:pt>
                <c:pt idx="13">
                  <c:v>1.4000000000000007E-5</c:v>
                </c:pt>
                <c:pt idx="14">
                  <c:v>1.5000000000000011E-5</c:v>
                </c:pt>
                <c:pt idx="15">
                  <c:v>1.6000000000000003E-5</c:v>
                </c:pt>
                <c:pt idx="16">
                  <c:v>1.700000000000001E-5</c:v>
                </c:pt>
                <c:pt idx="17">
                  <c:v>1.8000000000000014E-5</c:v>
                </c:pt>
                <c:pt idx="18">
                  <c:v>1.9000000000000015E-5</c:v>
                </c:pt>
                <c:pt idx="19">
                  <c:v>2.0000000000000012E-5</c:v>
                </c:pt>
                <c:pt idx="20">
                  <c:v>2.1000000000000009E-5</c:v>
                </c:pt>
                <c:pt idx="21">
                  <c:v>2.2000000000000016E-5</c:v>
                </c:pt>
                <c:pt idx="22">
                  <c:v>2.3000000000000014E-5</c:v>
                </c:pt>
                <c:pt idx="23">
                  <c:v>2.4000000000000018E-5</c:v>
                </c:pt>
                <c:pt idx="24">
                  <c:v>2.5000000000000018E-5</c:v>
                </c:pt>
                <c:pt idx="25">
                  <c:v>2.6000000000000015E-5</c:v>
                </c:pt>
                <c:pt idx="26">
                  <c:v>2.7000000000000016E-5</c:v>
                </c:pt>
                <c:pt idx="27">
                  <c:v>2.8000000000000013E-5</c:v>
                </c:pt>
                <c:pt idx="28">
                  <c:v>2.900000000000002E-5</c:v>
                </c:pt>
                <c:pt idx="29">
                  <c:v>3.0000000000000021E-5</c:v>
                </c:pt>
                <c:pt idx="30">
                  <c:v>3.1000000000000022E-5</c:v>
                </c:pt>
                <c:pt idx="31">
                  <c:v>3.2000000000000019E-5</c:v>
                </c:pt>
                <c:pt idx="32">
                  <c:v>3.3000000000000023E-5</c:v>
                </c:pt>
                <c:pt idx="33">
                  <c:v>3.400000000000002E-5</c:v>
                </c:pt>
                <c:pt idx="34">
                  <c:v>3.5000000000000017E-5</c:v>
                </c:pt>
                <c:pt idx="35">
                  <c:v>3.6000000000000028E-5</c:v>
                </c:pt>
                <c:pt idx="36">
                  <c:v>3.7000000000000018E-5</c:v>
                </c:pt>
                <c:pt idx="37">
                  <c:v>3.8000000000000022E-5</c:v>
                </c:pt>
                <c:pt idx="38">
                  <c:v>3.900000000000002E-5</c:v>
                </c:pt>
                <c:pt idx="39">
                  <c:v>4.0000000000000024E-5</c:v>
                </c:pt>
                <c:pt idx="40">
                  <c:v>4.1000000000000021E-5</c:v>
                </c:pt>
                <c:pt idx="41">
                  <c:v>4.2000000000000018E-5</c:v>
                </c:pt>
                <c:pt idx="42">
                  <c:v>4.3000000000000022E-5</c:v>
                </c:pt>
                <c:pt idx="43">
                  <c:v>4.4000000000000033E-5</c:v>
                </c:pt>
                <c:pt idx="44">
                  <c:v>4.500000000000003E-5</c:v>
                </c:pt>
                <c:pt idx="45">
                  <c:v>4.6000000000000027E-5</c:v>
                </c:pt>
                <c:pt idx="46">
                  <c:v>4.7000000000000024E-5</c:v>
                </c:pt>
                <c:pt idx="47">
                  <c:v>4.8000000000000035E-5</c:v>
                </c:pt>
                <c:pt idx="48">
                  <c:v>4.9000000000000032E-5</c:v>
                </c:pt>
                <c:pt idx="49">
                  <c:v>5.0000000000000036E-5</c:v>
                </c:pt>
                <c:pt idx="50">
                  <c:v>5.1000000000000027E-5</c:v>
                </c:pt>
                <c:pt idx="51">
                  <c:v>5.2000000000000031E-5</c:v>
                </c:pt>
                <c:pt idx="52">
                  <c:v>5.3000000000000028E-5</c:v>
                </c:pt>
                <c:pt idx="53">
                  <c:v>5.4000000000000032E-5</c:v>
                </c:pt>
                <c:pt idx="54">
                  <c:v>5.5000000000000043E-5</c:v>
                </c:pt>
                <c:pt idx="55">
                  <c:v>5.6000000000000026E-5</c:v>
                </c:pt>
                <c:pt idx="56">
                  <c:v>5.7000000000000044E-5</c:v>
                </c:pt>
                <c:pt idx="57">
                  <c:v>5.8000000000000034E-5</c:v>
                </c:pt>
                <c:pt idx="58">
                  <c:v>5.9000000000000038E-5</c:v>
                </c:pt>
                <c:pt idx="59">
                  <c:v>6.0000000000000042E-5</c:v>
                </c:pt>
                <c:pt idx="60">
                  <c:v>6.1000000000000033E-5</c:v>
                </c:pt>
                <c:pt idx="61">
                  <c:v>6.2000000000000043E-5</c:v>
                </c:pt>
                <c:pt idx="62">
                  <c:v>6.3000000000000027E-5</c:v>
                </c:pt>
                <c:pt idx="63">
                  <c:v>6.4000000000000038E-5</c:v>
                </c:pt>
                <c:pt idx="64">
                  <c:v>6.5000000000000035E-5</c:v>
                </c:pt>
                <c:pt idx="65">
                  <c:v>6.6000000000000046E-5</c:v>
                </c:pt>
                <c:pt idx="66">
                  <c:v>6.7000000000000043E-5</c:v>
                </c:pt>
                <c:pt idx="67">
                  <c:v>6.800000000000004E-5</c:v>
                </c:pt>
                <c:pt idx="68">
                  <c:v>6.9000000000000037E-5</c:v>
                </c:pt>
                <c:pt idx="69">
                  <c:v>7.0000000000000035E-5</c:v>
                </c:pt>
                <c:pt idx="70">
                  <c:v>7.1000000000000059E-5</c:v>
                </c:pt>
                <c:pt idx="71">
                  <c:v>7.2000000000000056E-5</c:v>
                </c:pt>
                <c:pt idx="72">
                  <c:v>7.300000000000004E-5</c:v>
                </c:pt>
                <c:pt idx="73">
                  <c:v>7.4000000000000037E-5</c:v>
                </c:pt>
                <c:pt idx="74">
                  <c:v>7.5000000000000034E-5</c:v>
                </c:pt>
                <c:pt idx="75">
                  <c:v>7.6000000000000045E-5</c:v>
                </c:pt>
                <c:pt idx="76">
                  <c:v>7.7000000000000056E-5</c:v>
                </c:pt>
                <c:pt idx="77">
                  <c:v>7.8000000000000053E-5</c:v>
                </c:pt>
                <c:pt idx="78">
                  <c:v>7.900000000000005E-5</c:v>
                </c:pt>
                <c:pt idx="79">
                  <c:v>8.0000000000000047E-5</c:v>
                </c:pt>
                <c:pt idx="80">
                  <c:v>8.1000000000000044E-5</c:v>
                </c:pt>
                <c:pt idx="81">
                  <c:v>8.2000000000000042E-5</c:v>
                </c:pt>
                <c:pt idx="82">
                  <c:v>8.3000000000000066E-5</c:v>
                </c:pt>
                <c:pt idx="83">
                  <c:v>8.400000000000009E-5</c:v>
                </c:pt>
                <c:pt idx="84">
                  <c:v>8.5000000000000047E-5</c:v>
                </c:pt>
                <c:pt idx="85">
                  <c:v>8.6000000000000044E-5</c:v>
                </c:pt>
                <c:pt idx="86">
                  <c:v>8.7000000000000041E-5</c:v>
                </c:pt>
                <c:pt idx="87">
                  <c:v>8.8000000000000065E-5</c:v>
                </c:pt>
                <c:pt idx="88">
                  <c:v>8.900000000000009E-5</c:v>
                </c:pt>
                <c:pt idx="89">
                  <c:v>9.0000000000000073E-5</c:v>
                </c:pt>
                <c:pt idx="90">
                  <c:v>9.1000000000000057E-5</c:v>
                </c:pt>
                <c:pt idx="91">
                  <c:v>9.2000000000000054E-5</c:v>
                </c:pt>
                <c:pt idx="92">
                  <c:v>9.3000000000000079E-5</c:v>
                </c:pt>
                <c:pt idx="93">
                  <c:v>9.4000000000000103E-5</c:v>
                </c:pt>
                <c:pt idx="94">
                  <c:v>9.5000000000000073E-5</c:v>
                </c:pt>
                <c:pt idx="95">
                  <c:v>9.600000000000007E-5</c:v>
                </c:pt>
                <c:pt idx="96">
                  <c:v>9.7000000000000054E-5</c:v>
                </c:pt>
                <c:pt idx="97">
                  <c:v>9.8000000000000078E-5</c:v>
                </c:pt>
              </c:numCache>
            </c:numRef>
          </c:xVal>
          <c:yVal>
            <c:numRef>
              <c:f>Sheet1!$I$4:$I$101</c:f>
              <c:numCache>
                <c:formatCode>General</c:formatCode>
                <c:ptCount val="98"/>
                <c:pt idx="0">
                  <c:v>4.922519999999999E-2</c:v>
                </c:pt>
                <c:pt idx="1">
                  <c:v>4.8450899999999998E-2</c:v>
                </c:pt>
                <c:pt idx="2">
                  <c:v>4.7677500000000005E-2</c:v>
                </c:pt>
                <c:pt idx="3">
                  <c:v>4.6905500000000003E-2</c:v>
                </c:pt>
                <c:pt idx="4">
                  <c:v>4.6135299999999997E-2</c:v>
                </c:pt>
                <c:pt idx="5">
                  <c:v>4.536730000000002E-2</c:v>
                </c:pt>
                <c:pt idx="6">
                  <c:v>4.460210000000002E-2</c:v>
                </c:pt>
                <c:pt idx="7">
                  <c:v>4.3840000000000004E-2</c:v>
                </c:pt>
                <c:pt idx="8">
                  <c:v>4.3081500000000002E-2</c:v>
                </c:pt>
                <c:pt idx="9">
                  <c:v>4.2327000000000017E-2</c:v>
                </c:pt>
                <c:pt idx="10">
                  <c:v>4.1577000000000003E-2</c:v>
                </c:pt>
                <c:pt idx="11">
                  <c:v>4.0831800000000001E-2</c:v>
                </c:pt>
                <c:pt idx="12">
                  <c:v>4.0091800000000004E-2</c:v>
                </c:pt>
                <c:pt idx="13">
                  <c:v>3.9357600000000006E-2</c:v>
                </c:pt>
                <c:pt idx="14">
                  <c:v>3.8629300000000005E-2</c:v>
                </c:pt>
                <c:pt idx="15">
                  <c:v>3.7907500000000011E-2</c:v>
                </c:pt>
                <c:pt idx="16">
                  <c:v>3.71924E-2</c:v>
                </c:pt>
                <c:pt idx="17">
                  <c:v>3.6484500000000017E-2</c:v>
                </c:pt>
                <c:pt idx="18">
                  <c:v>3.578400000000001E-2</c:v>
                </c:pt>
                <c:pt idx="19">
                  <c:v>3.5091300000000013E-2</c:v>
                </c:pt>
                <c:pt idx="20">
                  <c:v>3.4406800000000008E-2</c:v>
                </c:pt>
                <c:pt idx="21">
                  <c:v>3.3730700000000002E-2</c:v>
                </c:pt>
                <c:pt idx="22">
                  <c:v>3.3063300000000004E-2</c:v>
                </c:pt>
                <c:pt idx="23">
                  <c:v>3.2404900000000021E-2</c:v>
                </c:pt>
                <c:pt idx="24">
                  <c:v>3.1755800000000015E-2</c:v>
                </c:pt>
                <c:pt idx="25">
                  <c:v>3.1116200000000004E-2</c:v>
                </c:pt>
                <c:pt idx="26">
                  <c:v>3.0486300000000011E-2</c:v>
                </c:pt>
                <c:pt idx="27">
                  <c:v>2.9866400000000001E-2</c:v>
                </c:pt>
                <c:pt idx="28">
                  <c:v>2.9256600000000004E-2</c:v>
                </c:pt>
                <c:pt idx="29">
                  <c:v>2.8657200000000011E-2</c:v>
                </c:pt>
                <c:pt idx="30">
                  <c:v>2.8068300000000001E-2</c:v>
                </c:pt>
                <c:pt idx="31">
                  <c:v>2.749010000000001E-2</c:v>
                </c:pt>
                <c:pt idx="32">
                  <c:v>2.6922700000000001E-2</c:v>
                </c:pt>
                <c:pt idx="33">
                  <c:v>2.6366299999999995E-2</c:v>
                </c:pt>
                <c:pt idx="34">
                  <c:v>2.5820900000000008E-2</c:v>
                </c:pt>
                <c:pt idx="35">
                  <c:v>2.5286699999999999E-2</c:v>
                </c:pt>
                <c:pt idx="36">
                  <c:v>2.4763799999999996E-2</c:v>
                </c:pt>
                <c:pt idx="37">
                  <c:v>2.4252099999999995E-2</c:v>
                </c:pt>
                <c:pt idx="38">
                  <c:v>2.3751899999999996E-2</c:v>
                </c:pt>
                <c:pt idx="39">
                  <c:v>2.3262999999999995E-2</c:v>
                </c:pt>
                <c:pt idx="40">
                  <c:v>2.2785700000000002E-2</c:v>
                </c:pt>
                <c:pt idx="41">
                  <c:v>2.2319700000000005E-2</c:v>
                </c:pt>
                <c:pt idx="42">
                  <c:v>2.1865200000000012E-2</c:v>
                </c:pt>
                <c:pt idx="43">
                  <c:v>2.1422199999999999E-2</c:v>
                </c:pt>
                <c:pt idx="44">
                  <c:v>2.0990599999999998E-2</c:v>
                </c:pt>
                <c:pt idx="45">
                  <c:v>2.057030000000001E-2</c:v>
                </c:pt>
                <c:pt idx="46">
                  <c:v>2.0161399999999999E-2</c:v>
                </c:pt>
                <c:pt idx="47">
                  <c:v>1.9763700000000006E-2</c:v>
                </c:pt>
                <c:pt idx="48">
                  <c:v>1.93773E-2</c:v>
                </c:pt>
                <c:pt idx="49">
                  <c:v>1.9002000000000008E-2</c:v>
                </c:pt>
                <c:pt idx="50">
                  <c:v>1.8637700000000004E-2</c:v>
                </c:pt>
                <c:pt idx="51">
                  <c:v>1.8284300000000007E-2</c:v>
                </c:pt>
                <c:pt idx="52">
                  <c:v>1.7941800000000011E-2</c:v>
                </c:pt>
                <c:pt idx="53">
                  <c:v>1.7609900000000005E-2</c:v>
                </c:pt>
                <c:pt idx="54">
                  <c:v>1.7288600000000005E-2</c:v>
                </c:pt>
                <c:pt idx="55">
                  <c:v>1.6977800000000005E-2</c:v>
                </c:pt>
                <c:pt idx="56">
                  <c:v>1.6677299999999999E-2</c:v>
                </c:pt>
                <c:pt idx="57">
                  <c:v>1.6387000000000002E-2</c:v>
                </c:pt>
                <c:pt idx="58">
                  <c:v>1.6106600000000006E-2</c:v>
                </c:pt>
                <c:pt idx="59">
                  <c:v>1.5836099999999999E-2</c:v>
                </c:pt>
                <c:pt idx="60">
                  <c:v>1.5575400000000003E-2</c:v>
                </c:pt>
                <c:pt idx="61">
                  <c:v>1.5324100000000005E-2</c:v>
                </c:pt>
                <c:pt idx="62">
                  <c:v>1.5082200000000002E-2</c:v>
                </c:pt>
                <c:pt idx="63">
                  <c:v>1.4849600000000001E-2</c:v>
                </c:pt>
                <c:pt idx="64">
                  <c:v>1.4625900000000001E-2</c:v>
                </c:pt>
                <c:pt idx="65">
                  <c:v>1.4411100000000001E-2</c:v>
                </c:pt>
                <c:pt idx="66">
                  <c:v>1.4205000000000002E-2</c:v>
                </c:pt>
                <c:pt idx="67">
                  <c:v>1.4007400000000001E-2</c:v>
                </c:pt>
                <c:pt idx="68">
                  <c:v>1.3818100000000005E-2</c:v>
                </c:pt>
                <c:pt idx="69">
                  <c:v>1.3637000000000002E-2</c:v>
                </c:pt>
                <c:pt idx="70">
                  <c:v>1.3463900000000003E-2</c:v>
                </c:pt>
                <c:pt idx="71">
                  <c:v>1.3298500000000003E-2</c:v>
                </c:pt>
                <c:pt idx="72">
                  <c:v>1.3140900000000002E-2</c:v>
                </c:pt>
                <c:pt idx="73">
                  <c:v>1.2990600000000001E-2</c:v>
                </c:pt>
                <c:pt idx="74">
                  <c:v>1.2847700000000004E-2</c:v>
                </c:pt>
                <c:pt idx="75">
                  <c:v>1.27119E-2</c:v>
                </c:pt>
                <c:pt idx="76">
                  <c:v>1.2583100000000005E-2</c:v>
                </c:pt>
                <c:pt idx="77">
                  <c:v>1.2461100000000001E-2</c:v>
                </c:pt>
                <c:pt idx="78">
                  <c:v>1.2345800000000004E-2</c:v>
                </c:pt>
                <c:pt idx="79">
                  <c:v>1.2237E-2</c:v>
                </c:pt>
                <c:pt idx="80">
                  <c:v>1.2134600000000001E-2</c:v>
                </c:pt>
                <c:pt idx="81">
                  <c:v>1.2038500000000001E-2</c:v>
                </c:pt>
                <c:pt idx="82">
                  <c:v>1.1948400000000007E-2</c:v>
                </c:pt>
                <c:pt idx="83">
                  <c:v>1.1864300000000001E-2</c:v>
                </c:pt>
                <c:pt idx="84">
                  <c:v>1.1786100000000006E-2</c:v>
                </c:pt>
                <c:pt idx="85">
                  <c:v>1.1713600000000001E-2</c:v>
                </c:pt>
                <c:pt idx="86">
                  <c:v>1.1646800000000006E-2</c:v>
                </c:pt>
                <c:pt idx="87">
                  <c:v>1.1585500000000009E-2</c:v>
                </c:pt>
                <c:pt idx="88">
                  <c:v>1.1529700000000006E-2</c:v>
                </c:pt>
                <c:pt idx="89">
                  <c:v>1.14792E-2</c:v>
                </c:pt>
                <c:pt idx="90">
                  <c:v>1.1434000000000001E-2</c:v>
                </c:pt>
                <c:pt idx="91">
                  <c:v>1.1394000000000001E-2</c:v>
                </c:pt>
                <c:pt idx="92">
                  <c:v>1.1359100000000002E-2</c:v>
                </c:pt>
                <c:pt idx="93">
                  <c:v>1.1329300000000002E-2</c:v>
                </c:pt>
                <c:pt idx="94">
                  <c:v>1.1304600000000003E-2</c:v>
                </c:pt>
                <c:pt idx="95">
                  <c:v>1.1284900000000002E-2</c:v>
                </c:pt>
                <c:pt idx="96">
                  <c:v>1.1270100000000005E-2</c:v>
                </c:pt>
                <c:pt idx="97">
                  <c:v>1.1260200000000003E-2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Sheet1!$J$3</c:f>
              <c:strCache>
                <c:ptCount val="1"/>
                <c:pt idx="0">
                  <c:v>7973.24</c:v>
                </c:pt>
              </c:strCache>
            </c:strRef>
          </c:tx>
          <c:marker>
            <c:symbol val="none"/>
          </c:marker>
          <c:xVal>
            <c:numRef>
              <c:f>Sheet1!$A$4:$A$101</c:f>
              <c:numCache>
                <c:formatCode>0.00E+00</c:formatCode>
                <c:ptCount val="98"/>
                <c:pt idx="0">
                  <c:v>1.000000000000001E-6</c:v>
                </c:pt>
                <c:pt idx="1">
                  <c:v>2.0000000000000012E-6</c:v>
                </c:pt>
                <c:pt idx="2">
                  <c:v>3.0000000000000022E-6</c:v>
                </c:pt>
                <c:pt idx="3">
                  <c:v>4.0000000000000024E-6</c:v>
                </c:pt>
                <c:pt idx="4">
                  <c:v>5.000000000000003E-6</c:v>
                </c:pt>
                <c:pt idx="5">
                  <c:v>6.0000000000000044E-6</c:v>
                </c:pt>
                <c:pt idx="6">
                  <c:v>7.0000000000000041E-6</c:v>
                </c:pt>
                <c:pt idx="7">
                  <c:v>8.0000000000000064E-6</c:v>
                </c:pt>
                <c:pt idx="8">
                  <c:v>9.000000000000007E-6</c:v>
                </c:pt>
                <c:pt idx="9">
                  <c:v>1.0000000000000006E-5</c:v>
                </c:pt>
                <c:pt idx="10">
                  <c:v>1.1000000000000008E-5</c:v>
                </c:pt>
                <c:pt idx="11">
                  <c:v>1.2000000000000009E-5</c:v>
                </c:pt>
                <c:pt idx="12">
                  <c:v>1.3000000000000001E-5</c:v>
                </c:pt>
                <c:pt idx="13">
                  <c:v>1.4000000000000007E-5</c:v>
                </c:pt>
                <c:pt idx="14">
                  <c:v>1.5000000000000011E-5</c:v>
                </c:pt>
                <c:pt idx="15">
                  <c:v>1.6000000000000003E-5</c:v>
                </c:pt>
                <c:pt idx="16">
                  <c:v>1.700000000000001E-5</c:v>
                </c:pt>
                <c:pt idx="17">
                  <c:v>1.8000000000000014E-5</c:v>
                </c:pt>
                <c:pt idx="18">
                  <c:v>1.9000000000000015E-5</c:v>
                </c:pt>
                <c:pt idx="19">
                  <c:v>2.0000000000000012E-5</c:v>
                </c:pt>
                <c:pt idx="20">
                  <c:v>2.1000000000000009E-5</c:v>
                </c:pt>
                <c:pt idx="21">
                  <c:v>2.2000000000000016E-5</c:v>
                </c:pt>
                <c:pt idx="22">
                  <c:v>2.3000000000000014E-5</c:v>
                </c:pt>
                <c:pt idx="23">
                  <c:v>2.4000000000000018E-5</c:v>
                </c:pt>
                <c:pt idx="24">
                  <c:v>2.5000000000000018E-5</c:v>
                </c:pt>
                <c:pt idx="25">
                  <c:v>2.6000000000000015E-5</c:v>
                </c:pt>
                <c:pt idx="26">
                  <c:v>2.7000000000000016E-5</c:v>
                </c:pt>
                <c:pt idx="27">
                  <c:v>2.8000000000000013E-5</c:v>
                </c:pt>
                <c:pt idx="28">
                  <c:v>2.900000000000002E-5</c:v>
                </c:pt>
                <c:pt idx="29">
                  <c:v>3.0000000000000021E-5</c:v>
                </c:pt>
                <c:pt idx="30">
                  <c:v>3.1000000000000022E-5</c:v>
                </c:pt>
                <c:pt idx="31">
                  <c:v>3.2000000000000019E-5</c:v>
                </c:pt>
                <c:pt idx="32">
                  <c:v>3.3000000000000023E-5</c:v>
                </c:pt>
                <c:pt idx="33">
                  <c:v>3.400000000000002E-5</c:v>
                </c:pt>
                <c:pt idx="34">
                  <c:v>3.5000000000000017E-5</c:v>
                </c:pt>
                <c:pt idx="35">
                  <c:v>3.6000000000000028E-5</c:v>
                </c:pt>
                <c:pt idx="36">
                  <c:v>3.7000000000000018E-5</c:v>
                </c:pt>
                <c:pt idx="37">
                  <c:v>3.8000000000000022E-5</c:v>
                </c:pt>
                <c:pt idx="38">
                  <c:v>3.900000000000002E-5</c:v>
                </c:pt>
                <c:pt idx="39">
                  <c:v>4.0000000000000024E-5</c:v>
                </c:pt>
                <c:pt idx="40">
                  <c:v>4.1000000000000021E-5</c:v>
                </c:pt>
                <c:pt idx="41">
                  <c:v>4.2000000000000018E-5</c:v>
                </c:pt>
                <c:pt idx="42">
                  <c:v>4.3000000000000022E-5</c:v>
                </c:pt>
                <c:pt idx="43">
                  <c:v>4.4000000000000033E-5</c:v>
                </c:pt>
                <c:pt idx="44">
                  <c:v>4.500000000000003E-5</c:v>
                </c:pt>
                <c:pt idx="45">
                  <c:v>4.6000000000000027E-5</c:v>
                </c:pt>
                <c:pt idx="46">
                  <c:v>4.7000000000000024E-5</c:v>
                </c:pt>
                <c:pt idx="47">
                  <c:v>4.8000000000000035E-5</c:v>
                </c:pt>
                <c:pt idx="48">
                  <c:v>4.9000000000000032E-5</c:v>
                </c:pt>
                <c:pt idx="49">
                  <c:v>5.0000000000000036E-5</c:v>
                </c:pt>
                <c:pt idx="50">
                  <c:v>5.1000000000000027E-5</c:v>
                </c:pt>
                <c:pt idx="51">
                  <c:v>5.2000000000000031E-5</c:v>
                </c:pt>
                <c:pt idx="52">
                  <c:v>5.3000000000000028E-5</c:v>
                </c:pt>
                <c:pt idx="53">
                  <c:v>5.4000000000000032E-5</c:v>
                </c:pt>
                <c:pt idx="54">
                  <c:v>5.5000000000000043E-5</c:v>
                </c:pt>
                <c:pt idx="55">
                  <c:v>5.6000000000000026E-5</c:v>
                </c:pt>
                <c:pt idx="56">
                  <c:v>5.7000000000000044E-5</c:v>
                </c:pt>
                <c:pt idx="57">
                  <c:v>5.8000000000000034E-5</c:v>
                </c:pt>
                <c:pt idx="58">
                  <c:v>5.9000000000000038E-5</c:v>
                </c:pt>
                <c:pt idx="59">
                  <c:v>6.0000000000000042E-5</c:v>
                </c:pt>
                <c:pt idx="60">
                  <c:v>6.1000000000000033E-5</c:v>
                </c:pt>
                <c:pt idx="61">
                  <c:v>6.2000000000000043E-5</c:v>
                </c:pt>
                <c:pt idx="62">
                  <c:v>6.3000000000000027E-5</c:v>
                </c:pt>
                <c:pt idx="63">
                  <c:v>6.4000000000000038E-5</c:v>
                </c:pt>
                <c:pt idx="64">
                  <c:v>6.5000000000000035E-5</c:v>
                </c:pt>
                <c:pt idx="65">
                  <c:v>6.6000000000000046E-5</c:v>
                </c:pt>
                <c:pt idx="66">
                  <c:v>6.7000000000000043E-5</c:v>
                </c:pt>
                <c:pt idx="67">
                  <c:v>6.800000000000004E-5</c:v>
                </c:pt>
                <c:pt idx="68">
                  <c:v>6.9000000000000037E-5</c:v>
                </c:pt>
                <c:pt idx="69">
                  <c:v>7.0000000000000035E-5</c:v>
                </c:pt>
                <c:pt idx="70">
                  <c:v>7.1000000000000059E-5</c:v>
                </c:pt>
                <c:pt idx="71">
                  <c:v>7.2000000000000056E-5</c:v>
                </c:pt>
                <c:pt idx="72">
                  <c:v>7.300000000000004E-5</c:v>
                </c:pt>
                <c:pt idx="73">
                  <c:v>7.4000000000000037E-5</c:v>
                </c:pt>
                <c:pt idx="74">
                  <c:v>7.5000000000000034E-5</c:v>
                </c:pt>
                <c:pt idx="75">
                  <c:v>7.6000000000000045E-5</c:v>
                </c:pt>
                <c:pt idx="76">
                  <c:v>7.7000000000000056E-5</c:v>
                </c:pt>
                <c:pt idx="77">
                  <c:v>7.8000000000000053E-5</c:v>
                </c:pt>
                <c:pt idx="78">
                  <c:v>7.900000000000005E-5</c:v>
                </c:pt>
                <c:pt idx="79">
                  <c:v>8.0000000000000047E-5</c:v>
                </c:pt>
                <c:pt idx="80">
                  <c:v>8.1000000000000044E-5</c:v>
                </c:pt>
                <c:pt idx="81">
                  <c:v>8.2000000000000042E-5</c:v>
                </c:pt>
                <c:pt idx="82">
                  <c:v>8.3000000000000066E-5</c:v>
                </c:pt>
                <c:pt idx="83">
                  <c:v>8.400000000000009E-5</c:v>
                </c:pt>
                <c:pt idx="84">
                  <c:v>8.5000000000000047E-5</c:v>
                </c:pt>
                <c:pt idx="85">
                  <c:v>8.6000000000000044E-5</c:v>
                </c:pt>
                <c:pt idx="86">
                  <c:v>8.7000000000000041E-5</c:v>
                </c:pt>
                <c:pt idx="87">
                  <c:v>8.8000000000000065E-5</c:v>
                </c:pt>
                <c:pt idx="88">
                  <c:v>8.900000000000009E-5</c:v>
                </c:pt>
                <c:pt idx="89">
                  <c:v>9.0000000000000073E-5</c:v>
                </c:pt>
                <c:pt idx="90">
                  <c:v>9.1000000000000057E-5</c:v>
                </c:pt>
                <c:pt idx="91">
                  <c:v>9.2000000000000054E-5</c:v>
                </c:pt>
                <c:pt idx="92">
                  <c:v>9.3000000000000079E-5</c:v>
                </c:pt>
                <c:pt idx="93">
                  <c:v>9.4000000000000103E-5</c:v>
                </c:pt>
                <c:pt idx="94">
                  <c:v>9.5000000000000073E-5</c:v>
                </c:pt>
                <c:pt idx="95">
                  <c:v>9.600000000000007E-5</c:v>
                </c:pt>
                <c:pt idx="96">
                  <c:v>9.7000000000000054E-5</c:v>
                </c:pt>
                <c:pt idx="97">
                  <c:v>9.8000000000000078E-5</c:v>
                </c:pt>
              </c:numCache>
            </c:numRef>
          </c:xVal>
          <c:yVal>
            <c:numRef>
              <c:f>Sheet1!$J$4:$J$101</c:f>
              <c:numCache>
                <c:formatCode>General</c:formatCode>
                <c:ptCount val="98"/>
                <c:pt idx="0">
                  <c:v>4.9269600000000004E-2</c:v>
                </c:pt>
                <c:pt idx="1">
                  <c:v>4.8539499999999999E-2</c:v>
                </c:pt>
                <c:pt idx="2">
                  <c:v>4.7810200000000018E-2</c:v>
                </c:pt>
                <c:pt idx="3">
                  <c:v>4.7082000000000027E-2</c:v>
                </c:pt>
                <c:pt idx="4">
                  <c:v>4.6355399999999991E-2</c:v>
                </c:pt>
                <c:pt idx="5">
                  <c:v>4.5630700000000003E-2</c:v>
                </c:pt>
                <c:pt idx="6">
                  <c:v>4.4908300000000019E-2</c:v>
                </c:pt>
                <c:pt idx="7">
                  <c:v>4.4188500000000019E-2</c:v>
                </c:pt>
                <c:pt idx="8">
                  <c:v>4.3471700000000002E-2</c:v>
                </c:pt>
                <c:pt idx="9">
                  <c:v>4.275830000000002E-2</c:v>
                </c:pt>
                <c:pt idx="10">
                  <c:v>4.2048599999999998E-2</c:v>
                </c:pt>
                <c:pt idx="11">
                  <c:v>4.1343000000000005E-2</c:v>
                </c:pt>
                <c:pt idx="12">
                  <c:v>4.0641899999999988E-2</c:v>
                </c:pt>
                <c:pt idx="13">
                  <c:v>3.9945500000000009E-2</c:v>
                </c:pt>
                <c:pt idx="14">
                  <c:v>3.9254200000000017E-2</c:v>
                </c:pt>
                <c:pt idx="15">
                  <c:v>3.85683E-2</c:v>
                </c:pt>
                <c:pt idx="16">
                  <c:v>3.7888200000000018E-2</c:v>
                </c:pt>
                <c:pt idx="17">
                  <c:v>3.7214100000000014E-2</c:v>
                </c:pt>
                <c:pt idx="18">
                  <c:v>3.6546300000000004E-2</c:v>
                </c:pt>
                <c:pt idx="19">
                  <c:v>3.5885200000000013E-2</c:v>
                </c:pt>
                <c:pt idx="20">
                  <c:v>3.5231000000000012E-2</c:v>
                </c:pt>
                <c:pt idx="21">
                  <c:v>3.4583900000000015E-2</c:v>
                </c:pt>
                <c:pt idx="22">
                  <c:v>3.3944300000000004E-2</c:v>
                </c:pt>
                <c:pt idx="23">
                  <c:v>3.3312399999999999E-2</c:v>
                </c:pt>
                <c:pt idx="24">
                  <c:v>3.2688400000000013E-2</c:v>
                </c:pt>
                <c:pt idx="25">
                  <c:v>3.2072600000000021E-2</c:v>
                </c:pt>
                <c:pt idx="26">
                  <c:v>3.1465100000000017E-2</c:v>
                </c:pt>
                <c:pt idx="27">
                  <c:v>3.0866100000000004E-2</c:v>
                </c:pt>
                <c:pt idx="28">
                  <c:v>3.0276000000000011E-2</c:v>
                </c:pt>
                <c:pt idx="29">
                  <c:v>2.9694700000000004E-2</c:v>
                </c:pt>
                <c:pt idx="30">
                  <c:v>2.9122599999999988E-2</c:v>
                </c:pt>
                <c:pt idx="31">
                  <c:v>2.8559700000000004E-2</c:v>
                </c:pt>
                <c:pt idx="32">
                  <c:v>2.8006300000000005E-2</c:v>
                </c:pt>
                <c:pt idx="33">
                  <c:v>2.7462300000000005E-2</c:v>
                </c:pt>
                <c:pt idx="34">
                  <c:v>2.6928100000000003E-2</c:v>
                </c:pt>
                <c:pt idx="35">
                  <c:v>2.6403600000000013E-2</c:v>
                </c:pt>
                <c:pt idx="36">
                  <c:v>2.5889000000000002E-2</c:v>
                </c:pt>
                <c:pt idx="37">
                  <c:v>2.5384299999999999E-2</c:v>
                </c:pt>
                <c:pt idx="38">
                  <c:v>2.4889700000000011E-2</c:v>
                </c:pt>
                <c:pt idx="39">
                  <c:v>2.4405200000000009E-2</c:v>
                </c:pt>
                <c:pt idx="40">
                  <c:v>2.3930799999999999E-2</c:v>
                </c:pt>
                <c:pt idx="41">
                  <c:v>2.3466599999999994E-2</c:v>
                </c:pt>
                <c:pt idx="42">
                  <c:v>2.3012599999999998E-2</c:v>
                </c:pt>
                <c:pt idx="43">
                  <c:v>2.2568899999999992E-2</c:v>
                </c:pt>
                <c:pt idx="44">
                  <c:v>2.213540000000001E-2</c:v>
                </c:pt>
                <c:pt idx="45">
                  <c:v>2.1712200000000004E-2</c:v>
                </c:pt>
                <c:pt idx="46">
                  <c:v>2.1299200000000011E-2</c:v>
                </c:pt>
                <c:pt idx="47">
                  <c:v>2.0896400000000002E-2</c:v>
                </c:pt>
                <c:pt idx="48">
                  <c:v>2.0503799999999999E-2</c:v>
                </c:pt>
                <c:pt idx="49">
                  <c:v>2.0121400000000001E-2</c:v>
                </c:pt>
                <c:pt idx="50">
                  <c:v>1.9749100000000006E-2</c:v>
                </c:pt>
                <c:pt idx="51">
                  <c:v>1.9386900000000006E-2</c:v>
                </c:pt>
                <c:pt idx="52">
                  <c:v>1.9034600000000002E-2</c:v>
                </c:pt>
                <c:pt idx="53">
                  <c:v>1.8692300000000002E-2</c:v>
                </c:pt>
                <c:pt idx="54">
                  <c:v>1.8359800000000003E-2</c:v>
                </c:pt>
                <c:pt idx="55">
                  <c:v>1.8037100000000004E-2</c:v>
                </c:pt>
                <c:pt idx="56">
                  <c:v>1.772410000000001E-2</c:v>
                </c:pt>
                <c:pt idx="57">
                  <c:v>1.7420700000000004E-2</c:v>
                </c:pt>
                <c:pt idx="58">
                  <c:v>1.7126800000000005E-2</c:v>
                </c:pt>
                <c:pt idx="59">
                  <c:v>1.6842200000000009E-2</c:v>
                </c:pt>
                <c:pt idx="60">
                  <c:v>1.6567000000000005E-2</c:v>
                </c:pt>
                <c:pt idx="61">
                  <c:v>1.6300900000000007E-2</c:v>
                </c:pt>
                <c:pt idx="62">
                  <c:v>1.6043900000000007E-2</c:v>
                </c:pt>
                <c:pt idx="63">
                  <c:v>1.5795800000000002E-2</c:v>
                </c:pt>
                <c:pt idx="64">
                  <c:v>1.5556500000000001E-2</c:v>
                </c:pt>
                <c:pt idx="65">
                  <c:v>1.5325900000000002E-2</c:v>
                </c:pt>
                <c:pt idx="66">
                  <c:v>1.5103800000000006E-2</c:v>
                </c:pt>
                <c:pt idx="67">
                  <c:v>1.4890300000000002E-2</c:v>
                </c:pt>
                <c:pt idx="68">
                  <c:v>1.4685000000000002E-2</c:v>
                </c:pt>
                <c:pt idx="69">
                  <c:v>1.4487900000000001E-2</c:v>
                </c:pt>
                <c:pt idx="70">
                  <c:v>1.42988E-2</c:v>
                </c:pt>
                <c:pt idx="71">
                  <c:v>1.4117699999999999E-2</c:v>
                </c:pt>
                <c:pt idx="72">
                  <c:v>1.3944400000000004E-2</c:v>
                </c:pt>
                <c:pt idx="73">
                  <c:v>1.3778700000000001E-2</c:v>
                </c:pt>
                <c:pt idx="74">
                  <c:v>1.3620600000000005E-2</c:v>
                </c:pt>
                <c:pt idx="75">
                  <c:v>1.3469999999999999E-2</c:v>
                </c:pt>
                <c:pt idx="76">
                  <c:v>1.3326600000000003E-2</c:v>
                </c:pt>
                <c:pt idx="77">
                  <c:v>1.3190400000000003E-2</c:v>
                </c:pt>
                <c:pt idx="78">
                  <c:v>1.3061300000000003E-2</c:v>
                </c:pt>
                <c:pt idx="79">
                  <c:v>1.2939100000000002E-2</c:v>
                </c:pt>
                <c:pt idx="80">
                  <c:v>1.2823800000000005E-2</c:v>
                </c:pt>
                <c:pt idx="81">
                  <c:v>1.2715199999999999E-2</c:v>
                </c:pt>
                <c:pt idx="82">
                  <c:v>1.26132E-2</c:v>
                </c:pt>
                <c:pt idx="83">
                  <c:v>1.2517800000000001E-2</c:v>
                </c:pt>
                <c:pt idx="84">
                  <c:v>1.2428800000000004E-2</c:v>
                </c:pt>
                <c:pt idx="85">
                  <c:v>1.2346100000000002E-2</c:v>
                </c:pt>
                <c:pt idx="86">
                  <c:v>1.2269800000000003E-2</c:v>
                </c:pt>
                <c:pt idx="87">
                  <c:v>1.21996E-2</c:v>
                </c:pt>
                <c:pt idx="88">
                  <c:v>1.2135500000000002E-2</c:v>
                </c:pt>
                <c:pt idx="89">
                  <c:v>1.2077500000000001E-2</c:v>
                </c:pt>
                <c:pt idx="90">
                  <c:v>1.2025500000000003E-2</c:v>
                </c:pt>
                <c:pt idx="91">
                  <c:v>1.1979399999999999E-2</c:v>
                </c:pt>
                <c:pt idx="92">
                  <c:v>1.1939100000000001E-2</c:v>
                </c:pt>
                <c:pt idx="93">
                  <c:v>1.1904700000000006E-2</c:v>
                </c:pt>
                <c:pt idx="94">
                  <c:v>1.1876100000000006E-2</c:v>
                </c:pt>
                <c:pt idx="95">
                  <c:v>1.1853300000000002E-2</c:v>
                </c:pt>
                <c:pt idx="96">
                  <c:v>1.1836200000000002E-2</c:v>
                </c:pt>
                <c:pt idx="97">
                  <c:v>1.1824800000000007E-2</c:v>
                </c:pt>
              </c:numCache>
            </c:numRef>
          </c:yVal>
          <c:smooth val="1"/>
        </c:ser>
        <c:axId val="66478848"/>
        <c:axId val="66480768"/>
      </c:scatterChart>
      <c:valAx>
        <c:axId val="664788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/>
                  <a:t>distance</a:t>
                </a:r>
              </a:p>
            </c:rich>
          </c:tx>
          <c:layout/>
        </c:title>
        <c:numFmt formatCode="0.00E+00" sourceLinked="1"/>
        <c:tickLblPos val="nextTo"/>
        <c:crossAx val="66480768"/>
        <c:crosses val="autoZero"/>
        <c:crossBetween val="midCat"/>
      </c:valAx>
      <c:valAx>
        <c:axId val="664807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en-US"/>
                  <a:t>c</a:t>
                </a:r>
              </a:p>
            </c:rich>
          </c:tx>
          <c:layout/>
        </c:title>
        <c:numFmt formatCode="General" sourceLinked="1"/>
        <c:tickLblPos val="nextTo"/>
        <c:crossAx val="6647884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en-US"/>
              <a:t>1323</a:t>
            </a:r>
          </a:p>
        </c:rich>
      </c:tx>
      <c:layout/>
      <c:overlay val="1"/>
    </c:title>
    <c:plotArea>
      <c:layout/>
      <c:scatterChart>
        <c:scatterStyle val="smoothMarker"/>
        <c:ser>
          <c:idx val="0"/>
          <c:order val="0"/>
          <c:tx>
            <c:strRef>
              <c:f>Sheet1!$B$105</c:f>
              <c:strCache>
                <c:ptCount val="1"/>
                <c:pt idx="0">
                  <c:v>888.369</c:v>
                </c:pt>
              </c:strCache>
            </c:strRef>
          </c:tx>
          <c:marker>
            <c:symbol val="none"/>
          </c:marker>
          <c:xVal>
            <c:numRef>
              <c:f>Sheet1!$A$106:$A$203</c:f>
              <c:numCache>
                <c:formatCode>0.00E+00</c:formatCode>
                <c:ptCount val="98"/>
                <c:pt idx="0">
                  <c:v>1.0000000000000006E-6</c:v>
                </c:pt>
                <c:pt idx="1">
                  <c:v>2.0000000000000003E-6</c:v>
                </c:pt>
                <c:pt idx="2">
                  <c:v>3.0000000000000009E-6</c:v>
                </c:pt>
                <c:pt idx="3">
                  <c:v>4.0000000000000007E-6</c:v>
                </c:pt>
                <c:pt idx="4">
                  <c:v>5.0000000000000013E-6</c:v>
                </c:pt>
                <c:pt idx="5">
                  <c:v>6.0000000000000018E-6</c:v>
                </c:pt>
                <c:pt idx="6">
                  <c:v>7.0000000000000024E-6</c:v>
                </c:pt>
                <c:pt idx="7">
                  <c:v>8.000000000000003E-6</c:v>
                </c:pt>
                <c:pt idx="8">
                  <c:v>9.0000000000000036E-6</c:v>
                </c:pt>
                <c:pt idx="9">
                  <c:v>1.0000000000000003E-5</c:v>
                </c:pt>
                <c:pt idx="10">
                  <c:v>1.1000000000000003E-5</c:v>
                </c:pt>
                <c:pt idx="11">
                  <c:v>1.2000000000000004E-5</c:v>
                </c:pt>
                <c:pt idx="12">
                  <c:v>1.2999999999999999E-5</c:v>
                </c:pt>
                <c:pt idx="13">
                  <c:v>1.4000000000000003E-5</c:v>
                </c:pt>
                <c:pt idx="14">
                  <c:v>1.5000000000000004E-5</c:v>
                </c:pt>
                <c:pt idx="15">
                  <c:v>1.5999999999999999E-5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1.9000000000000008E-5</c:v>
                </c:pt>
                <c:pt idx="19">
                  <c:v>2.0000000000000005E-5</c:v>
                </c:pt>
                <c:pt idx="20">
                  <c:v>2.1000000000000002E-5</c:v>
                </c:pt>
                <c:pt idx="21">
                  <c:v>2.2000000000000003E-5</c:v>
                </c:pt>
                <c:pt idx="22">
                  <c:v>2.3000000000000003E-5</c:v>
                </c:pt>
                <c:pt idx="23">
                  <c:v>2.4000000000000007E-5</c:v>
                </c:pt>
                <c:pt idx="24">
                  <c:v>2.5000000000000008E-5</c:v>
                </c:pt>
                <c:pt idx="25">
                  <c:v>2.6000000000000005E-5</c:v>
                </c:pt>
                <c:pt idx="26">
                  <c:v>2.7000000000000006E-5</c:v>
                </c:pt>
                <c:pt idx="27">
                  <c:v>2.8000000000000006E-5</c:v>
                </c:pt>
                <c:pt idx="28">
                  <c:v>2.9000000000000007E-5</c:v>
                </c:pt>
                <c:pt idx="29">
                  <c:v>3.0000000000000008E-5</c:v>
                </c:pt>
                <c:pt idx="30">
                  <c:v>3.1000000000000008E-5</c:v>
                </c:pt>
                <c:pt idx="31">
                  <c:v>3.2000000000000005E-5</c:v>
                </c:pt>
                <c:pt idx="32">
                  <c:v>3.3000000000000009E-5</c:v>
                </c:pt>
                <c:pt idx="33">
                  <c:v>3.4000000000000007E-5</c:v>
                </c:pt>
                <c:pt idx="34">
                  <c:v>3.5000000000000004E-5</c:v>
                </c:pt>
                <c:pt idx="35">
                  <c:v>3.6000000000000008E-5</c:v>
                </c:pt>
                <c:pt idx="36">
                  <c:v>3.7000000000000005E-5</c:v>
                </c:pt>
                <c:pt idx="37">
                  <c:v>3.8000000000000009E-5</c:v>
                </c:pt>
                <c:pt idx="38">
                  <c:v>3.9000000000000006E-5</c:v>
                </c:pt>
                <c:pt idx="39">
                  <c:v>4.000000000000001E-5</c:v>
                </c:pt>
                <c:pt idx="40">
                  <c:v>4.1000000000000007E-5</c:v>
                </c:pt>
                <c:pt idx="41">
                  <c:v>4.2000000000000004E-5</c:v>
                </c:pt>
                <c:pt idx="42">
                  <c:v>4.3000000000000008E-5</c:v>
                </c:pt>
                <c:pt idx="43">
                  <c:v>4.4000000000000006E-5</c:v>
                </c:pt>
                <c:pt idx="44">
                  <c:v>4.500000000000001E-5</c:v>
                </c:pt>
                <c:pt idx="45">
                  <c:v>4.6000000000000007E-5</c:v>
                </c:pt>
                <c:pt idx="46">
                  <c:v>4.7000000000000004E-5</c:v>
                </c:pt>
                <c:pt idx="47">
                  <c:v>4.8000000000000015E-5</c:v>
                </c:pt>
                <c:pt idx="48">
                  <c:v>4.9000000000000005E-5</c:v>
                </c:pt>
                <c:pt idx="49">
                  <c:v>5.0000000000000016E-5</c:v>
                </c:pt>
                <c:pt idx="50">
                  <c:v>5.1000000000000013E-5</c:v>
                </c:pt>
                <c:pt idx="51">
                  <c:v>5.200000000000001E-5</c:v>
                </c:pt>
                <c:pt idx="52">
                  <c:v>5.3000000000000014E-5</c:v>
                </c:pt>
                <c:pt idx="53">
                  <c:v>5.4000000000000012E-5</c:v>
                </c:pt>
                <c:pt idx="54">
                  <c:v>5.5000000000000016E-5</c:v>
                </c:pt>
                <c:pt idx="55">
                  <c:v>5.6000000000000013E-5</c:v>
                </c:pt>
                <c:pt idx="56">
                  <c:v>5.7000000000000017E-5</c:v>
                </c:pt>
                <c:pt idx="57">
                  <c:v>5.8000000000000014E-5</c:v>
                </c:pt>
                <c:pt idx="58">
                  <c:v>5.9000000000000011E-5</c:v>
                </c:pt>
                <c:pt idx="59">
                  <c:v>6.0000000000000015E-5</c:v>
                </c:pt>
                <c:pt idx="60">
                  <c:v>6.1000000000000012E-5</c:v>
                </c:pt>
                <c:pt idx="61">
                  <c:v>6.2000000000000016E-5</c:v>
                </c:pt>
                <c:pt idx="62">
                  <c:v>6.3000000000000013E-5</c:v>
                </c:pt>
                <c:pt idx="63">
                  <c:v>6.4000000000000011E-5</c:v>
                </c:pt>
                <c:pt idx="64">
                  <c:v>6.5000000000000008E-5</c:v>
                </c:pt>
                <c:pt idx="65">
                  <c:v>6.6000000000000019E-5</c:v>
                </c:pt>
                <c:pt idx="66">
                  <c:v>6.7000000000000016E-5</c:v>
                </c:pt>
                <c:pt idx="67">
                  <c:v>6.8000000000000013E-5</c:v>
                </c:pt>
                <c:pt idx="68">
                  <c:v>6.900000000000001E-5</c:v>
                </c:pt>
                <c:pt idx="69">
                  <c:v>7.0000000000000007E-5</c:v>
                </c:pt>
                <c:pt idx="70">
                  <c:v>7.1000000000000032E-5</c:v>
                </c:pt>
                <c:pt idx="71">
                  <c:v>7.2000000000000015E-5</c:v>
                </c:pt>
                <c:pt idx="72">
                  <c:v>7.3000000000000013E-5</c:v>
                </c:pt>
                <c:pt idx="73">
                  <c:v>7.400000000000001E-5</c:v>
                </c:pt>
                <c:pt idx="74">
                  <c:v>7.5000000000000007E-5</c:v>
                </c:pt>
                <c:pt idx="75">
                  <c:v>7.6000000000000018E-5</c:v>
                </c:pt>
                <c:pt idx="76">
                  <c:v>7.7000000000000028E-5</c:v>
                </c:pt>
                <c:pt idx="77">
                  <c:v>7.8000000000000026E-5</c:v>
                </c:pt>
                <c:pt idx="78">
                  <c:v>7.9000000000000023E-5</c:v>
                </c:pt>
                <c:pt idx="79">
                  <c:v>8.000000000000002E-5</c:v>
                </c:pt>
                <c:pt idx="80">
                  <c:v>8.1000000000000017E-5</c:v>
                </c:pt>
                <c:pt idx="81">
                  <c:v>8.2000000000000015E-5</c:v>
                </c:pt>
                <c:pt idx="82">
                  <c:v>8.3000000000000025E-5</c:v>
                </c:pt>
                <c:pt idx="83">
                  <c:v>8.400000000000005E-5</c:v>
                </c:pt>
                <c:pt idx="84">
                  <c:v>8.500000000000002E-5</c:v>
                </c:pt>
                <c:pt idx="85">
                  <c:v>8.6000000000000017E-5</c:v>
                </c:pt>
                <c:pt idx="86">
                  <c:v>8.7000000000000014E-5</c:v>
                </c:pt>
                <c:pt idx="87">
                  <c:v>8.8000000000000025E-5</c:v>
                </c:pt>
                <c:pt idx="88">
                  <c:v>8.9000000000000049E-5</c:v>
                </c:pt>
                <c:pt idx="89">
                  <c:v>9.0000000000000019E-5</c:v>
                </c:pt>
                <c:pt idx="90">
                  <c:v>9.1000000000000016E-5</c:v>
                </c:pt>
                <c:pt idx="91">
                  <c:v>9.2000000000000014E-5</c:v>
                </c:pt>
                <c:pt idx="92">
                  <c:v>9.3000000000000038E-5</c:v>
                </c:pt>
                <c:pt idx="93">
                  <c:v>9.4000000000000049E-5</c:v>
                </c:pt>
                <c:pt idx="94">
                  <c:v>9.5000000000000032E-5</c:v>
                </c:pt>
                <c:pt idx="95">
                  <c:v>9.600000000000003E-5</c:v>
                </c:pt>
                <c:pt idx="96">
                  <c:v>9.7000000000000013E-5</c:v>
                </c:pt>
                <c:pt idx="97">
                  <c:v>9.8000000000000037E-5</c:v>
                </c:pt>
              </c:numCache>
            </c:numRef>
          </c:xVal>
          <c:yVal>
            <c:numRef>
              <c:f>Sheet1!$B$106:$B$203</c:f>
              <c:numCache>
                <c:formatCode>General</c:formatCode>
                <c:ptCount val="98"/>
                <c:pt idx="0">
                  <c:v>4.9072800000000007E-2</c:v>
                </c:pt>
                <c:pt idx="1">
                  <c:v>4.8146399999999992E-2</c:v>
                </c:pt>
                <c:pt idx="2">
                  <c:v>4.7221600000000002E-2</c:v>
                </c:pt>
                <c:pt idx="3">
                  <c:v>4.6299099999999996E-2</c:v>
                </c:pt>
                <c:pt idx="4">
                  <c:v>4.5379700000000002E-2</c:v>
                </c:pt>
                <c:pt idx="5">
                  <c:v>4.4464100000000006E-2</c:v>
                </c:pt>
                <c:pt idx="6">
                  <c:v>4.35532E-2</c:v>
                </c:pt>
                <c:pt idx="7">
                  <c:v>4.2647699999999997E-2</c:v>
                </c:pt>
                <c:pt idx="8">
                  <c:v>4.1748199999999992E-2</c:v>
                </c:pt>
                <c:pt idx="9">
                  <c:v>4.0855599999999999E-2</c:v>
                </c:pt>
                <c:pt idx="10">
                  <c:v>3.9970499999999999E-2</c:v>
                </c:pt>
                <c:pt idx="11">
                  <c:v>3.909350000000001E-2</c:v>
                </c:pt>
                <c:pt idx="12">
                  <c:v>3.82254E-2</c:v>
                </c:pt>
                <c:pt idx="13">
                  <c:v>3.7366700000000003E-2</c:v>
                </c:pt>
                <c:pt idx="14">
                  <c:v>3.6518200000000001E-2</c:v>
                </c:pt>
                <c:pt idx="15">
                  <c:v>3.5680300000000005E-2</c:v>
                </c:pt>
                <c:pt idx="16">
                  <c:v>3.4853599999999998E-2</c:v>
                </c:pt>
                <c:pt idx="17">
                  <c:v>3.4038800000000001E-2</c:v>
                </c:pt>
                <c:pt idx="18">
                  <c:v>3.32362E-2</c:v>
                </c:pt>
                <c:pt idx="19">
                  <c:v>3.24464E-2</c:v>
                </c:pt>
                <c:pt idx="20">
                  <c:v>3.1669799999999998E-2</c:v>
                </c:pt>
                <c:pt idx="21">
                  <c:v>3.0906800000000002E-2</c:v>
                </c:pt>
                <c:pt idx="22">
                  <c:v>3.0157900000000001E-2</c:v>
                </c:pt>
                <c:pt idx="23">
                  <c:v>2.9423400000000002E-2</c:v>
                </c:pt>
                <c:pt idx="24">
                  <c:v>2.8703599999999996E-2</c:v>
                </c:pt>
                <c:pt idx="25">
                  <c:v>2.7998800000000001E-2</c:v>
                </c:pt>
                <c:pt idx="26">
                  <c:v>2.7309300000000005E-2</c:v>
                </c:pt>
                <c:pt idx="27">
                  <c:v>2.6635400000000007E-2</c:v>
                </c:pt>
                <c:pt idx="28">
                  <c:v>2.5977200000000002E-2</c:v>
                </c:pt>
                <c:pt idx="29">
                  <c:v>2.5334900000000004E-2</c:v>
                </c:pt>
                <c:pt idx="30">
                  <c:v>2.47087E-2</c:v>
                </c:pt>
                <c:pt idx="31">
                  <c:v>2.4098700000000001E-2</c:v>
                </c:pt>
                <c:pt idx="32">
                  <c:v>2.3504899999999995E-2</c:v>
                </c:pt>
                <c:pt idx="33">
                  <c:v>2.2927400000000001E-2</c:v>
                </c:pt>
                <c:pt idx="34">
                  <c:v>2.2366299999999999E-2</c:v>
                </c:pt>
                <c:pt idx="35">
                  <c:v>2.1821500000000004E-2</c:v>
                </c:pt>
                <c:pt idx="36">
                  <c:v>2.1292999999999999E-2</c:v>
                </c:pt>
                <c:pt idx="37">
                  <c:v>2.0780799999999999E-2</c:v>
                </c:pt>
                <c:pt idx="38">
                  <c:v>2.0284699999999999E-2</c:v>
                </c:pt>
                <c:pt idx="39">
                  <c:v>1.9804700000000005E-2</c:v>
                </c:pt>
                <c:pt idx="40">
                  <c:v>1.9340600000000003E-2</c:v>
                </c:pt>
                <c:pt idx="41">
                  <c:v>1.8892400000000004E-2</c:v>
                </c:pt>
                <c:pt idx="42">
                  <c:v>1.8459699999999999E-2</c:v>
                </c:pt>
                <c:pt idx="43">
                  <c:v>1.8042500000000003E-2</c:v>
                </c:pt>
                <c:pt idx="44">
                  <c:v>1.7640500000000003E-2</c:v>
                </c:pt>
                <c:pt idx="45">
                  <c:v>1.7253500000000001E-2</c:v>
                </c:pt>
                <c:pt idx="46">
                  <c:v>1.6881300000000002E-2</c:v>
                </c:pt>
                <c:pt idx="47">
                  <c:v>1.6523500000000003E-2</c:v>
                </c:pt>
                <c:pt idx="48">
                  <c:v>1.6179900000000001E-2</c:v>
                </c:pt>
                <c:pt idx="49">
                  <c:v>1.5850300000000001E-2</c:v>
                </c:pt>
                <c:pt idx="50">
                  <c:v>1.5534299999999997E-2</c:v>
                </c:pt>
                <c:pt idx="51">
                  <c:v>1.5231700000000001E-2</c:v>
                </c:pt>
                <c:pt idx="52">
                  <c:v>1.4942100000000002E-2</c:v>
                </c:pt>
                <c:pt idx="53">
                  <c:v>1.4665100000000002E-2</c:v>
                </c:pt>
                <c:pt idx="54">
                  <c:v>1.4400600000000001E-2</c:v>
                </c:pt>
                <c:pt idx="55">
                  <c:v>1.4147999999999999E-2</c:v>
                </c:pt>
                <c:pt idx="56">
                  <c:v>1.3907200000000002E-2</c:v>
                </c:pt>
                <c:pt idx="57">
                  <c:v>1.3677699999999999E-2</c:v>
                </c:pt>
                <c:pt idx="58">
                  <c:v>1.3459199999999999E-2</c:v>
                </c:pt>
                <c:pt idx="59">
                  <c:v>1.3251300000000001E-2</c:v>
                </c:pt>
                <c:pt idx="60">
                  <c:v>1.3053800000000001E-2</c:v>
                </c:pt>
                <c:pt idx="61">
                  <c:v>1.28662E-2</c:v>
                </c:pt>
                <c:pt idx="62">
                  <c:v>1.26883E-2</c:v>
                </c:pt>
                <c:pt idx="63">
                  <c:v>1.2519599999999999E-2</c:v>
                </c:pt>
                <c:pt idx="64">
                  <c:v>1.2359899999999998E-2</c:v>
                </c:pt>
                <c:pt idx="65">
                  <c:v>1.2208800000000001E-2</c:v>
                </c:pt>
                <c:pt idx="66">
                  <c:v>1.2065899999999999E-2</c:v>
                </c:pt>
                <c:pt idx="67">
                  <c:v>1.1931100000000002E-2</c:v>
                </c:pt>
                <c:pt idx="68">
                  <c:v>1.1803800000000003E-2</c:v>
                </c:pt>
                <c:pt idx="69">
                  <c:v>1.1683900000000002E-2</c:v>
                </c:pt>
                <c:pt idx="70">
                  <c:v>1.1571000000000001E-2</c:v>
                </c:pt>
                <c:pt idx="71">
                  <c:v>1.1464800000000002E-2</c:v>
                </c:pt>
                <c:pt idx="72">
                  <c:v>1.1365100000000003E-2</c:v>
                </c:pt>
                <c:pt idx="73">
                  <c:v>1.1271500000000002E-2</c:v>
                </c:pt>
                <c:pt idx="74">
                  <c:v>1.1183700000000001E-2</c:v>
                </c:pt>
                <c:pt idx="75">
                  <c:v>1.1101600000000001E-2</c:v>
                </c:pt>
                <c:pt idx="76">
                  <c:v>1.1024900000000001E-2</c:v>
                </c:pt>
                <c:pt idx="77">
                  <c:v>1.09532E-2</c:v>
                </c:pt>
                <c:pt idx="78">
                  <c:v>1.0886500000000002E-2</c:v>
                </c:pt>
                <c:pt idx="79">
                  <c:v>1.0824400000000001E-2</c:v>
                </c:pt>
                <c:pt idx="80">
                  <c:v>1.0766700000000001E-2</c:v>
                </c:pt>
                <c:pt idx="81">
                  <c:v>1.07133E-2</c:v>
                </c:pt>
                <c:pt idx="82">
                  <c:v>1.06639E-2</c:v>
                </c:pt>
                <c:pt idx="83">
                  <c:v>1.06184E-2</c:v>
                </c:pt>
                <c:pt idx="84">
                  <c:v>1.0576500000000001E-2</c:v>
                </c:pt>
                <c:pt idx="85">
                  <c:v>1.0538199999999999E-2</c:v>
                </c:pt>
                <c:pt idx="86">
                  <c:v>1.0503200000000001E-2</c:v>
                </c:pt>
                <c:pt idx="87">
                  <c:v>1.0471500000000002E-2</c:v>
                </c:pt>
                <c:pt idx="88">
                  <c:v>1.04429E-2</c:v>
                </c:pt>
                <c:pt idx="89">
                  <c:v>1.0417299999999999E-2</c:v>
                </c:pt>
                <c:pt idx="90">
                  <c:v>1.0394499999999999E-2</c:v>
                </c:pt>
                <c:pt idx="91">
                  <c:v>1.0374500000000002E-2</c:v>
                </c:pt>
                <c:pt idx="92">
                  <c:v>1.0357199999999999E-2</c:v>
                </c:pt>
                <c:pt idx="93">
                  <c:v>1.0342499999999999E-2</c:v>
                </c:pt>
                <c:pt idx="94">
                  <c:v>1.0330300000000001E-2</c:v>
                </c:pt>
                <c:pt idx="95">
                  <c:v>1.0320700000000002E-2</c:v>
                </c:pt>
                <c:pt idx="96">
                  <c:v>1.0313500000000001E-2</c:v>
                </c:pt>
                <c:pt idx="97">
                  <c:v>1.0308700000000001E-2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Sheet1!$C$105</c:f>
              <c:strCache>
                <c:ptCount val="1"/>
                <c:pt idx="0">
                  <c:v>1776.74</c:v>
                </c:pt>
              </c:strCache>
            </c:strRef>
          </c:tx>
          <c:marker>
            <c:symbol val="none"/>
          </c:marker>
          <c:xVal>
            <c:numRef>
              <c:f>Sheet1!$A$106:$A$203</c:f>
              <c:numCache>
                <c:formatCode>0.00E+00</c:formatCode>
                <c:ptCount val="98"/>
                <c:pt idx="0">
                  <c:v>1.0000000000000006E-6</c:v>
                </c:pt>
                <c:pt idx="1">
                  <c:v>2.0000000000000003E-6</c:v>
                </c:pt>
                <c:pt idx="2">
                  <c:v>3.0000000000000009E-6</c:v>
                </c:pt>
                <c:pt idx="3">
                  <c:v>4.0000000000000007E-6</c:v>
                </c:pt>
                <c:pt idx="4">
                  <c:v>5.0000000000000013E-6</c:v>
                </c:pt>
                <c:pt idx="5">
                  <c:v>6.0000000000000018E-6</c:v>
                </c:pt>
                <c:pt idx="6">
                  <c:v>7.0000000000000024E-6</c:v>
                </c:pt>
                <c:pt idx="7">
                  <c:v>8.000000000000003E-6</c:v>
                </c:pt>
                <c:pt idx="8">
                  <c:v>9.0000000000000036E-6</c:v>
                </c:pt>
                <c:pt idx="9">
                  <c:v>1.0000000000000003E-5</c:v>
                </c:pt>
                <c:pt idx="10">
                  <c:v>1.1000000000000003E-5</c:v>
                </c:pt>
                <c:pt idx="11">
                  <c:v>1.2000000000000004E-5</c:v>
                </c:pt>
                <c:pt idx="12">
                  <c:v>1.2999999999999999E-5</c:v>
                </c:pt>
                <c:pt idx="13">
                  <c:v>1.4000000000000003E-5</c:v>
                </c:pt>
                <c:pt idx="14">
                  <c:v>1.5000000000000004E-5</c:v>
                </c:pt>
                <c:pt idx="15">
                  <c:v>1.5999999999999999E-5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1.9000000000000008E-5</c:v>
                </c:pt>
                <c:pt idx="19">
                  <c:v>2.0000000000000005E-5</c:v>
                </c:pt>
                <c:pt idx="20">
                  <c:v>2.1000000000000002E-5</c:v>
                </c:pt>
                <c:pt idx="21">
                  <c:v>2.2000000000000003E-5</c:v>
                </c:pt>
                <c:pt idx="22">
                  <c:v>2.3000000000000003E-5</c:v>
                </c:pt>
                <c:pt idx="23">
                  <c:v>2.4000000000000007E-5</c:v>
                </c:pt>
                <c:pt idx="24">
                  <c:v>2.5000000000000008E-5</c:v>
                </c:pt>
                <c:pt idx="25">
                  <c:v>2.6000000000000005E-5</c:v>
                </c:pt>
                <c:pt idx="26">
                  <c:v>2.7000000000000006E-5</c:v>
                </c:pt>
                <c:pt idx="27">
                  <c:v>2.8000000000000006E-5</c:v>
                </c:pt>
                <c:pt idx="28">
                  <c:v>2.9000000000000007E-5</c:v>
                </c:pt>
                <c:pt idx="29">
                  <c:v>3.0000000000000008E-5</c:v>
                </c:pt>
                <c:pt idx="30">
                  <c:v>3.1000000000000008E-5</c:v>
                </c:pt>
                <c:pt idx="31">
                  <c:v>3.2000000000000005E-5</c:v>
                </c:pt>
                <c:pt idx="32">
                  <c:v>3.3000000000000009E-5</c:v>
                </c:pt>
                <c:pt idx="33">
                  <c:v>3.4000000000000007E-5</c:v>
                </c:pt>
                <c:pt idx="34">
                  <c:v>3.5000000000000004E-5</c:v>
                </c:pt>
                <c:pt idx="35">
                  <c:v>3.6000000000000008E-5</c:v>
                </c:pt>
                <c:pt idx="36">
                  <c:v>3.7000000000000005E-5</c:v>
                </c:pt>
                <c:pt idx="37">
                  <c:v>3.8000000000000009E-5</c:v>
                </c:pt>
                <c:pt idx="38">
                  <c:v>3.9000000000000006E-5</c:v>
                </c:pt>
                <c:pt idx="39">
                  <c:v>4.000000000000001E-5</c:v>
                </c:pt>
                <c:pt idx="40">
                  <c:v>4.1000000000000007E-5</c:v>
                </c:pt>
                <c:pt idx="41">
                  <c:v>4.2000000000000004E-5</c:v>
                </c:pt>
                <c:pt idx="42">
                  <c:v>4.3000000000000008E-5</c:v>
                </c:pt>
                <c:pt idx="43">
                  <c:v>4.4000000000000006E-5</c:v>
                </c:pt>
                <c:pt idx="44">
                  <c:v>4.500000000000001E-5</c:v>
                </c:pt>
                <c:pt idx="45">
                  <c:v>4.6000000000000007E-5</c:v>
                </c:pt>
                <c:pt idx="46">
                  <c:v>4.7000000000000004E-5</c:v>
                </c:pt>
                <c:pt idx="47">
                  <c:v>4.8000000000000015E-5</c:v>
                </c:pt>
                <c:pt idx="48">
                  <c:v>4.9000000000000005E-5</c:v>
                </c:pt>
                <c:pt idx="49">
                  <c:v>5.0000000000000016E-5</c:v>
                </c:pt>
                <c:pt idx="50">
                  <c:v>5.1000000000000013E-5</c:v>
                </c:pt>
                <c:pt idx="51">
                  <c:v>5.200000000000001E-5</c:v>
                </c:pt>
                <c:pt idx="52">
                  <c:v>5.3000000000000014E-5</c:v>
                </c:pt>
                <c:pt idx="53">
                  <c:v>5.4000000000000012E-5</c:v>
                </c:pt>
                <c:pt idx="54">
                  <c:v>5.5000000000000016E-5</c:v>
                </c:pt>
                <c:pt idx="55">
                  <c:v>5.6000000000000013E-5</c:v>
                </c:pt>
                <c:pt idx="56">
                  <c:v>5.7000000000000017E-5</c:v>
                </c:pt>
                <c:pt idx="57">
                  <c:v>5.8000000000000014E-5</c:v>
                </c:pt>
                <c:pt idx="58">
                  <c:v>5.9000000000000011E-5</c:v>
                </c:pt>
                <c:pt idx="59">
                  <c:v>6.0000000000000015E-5</c:v>
                </c:pt>
                <c:pt idx="60">
                  <c:v>6.1000000000000012E-5</c:v>
                </c:pt>
                <c:pt idx="61">
                  <c:v>6.2000000000000016E-5</c:v>
                </c:pt>
                <c:pt idx="62">
                  <c:v>6.3000000000000013E-5</c:v>
                </c:pt>
                <c:pt idx="63">
                  <c:v>6.4000000000000011E-5</c:v>
                </c:pt>
                <c:pt idx="64">
                  <c:v>6.5000000000000008E-5</c:v>
                </c:pt>
                <c:pt idx="65">
                  <c:v>6.6000000000000019E-5</c:v>
                </c:pt>
                <c:pt idx="66">
                  <c:v>6.7000000000000016E-5</c:v>
                </c:pt>
                <c:pt idx="67">
                  <c:v>6.8000000000000013E-5</c:v>
                </c:pt>
                <c:pt idx="68">
                  <c:v>6.900000000000001E-5</c:v>
                </c:pt>
                <c:pt idx="69">
                  <c:v>7.0000000000000007E-5</c:v>
                </c:pt>
                <c:pt idx="70">
                  <c:v>7.1000000000000032E-5</c:v>
                </c:pt>
                <c:pt idx="71">
                  <c:v>7.2000000000000015E-5</c:v>
                </c:pt>
                <c:pt idx="72">
                  <c:v>7.3000000000000013E-5</c:v>
                </c:pt>
                <c:pt idx="73">
                  <c:v>7.400000000000001E-5</c:v>
                </c:pt>
                <c:pt idx="74">
                  <c:v>7.5000000000000007E-5</c:v>
                </c:pt>
                <c:pt idx="75">
                  <c:v>7.6000000000000018E-5</c:v>
                </c:pt>
                <c:pt idx="76">
                  <c:v>7.7000000000000028E-5</c:v>
                </c:pt>
                <c:pt idx="77">
                  <c:v>7.8000000000000026E-5</c:v>
                </c:pt>
                <c:pt idx="78">
                  <c:v>7.9000000000000023E-5</c:v>
                </c:pt>
                <c:pt idx="79">
                  <c:v>8.000000000000002E-5</c:v>
                </c:pt>
                <c:pt idx="80">
                  <c:v>8.1000000000000017E-5</c:v>
                </c:pt>
                <c:pt idx="81">
                  <c:v>8.2000000000000015E-5</c:v>
                </c:pt>
                <c:pt idx="82">
                  <c:v>8.3000000000000025E-5</c:v>
                </c:pt>
                <c:pt idx="83">
                  <c:v>8.400000000000005E-5</c:v>
                </c:pt>
                <c:pt idx="84">
                  <c:v>8.500000000000002E-5</c:v>
                </c:pt>
                <c:pt idx="85">
                  <c:v>8.6000000000000017E-5</c:v>
                </c:pt>
                <c:pt idx="86">
                  <c:v>8.7000000000000014E-5</c:v>
                </c:pt>
                <c:pt idx="87">
                  <c:v>8.8000000000000025E-5</c:v>
                </c:pt>
                <c:pt idx="88">
                  <c:v>8.9000000000000049E-5</c:v>
                </c:pt>
                <c:pt idx="89">
                  <c:v>9.0000000000000019E-5</c:v>
                </c:pt>
                <c:pt idx="90">
                  <c:v>9.1000000000000016E-5</c:v>
                </c:pt>
                <c:pt idx="91">
                  <c:v>9.2000000000000014E-5</c:v>
                </c:pt>
                <c:pt idx="92">
                  <c:v>9.3000000000000038E-5</c:v>
                </c:pt>
                <c:pt idx="93">
                  <c:v>9.4000000000000049E-5</c:v>
                </c:pt>
                <c:pt idx="94">
                  <c:v>9.5000000000000032E-5</c:v>
                </c:pt>
                <c:pt idx="95">
                  <c:v>9.600000000000003E-5</c:v>
                </c:pt>
                <c:pt idx="96">
                  <c:v>9.7000000000000013E-5</c:v>
                </c:pt>
                <c:pt idx="97">
                  <c:v>9.8000000000000037E-5</c:v>
                </c:pt>
              </c:numCache>
            </c:numRef>
          </c:xVal>
          <c:yVal>
            <c:numRef>
              <c:f>Sheet1!$C$106:$C$203</c:f>
              <c:numCache>
                <c:formatCode>General</c:formatCode>
                <c:ptCount val="98"/>
                <c:pt idx="0">
                  <c:v>4.9344600000000009E-2</c:v>
                </c:pt>
                <c:pt idx="1">
                  <c:v>4.8689400000000001E-2</c:v>
                </c:pt>
                <c:pt idx="2">
                  <c:v>4.8034800000000002E-2</c:v>
                </c:pt>
                <c:pt idx="3">
                  <c:v>4.7381100000000002E-2</c:v>
                </c:pt>
                <c:pt idx="4">
                  <c:v>4.6728400000000003E-2</c:v>
                </c:pt>
                <c:pt idx="5">
                  <c:v>4.6077099999999996E-2</c:v>
                </c:pt>
                <c:pt idx="6">
                  <c:v>4.5427500000000003E-2</c:v>
                </c:pt>
                <c:pt idx="7">
                  <c:v>4.4779899999999997E-2</c:v>
                </c:pt>
                <c:pt idx="8">
                  <c:v>4.4134400000000004E-2</c:v>
                </c:pt>
                <c:pt idx="9">
                  <c:v>4.3491400000000006E-2</c:v>
                </c:pt>
                <c:pt idx="10">
                  <c:v>4.2851100000000003E-2</c:v>
                </c:pt>
                <c:pt idx="11">
                  <c:v>4.2213800000000003E-2</c:v>
                </c:pt>
                <c:pt idx="12">
                  <c:v>4.1579799999999986E-2</c:v>
                </c:pt>
                <c:pt idx="13">
                  <c:v>4.0949299999999994E-2</c:v>
                </c:pt>
                <c:pt idx="14">
                  <c:v>4.0322500000000011E-2</c:v>
                </c:pt>
                <c:pt idx="15">
                  <c:v>3.9699800000000007E-2</c:v>
                </c:pt>
                <c:pt idx="16">
                  <c:v>3.908120000000001E-2</c:v>
                </c:pt>
                <c:pt idx="17">
                  <c:v>3.8467099999999997E-2</c:v>
                </c:pt>
                <c:pt idx="18">
                  <c:v>3.7857800000000004E-2</c:v>
                </c:pt>
                <c:pt idx="19">
                  <c:v>3.725330000000001E-2</c:v>
                </c:pt>
                <c:pt idx="20">
                  <c:v>3.6654000000000006E-2</c:v>
                </c:pt>
                <c:pt idx="21">
                  <c:v>3.6060099999999998E-2</c:v>
                </c:pt>
                <c:pt idx="22">
                  <c:v>3.5471700000000009E-2</c:v>
                </c:pt>
                <c:pt idx="23">
                  <c:v>3.4889099999999999E-2</c:v>
                </c:pt>
                <c:pt idx="24">
                  <c:v>3.43124E-2</c:v>
                </c:pt>
                <c:pt idx="25">
                  <c:v>3.3741899999999998E-2</c:v>
                </c:pt>
                <c:pt idx="26">
                  <c:v>3.3177699999999997E-2</c:v>
                </c:pt>
                <c:pt idx="27">
                  <c:v>3.262000000000001E-2</c:v>
                </c:pt>
                <c:pt idx="28">
                  <c:v>3.2069000000000007E-2</c:v>
                </c:pt>
                <c:pt idx="29">
                  <c:v>3.1524700000000003E-2</c:v>
                </c:pt>
                <c:pt idx="30">
                  <c:v>3.0987500000000001E-2</c:v>
                </c:pt>
                <c:pt idx="31">
                  <c:v>3.0457400000000003E-2</c:v>
                </c:pt>
                <c:pt idx="32">
                  <c:v>2.9934599999999995E-2</c:v>
                </c:pt>
                <c:pt idx="33">
                  <c:v>2.9419100000000004E-2</c:v>
                </c:pt>
                <c:pt idx="34">
                  <c:v>2.8911200000000001E-2</c:v>
                </c:pt>
                <c:pt idx="35">
                  <c:v>2.8410899999999999E-2</c:v>
                </c:pt>
                <c:pt idx="36">
                  <c:v>2.7918399999999999E-2</c:v>
                </c:pt>
                <c:pt idx="37">
                  <c:v>2.7433700000000005E-2</c:v>
                </c:pt>
                <c:pt idx="38">
                  <c:v>2.6956899999999999E-2</c:v>
                </c:pt>
                <c:pt idx="39">
                  <c:v>2.6488200000000003E-2</c:v>
                </c:pt>
                <c:pt idx="40">
                  <c:v>2.6027600000000001E-2</c:v>
                </c:pt>
                <c:pt idx="41">
                  <c:v>2.5575199999999999E-2</c:v>
                </c:pt>
                <c:pt idx="42">
                  <c:v>2.5131000000000004E-2</c:v>
                </c:pt>
                <c:pt idx="43">
                  <c:v>2.4695100000000005E-2</c:v>
                </c:pt>
                <c:pt idx="44">
                  <c:v>2.42676E-2</c:v>
                </c:pt>
                <c:pt idx="45">
                  <c:v>2.3848499999999998E-2</c:v>
                </c:pt>
                <c:pt idx="46">
                  <c:v>2.3437900000000005E-2</c:v>
                </c:pt>
                <c:pt idx="47">
                  <c:v>2.3035699999999999E-2</c:v>
                </c:pt>
                <c:pt idx="48">
                  <c:v>2.2642100000000002E-2</c:v>
                </c:pt>
                <c:pt idx="49">
                  <c:v>2.2256999999999999E-2</c:v>
                </c:pt>
                <c:pt idx="50">
                  <c:v>2.1880400000000001E-2</c:v>
                </c:pt>
                <c:pt idx="51">
                  <c:v>2.1512399999999997E-2</c:v>
                </c:pt>
                <c:pt idx="52">
                  <c:v>2.1152899999999995E-2</c:v>
                </c:pt>
                <c:pt idx="53">
                  <c:v>2.0802000000000005E-2</c:v>
                </c:pt>
                <c:pt idx="54">
                  <c:v>2.0459700000000004E-2</c:v>
                </c:pt>
                <c:pt idx="55">
                  <c:v>2.0125899999999995E-2</c:v>
                </c:pt>
                <c:pt idx="56">
                  <c:v>1.9800600000000005E-2</c:v>
                </c:pt>
                <c:pt idx="57">
                  <c:v>1.9483800000000003E-2</c:v>
                </c:pt>
                <c:pt idx="58">
                  <c:v>1.9175500000000005E-2</c:v>
                </c:pt>
                <c:pt idx="59">
                  <c:v>1.8875699999999999E-2</c:v>
                </c:pt>
                <c:pt idx="60">
                  <c:v>1.8584300000000005E-2</c:v>
                </c:pt>
                <c:pt idx="61">
                  <c:v>1.83012E-2</c:v>
                </c:pt>
                <c:pt idx="62">
                  <c:v>1.8026500000000004E-2</c:v>
                </c:pt>
                <c:pt idx="63">
                  <c:v>1.77602E-2</c:v>
                </c:pt>
                <c:pt idx="64">
                  <c:v>1.7502E-2</c:v>
                </c:pt>
                <c:pt idx="65">
                  <c:v>1.7252099999999999E-2</c:v>
                </c:pt>
                <c:pt idx="66">
                  <c:v>1.7010399999999998E-2</c:v>
                </c:pt>
                <c:pt idx="67">
                  <c:v>1.6776800000000001E-2</c:v>
                </c:pt>
                <c:pt idx="68">
                  <c:v>1.6551200000000002E-2</c:v>
                </c:pt>
                <c:pt idx="69">
                  <c:v>1.6333700000000003E-2</c:v>
                </c:pt>
                <c:pt idx="70">
                  <c:v>1.6124100000000002E-2</c:v>
                </c:pt>
                <c:pt idx="71">
                  <c:v>1.5922400000000003E-2</c:v>
                </c:pt>
                <c:pt idx="72">
                  <c:v>1.5728499999999999E-2</c:v>
                </c:pt>
                <c:pt idx="73">
                  <c:v>1.5542400000000003E-2</c:v>
                </c:pt>
                <c:pt idx="74">
                  <c:v>1.5364100000000002E-2</c:v>
                </c:pt>
                <c:pt idx="75">
                  <c:v>1.5193399999999999E-2</c:v>
                </c:pt>
                <c:pt idx="76">
                  <c:v>1.50303E-2</c:v>
                </c:pt>
                <c:pt idx="77">
                  <c:v>1.4874800000000001E-2</c:v>
                </c:pt>
                <c:pt idx="78">
                  <c:v>1.4726800000000002E-2</c:v>
                </c:pt>
                <c:pt idx="79">
                  <c:v>1.45863E-2</c:v>
                </c:pt>
                <c:pt idx="80">
                  <c:v>1.44531E-2</c:v>
                </c:pt>
                <c:pt idx="81">
                  <c:v>1.4327299999999998E-2</c:v>
                </c:pt>
                <c:pt idx="82">
                  <c:v>1.4208800000000001E-2</c:v>
                </c:pt>
                <c:pt idx="83">
                  <c:v>1.4097500000000001E-2</c:v>
                </c:pt>
                <c:pt idx="84">
                  <c:v>1.3993400000000001E-2</c:v>
                </c:pt>
                <c:pt idx="85">
                  <c:v>1.3896500000000003E-2</c:v>
                </c:pt>
                <c:pt idx="86">
                  <c:v>1.3806700000000002E-2</c:v>
                </c:pt>
                <c:pt idx="87">
                  <c:v>1.3723900000000001E-2</c:v>
                </c:pt>
                <c:pt idx="88">
                  <c:v>1.3648200000000001E-2</c:v>
                </c:pt>
                <c:pt idx="89">
                  <c:v>1.3579500000000001E-2</c:v>
                </c:pt>
                <c:pt idx="90">
                  <c:v>1.3517700000000001E-2</c:v>
                </c:pt>
                <c:pt idx="91">
                  <c:v>1.3462900000000002E-2</c:v>
                </c:pt>
                <c:pt idx="92">
                  <c:v>1.3415E-2</c:v>
                </c:pt>
                <c:pt idx="93">
                  <c:v>1.3374E-2</c:v>
                </c:pt>
                <c:pt idx="94">
                  <c:v>1.3339800000000001E-2</c:v>
                </c:pt>
                <c:pt idx="95">
                  <c:v>1.3312500000000001E-2</c:v>
                </c:pt>
                <c:pt idx="96">
                  <c:v>1.3292099999999999E-2</c:v>
                </c:pt>
                <c:pt idx="97">
                  <c:v>1.3278399999999997E-2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Sheet1!$D$105</c:f>
              <c:strCache>
                <c:ptCount val="1"/>
                <c:pt idx="0">
                  <c:v>2665.11</c:v>
                </c:pt>
              </c:strCache>
            </c:strRef>
          </c:tx>
          <c:marker>
            <c:symbol val="none"/>
          </c:marker>
          <c:xVal>
            <c:numRef>
              <c:f>Sheet1!$A$106:$A$203</c:f>
              <c:numCache>
                <c:formatCode>0.00E+00</c:formatCode>
                <c:ptCount val="98"/>
                <c:pt idx="0">
                  <c:v>1.0000000000000006E-6</c:v>
                </c:pt>
                <c:pt idx="1">
                  <c:v>2.0000000000000003E-6</c:v>
                </c:pt>
                <c:pt idx="2">
                  <c:v>3.0000000000000009E-6</c:v>
                </c:pt>
                <c:pt idx="3">
                  <c:v>4.0000000000000007E-6</c:v>
                </c:pt>
                <c:pt idx="4">
                  <c:v>5.0000000000000013E-6</c:v>
                </c:pt>
                <c:pt idx="5">
                  <c:v>6.0000000000000018E-6</c:v>
                </c:pt>
                <c:pt idx="6">
                  <c:v>7.0000000000000024E-6</c:v>
                </c:pt>
                <c:pt idx="7">
                  <c:v>8.000000000000003E-6</c:v>
                </c:pt>
                <c:pt idx="8">
                  <c:v>9.0000000000000036E-6</c:v>
                </c:pt>
                <c:pt idx="9">
                  <c:v>1.0000000000000003E-5</c:v>
                </c:pt>
                <c:pt idx="10">
                  <c:v>1.1000000000000003E-5</c:v>
                </c:pt>
                <c:pt idx="11">
                  <c:v>1.2000000000000004E-5</c:v>
                </c:pt>
                <c:pt idx="12">
                  <c:v>1.2999999999999999E-5</c:v>
                </c:pt>
                <c:pt idx="13">
                  <c:v>1.4000000000000003E-5</c:v>
                </c:pt>
                <c:pt idx="14">
                  <c:v>1.5000000000000004E-5</c:v>
                </c:pt>
                <c:pt idx="15">
                  <c:v>1.5999999999999999E-5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1.9000000000000008E-5</c:v>
                </c:pt>
                <c:pt idx="19">
                  <c:v>2.0000000000000005E-5</c:v>
                </c:pt>
                <c:pt idx="20">
                  <c:v>2.1000000000000002E-5</c:v>
                </c:pt>
                <c:pt idx="21">
                  <c:v>2.2000000000000003E-5</c:v>
                </c:pt>
                <c:pt idx="22">
                  <c:v>2.3000000000000003E-5</c:v>
                </c:pt>
                <c:pt idx="23">
                  <c:v>2.4000000000000007E-5</c:v>
                </c:pt>
                <c:pt idx="24">
                  <c:v>2.5000000000000008E-5</c:v>
                </c:pt>
                <c:pt idx="25">
                  <c:v>2.6000000000000005E-5</c:v>
                </c:pt>
                <c:pt idx="26">
                  <c:v>2.7000000000000006E-5</c:v>
                </c:pt>
                <c:pt idx="27">
                  <c:v>2.8000000000000006E-5</c:v>
                </c:pt>
                <c:pt idx="28">
                  <c:v>2.9000000000000007E-5</c:v>
                </c:pt>
                <c:pt idx="29">
                  <c:v>3.0000000000000008E-5</c:v>
                </c:pt>
                <c:pt idx="30">
                  <c:v>3.1000000000000008E-5</c:v>
                </c:pt>
                <c:pt idx="31">
                  <c:v>3.2000000000000005E-5</c:v>
                </c:pt>
                <c:pt idx="32">
                  <c:v>3.3000000000000009E-5</c:v>
                </c:pt>
                <c:pt idx="33">
                  <c:v>3.4000000000000007E-5</c:v>
                </c:pt>
                <c:pt idx="34">
                  <c:v>3.5000000000000004E-5</c:v>
                </c:pt>
                <c:pt idx="35">
                  <c:v>3.6000000000000008E-5</c:v>
                </c:pt>
                <c:pt idx="36">
                  <c:v>3.7000000000000005E-5</c:v>
                </c:pt>
                <c:pt idx="37">
                  <c:v>3.8000000000000009E-5</c:v>
                </c:pt>
                <c:pt idx="38">
                  <c:v>3.9000000000000006E-5</c:v>
                </c:pt>
                <c:pt idx="39">
                  <c:v>4.000000000000001E-5</c:v>
                </c:pt>
                <c:pt idx="40">
                  <c:v>4.1000000000000007E-5</c:v>
                </c:pt>
                <c:pt idx="41">
                  <c:v>4.2000000000000004E-5</c:v>
                </c:pt>
                <c:pt idx="42">
                  <c:v>4.3000000000000008E-5</c:v>
                </c:pt>
                <c:pt idx="43">
                  <c:v>4.4000000000000006E-5</c:v>
                </c:pt>
                <c:pt idx="44">
                  <c:v>4.500000000000001E-5</c:v>
                </c:pt>
                <c:pt idx="45">
                  <c:v>4.6000000000000007E-5</c:v>
                </c:pt>
                <c:pt idx="46">
                  <c:v>4.7000000000000004E-5</c:v>
                </c:pt>
                <c:pt idx="47">
                  <c:v>4.8000000000000015E-5</c:v>
                </c:pt>
                <c:pt idx="48">
                  <c:v>4.9000000000000005E-5</c:v>
                </c:pt>
                <c:pt idx="49">
                  <c:v>5.0000000000000016E-5</c:v>
                </c:pt>
                <c:pt idx="50">
                  <c:v>5.1000000000000013E-5</c:v>
                </c:pt>
                <c:pt idx="51">
                  <c:v>5.200000000000001E-5</c:v>
                </c:pt>
                <c:pt idx="52">
                  <c:v>5.3000000000000014E-5</c:v>
                </c:pt>
                <c:pt idx="53">
                  <c:v>5.4000000000000012E-5</c:v>
                </c:pt>
                <c:pt idx="54">
                  <c:v>5.5000000000000016E-5</c:v>
                </c:pt>
                <c:pt idx="55">
                  <c:v>5.6000000000000013E-5</c:v>
                </c:pt>
                <c:pt idx="56">
                  <c:v>5.7000000000000017E-5</c:v>
                </c:pt>
                <c:pt idx="57">
                  <c:v>5.8000000000000014E-5</c:v>
                </c:pt>
                <c:pt idx="58">
                  <c:v>5.9000000000000011E-5</c:v>
                </c:pt>
                <c:pt idx="59">
                  <c:v>6.0000000000000015E-5</c:v>
                </c:pt>
                <c:pt idx="60">
                  <c:v>6.1000000000000012E-5</c:v>
                </c:pt>
                <c:pt idx="61">
                  <c:v>6.2000000000000016E-5</c:v>
                </c:pt>
                <c:pt idx="62">
                  <c:v>6.3000000000000013E-5</c:v>
                </c:pt>
                <c:pt idx="63">
                  <c:v>6.4000000000000011E-5</c:v>
                </c:pt>
                <c:pt idx="64">
                  <c:v>6.5000000000000008E-5</c:v>
                </c:pt>
                <c:pt idx="65">
                  <c:v>6.6000000000000019E-5</c:v>
                </c:pt>
                <c:pt idx="66">
                  <c:v>6.7000000000000016E-5</c:v>
                </c:pt>
                <c:pt idx="67">
                  <c:v>6.8000000000000013E-5</c:v>
                </c:pt>
                <c:pt idx="68">
                  <c:v>6.900000000000001E-5</c:v>
                </c:pt>
                <c:pt idx="69">
                  <c:v>7.0000000000000007E-5</c:v>
                </c:pt>
                <c:pt idx="70">
                  <c:v>7.1000000000000032E-5</c:v>
                </c:pt>
                <c:pt idx="71">
                  <c:v>7.2000000000000015E-5</c:v>
                </c:pt>
                <c:pt idx="72">
                  <c:v>7.3000000000000013E-5</c:v>
                </c:pt>
                <c:pt idx="73">
                  <c:v>7.400000000000001E-5</c:v>
                </c:pt>
                <c:pt idx="74">
                  <c:v>7.5000000000000007E-5</c:v>
                </c:pt>
                <c:pt idx="75">
                  <c:v>7.6000000000000018E-5</c:v>
                </c:pt>
                <c:pt idx="76">
                  <c:v>7.7000000000000028E-5</c:v>
                </c:pt>
                <c:pt idx="77">
                  <c:v>7.8000000000000026E-5</c:v>
                </c:pt>
                <c:pt idx="78">
                  <c:v>7.9000000000000023E-5</c:v>
                </c:pt>
                <c:pt idx="79">
                  <c:v>8.000000000000002E-5</c:v>
                </c:pt>
                <c:pt idx="80">
                  <c:v>8.1000000000000017E-5</c:v>
                </c:pt>
                <c:pt idx="81">
                  <c:v>8.2000000000000015E-5</c:v>
                </c:pt>
                <c:pt idx="82">
                  <c:v>8.3000000000000025E-5</c:v>
                </c:pt>
                <c:pt idx="83">
                  <c:v>8.400000000000005E-5</c:v>
                </c:pt>
                <c:pt idx="84">
                  <c:v>8.500000000000002E-5</c:v>
                </c:pt>
                <c:pt idx="85">
                  <c:v>8.6000000000000017E-5</c:v>
                </c:pt>
                <c:pt idx="86">
                  <c:v>8.7000000000000014E-5</c:v>
                </c:pt>
                <c:pt idx="87">
                  <c:v>8.8000000000000025E-5</c:v>
                </c:pt>
                <c:pt idx="88">
                  <c:v>8.9000000000000049E-5</c:v>
                </c:pt>
                <c:pt idx="89">
                  <c:v>9.0000000000000019E-5</c:v>
                </c:pt>
                <c:pt idx="90">
                  <c:v>9.1000000000000016E-5</c:v>
                </c:pt>
                <c:pt idx="91">
                  <c:v>9.2000000000000014E-5</c:v>
                </c:pt>
                <c:pt idx="92">
                  <c:v>9.3000000000000038E-5</c:v>
                </c:pt>
                <c:pt idx="93">
                  <c:v>9.4000000000000049E-5</c:v>
                </c:pt>
                <c:pt idx="94">
                  <c:v>9.5000000000000032E-5</c:v>
                </c:pt>
                <c:pt idx="95">
                  <c:v>9.600000000000003E-5</c:v>
                </c:pt>
                <c:pt idx="96">
                  <c:v>9.7000000000000013E-5</c:v>
                </c:pt>
                <c:pt idx="97">
                  <c:v>9.8000000000000037E-5</c:v>
                </c:pt>
              </c:numCache>
            </c:numRef>
          </c:xVal>
          <c:yVal>
            <c:numRef>
              <c:f>Sheet1!$D$106:$D$203</c:f>
              <c:numCache>
                <c:formatCode>General</c:formatCode>
                <c:ptCount val="98"/>
                <c:pt idx="0">
                  <c:v>4.9468600000000015E-2</c:v>
                </c:pt>
                <c:pt idx="1">
                  <c:v>4.8937399999999999E-2</c:v>
                </c:pt>
                <c:pt idx="2">
                  <c:v>4.8406500000000005E-2</c:v>
                </c:pt>
                <c:pt idx="3">
                  <c:v>4.7876100000000005E-2</c:v>
                </c:pt>
                <c:pt idx="4">
                  <c:v>4.7346300000000008E-2</c:v>
                </c:pt>
                <c:pt idx="5">
                  <c:v>4.6817400000000009E-2</c:v>
                </c:pt>
                <c:pt idx="6">
                  <c:v>4.6289399999999994E-2</c:v>
                </c:pt>
                <c:pt idx="7">
                  <c:v>4.5762600000000021E-2</c:v>
                </c:pt>
                <c:pt idx="8">
                  <c:v>4.5237000000000006E-2</c:v>
                </c:pt>
                <c:pt idx="9">
                  <c:v>4.4712900000000021E-2</c:v>
                </c:pt>
                <c:pt idx="10">
                  <c:v>4.4190400000000005E-2</c:v>
                </c:pt>
                <c:pt idx="11">
                  <c:v>4.3669699999999999E-2</c:v>
                </c:pt>
                <c:pt idx="12">
                  <c:v>4.3150799999999996E-2</c:v>
                </c:pt>
                <c:pt idx="13">
                  <c:v>4.2634100000000001E-2</c:v>
                </c:pt>
                <c:pt idx="14">
                  <c:v>4.2119500000000004E-2</c:v>
                </c:pt>
                <c:pt idx="15">
                  <c:v>4.1607400000000003E-2</c:v>
                </c:pt>
                <c:pt idx="16">
                  <c:v>4.1097700000000008E-2</c:v>
                </c:pt>
                <c:pt idx="17">
                  <c:v>4.0590800000000003E-2</c:v>
                </c:pt>
                <c:pt idx="18">
                  <c:v>4.008670000000001E-2</c:v>
                </c:pt>
                <c:pt idx="19">
                  <c:v>3.958550000000001E-2</c:v>
                </c:pt>
                <c:pt idx="20">
                  <c:v>3.9087400000000001E-2</c:v>
                </c:pt>
                <c:pt idx="21">
                  <c:v>3.8592599999999998E-2</c:v>
                </c:pt>
                <c:pt idx="22">
                  <c:v>3.8101200000000002E-2</c:v>
                </c:pt>
                <c:pt idx="23">
                  <c:v>3.7613300000000009E-2</c:v>
                </c:pt>
                <c:pt idx="24">
                  <c:v>3.7129000000000002E-2</c:v>
                </c:pt>
                <c:pt idx="25">
                  <c:v>3.6648500000000001E-2</c:v>
                </c:pt>
                <c:pt idx="26">
                  <c:v>3.617200000000001E-2</c:v>
                </c:pt>
                <c:pt idx="27">
                  <c:v>3.5699500000000002E-2</c:v>
                </c:pt>
                <c:pt idx="28">
                  <c:v>3.5231200000000004E-2</c:v>
                </c:pt>
                <c:pt idx="29">
                  <c:v>3.4767199999999998E-2</c:v>
                </c:pt>
                <c:pt idx="30">
                  <c:v>3.4307600000000001E-2</c:v>
                </c:pt>
                <c:pt idx="31">
                  <c:v>3.3852599999999997E-2</c:v>
                </c:pt>
                <c:pt idx="32">
                  <c:v>3.34022E-2</c:v>
                </c:pt>
                <c:pt idx="33">
                  <c:v>3.29565E-2</c:v>
                </c:pt>
                <c:pt idx="34">
                  <c:v>3.2515799999999997E-2</c:v>
                </c:pt>
                <c:pt idx="35">
                  <c:v>3.2080000000000004E-2</c:v>
                </c:pt>
                <c:pt idx="36">
                  <c:v>3.1649300000000005E-2</c:v>
                </c:pt>
                <c:pt idx="37">
                  <c:v>3.1223799999999999E-2</c:v>
                </c:pt>
                <c:pt idx="38">
                  <c:v>3.0803600000000004E-2</c:v>
                </c:pt>
                <c:pt idx="39">
                  <c:v>3.0388800000000001E-2</c:v>
                </c:pt>
                <c:pt idx="40">
                  <c:v>2.9979499999999999E-2</c:v>
                </c:pt>
                <c:pt idx="41">
                  <c:v>2.9575700000000003E-2</c:v>
                </c:pt>
                <c:pt idx="42">
                  <c:v>2.9177600000000001E-2</c:v>
                </c:pt>
                <c:pt idx="43">
                  <c:v>2.8785300000000003E-2</c:v>
                </c:pt>
                <c:pt idx="44">
                  <c:v>2.8398799999999995E-2</c:v>
                </c:pt>
                <c:pt idx="45">
                  <c:v>2.80182E-2</c:v>
                </c:pt>
                <c:pt idx="46">
                  <c:v>2.7643600000000008E-2</c:v>
                </c:pt>
                <c:pt idx="47">
                  <c:v>2.7275100000000007E-2</c:v>
                </c:pt>
                <c:pt idx="48">
                  <c:v>2.6912700000000001E-2</c:v>
                </c:pt>
                <c:pt idx="49">
                  <c:v>2.65566E-2</c:v>
                </c:pt>
                <c:pt idx="50">
                  <c:v>2.6206699999999999E-2</c:v>
                </c:pt>
                <c:pt idx="51">
                  <c:v>2.5863199999999999E-2</c:v>
                </c:pt>
                <c:pt idx="52">
                  <c:v>2.5525999999999997E-2</c:v>
                </c:pt>
                <c:pt idx="53">
                  <c:v>2.51954E-2</c:v>
                </c:pt>
                <c:pt idx="54">
                  <c:v>2.4871300000000002E-2</c:v>
                </c:pt>
                <c:pt idx="55">
                  <c:v>2.4553700000000001E-2</c:v>
                </c:pt>
                <c:pt idx="56">
                  <c:v>2.4242799999999998E-2</c:v>
                </c:pt>
                <c:pt idx="57">
                  <c:v>2.3938600000000001E-2</c:v>
                </c:pt>
                <c:pt idx="58">
                  <c:v>2.3641100000000005E-2</c:v>
                </c:pt>
                <c:pt idx="59">
                  <c:v>2.3350399999999997E-2</c:v>
                </c:pt>
                <c:pt idx="60">
                  <c:v>2.3066499999999997E-2</c:v>
                </c:pt>
                <c:pt idx="61">
                  <c:v>2.2789500000000004E-2</c:v>
                </c:pt>
                <c:pt idx="62">
                  <c:v>2.2519400000000002E-2</c:v>
                </c:pt>
                <c:pt idx="63">
                  <c:v>2.2256300000000003E-2</c:v>
                </c:pt>
                <c:pt idx="64">
                  <c:v>2.2000100000000005E-2</c:v>
                </c:pt>
                <c:pt idx="65">
                  <c:v>2.1751000000000003E-2</c:v>
                </c:pt>
                <c:pt idx="66">
                  <c:v>2.1508900000000001E-2</c:v>
                </c:pt>
                <c:pt idx="67">
                  <c:v>2.1273900000000002E-2</c:v>
                </c:pt>
                <c:pt idx="68">
                  <c:v>2.1046000000000002E-2</c:v>
                </c:pt>
                <c:pt idx="69">
                  <c:v>2.0825199999999999E-2</c:v>
                </c:pt>
                <c:pt idx="70">
                  <c:v>2.0611600000000004E-2</c:v>
                </c:pt>
                <c:pt idx="71">
                  <c:v>2.0405099999999999E-2</c:v>
                </c:pt>
                <c:pt idx="72">
                  <c:v>2.0205900000000002E-2</c:v>
                </c:pt>
                <c:pt idx="73">
                  <c:v>2.0013900000000005E-2</c:v>
                </c:pt>
                <c:pt idx="74">
                  <c:v>1.9829200000000005E-2</c:v>
                </c:pt>
                <c:pt idx="75">
                  <c:v>1.9651700000000005E-2</c:v>
                </c:pt>
                <c:pt idx="76">
                  <c:v>1.9481500000000002E-2</c:v>
                </c:pt>
                <c:pt idx="77">
                  <c:v>1.9318700000000001E-2</c:v>
                </c:pt>
                <c:pt idx="78">
                  <c:v>1.9163100000000002E-2</c:v>
                </c:pt>
                <c:pt idx="79">
                  <c:v>1.9014800000000002E-2</c:v>
                </c:pt>
                <c:pt idx="80">
                  <c:v>1.8873999999999998E-2</c:v>
                </c:pt>
                <c:pt idx="81">
                  <c:v>1.8740400000000004E-2</c:v>
                </c:pt>
                <c:pt idx="82">
                  <c:v>1.8614200000000001E-2</c:v>
                </c:pt>
                <c:pt idx="83">
                  <c:v>1.8495399999999999E-2</c:v>
                </c:pt>
                <c:pt idx="84">
                  <c:v>1.8384000000000001E-2</c:v>
                </c:pt>
                <c:pt idx="85">
                  <c:v>1.8280000000000001E-2</c:v>
                </c:pt>
                <c:pt idx="86">
                  <c:v>1.8183399999999999E-2</c:v>
                </c:pt>
                <c:pt idx="87">
                  <c:v>1.8094200000000001E-2</c:v>
                </c:pt>
                <c:pt idx="88">
                  <c:v>1.8012299999999998E-2</c:v>
                </c:pt>
                <c:pt idx="89">
                  <c:v>1.7937999999999999E-2</c:v>
                </c:pt>
                <c:pt idx="90">
                  <c:v>1.7871000000000001E-2</c:v>
                </c:pt>
                <c:pt idx="91">
                  <c:v>1.7811500000000001E-2</c:v>
                </c:pt>
                <c:pt idx="92">
                  <c:v>1.7759400000000002E-2</c:v>
                </c:pt>
                <c:pt idx="93">
                  <c:v>1.77147E-2</c:v>
                </c:pt>
                <c:pt idx="94">
                  <c:v>1.7677499999999999E-2</c:v>
                </c:pt>
                <c:pt idx="95">
                  <c:v>1.7647699999999999E-2</c:v>
                </c:pt>
                <c:pt idx="96">
                  <c:v>1.7625399999999999E-2</c:v>
                </c:pt>
                <c:pt idx="97">
                  <c:v>1.7610500000000001E-2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Sheet1!$E$105</c:f>
              <c:strCache>
                <c:ptCount val="1"/>
                <c:pt idx="0">
                  <c:v>3553.48</c:v>
                </c:pt>
              </c:strCache>
            </c:strRef>
          </c:tx>
          <c:marker>
            <c:symbol val="none"/>
          </c:marker>
          <c:xVal>
            <c:numRef>
              <c:f>Sheet1!$A$106:$A$203</c:f>
              <c:numCache>
                <c:formatCode>0.00E+00</c:formatCode>
                <c:ptCount val="98"/>
                <c:pt idx="0">
                  <c:v>1.0000000000000006E-6</c:v>
                </c:pt>
                <c:pt idx="1">
                  <c:v>2.0000000000000003E-6</c:v>
                </c:pt>
                <c:pt idx="2">
                  <c:v>3.0000000000000009E-6</c:v>
                </c:pt>
                <c:pt idx="3">
                  <c:v>4.0000000000000007E-6</c:v>
                </c:pt>
                <c:pt idx="4">
                  <c:v>5.0000000000000013E-6</c:v>
                </c:pt>
                <c:pt idx="5">
                  <c:v>6.0000000000000018E-6</c:v>
                </c:pt>
                <c:pt idx="6">
                  <c:v>7.0000000000000024E-6</c:v>
                </c:pt>
                <c:pt idx="7">
                  <c:v>8.000000000000003E-6</c:v>
                </c:pt>
                <c:pt idx="8">
                  <c:v>9.0000000000000036E-6</c:v>
                </c:pt>
                <c:pt idx="9">
                  <c:v>1.0000000000000003E-5</c:v>
                </c:pt>
                <c:pt idx="10">
                  <c:v>1.1000000000000003E-5</c:v>
                </c:pt>
                <c:pt idx="11">
                  <c:v>1.2000000000000004E-5</c:v>
                </c:pt>
                <c:pt idx="12">
                  <c:v>1.2999999999999999E-5</c:v>
                </c:pt>
                <c:pt idx="13">
                  <c:v>1.4000000000000003E-5</c:v>
                </c:pt>
                <c:pt idx="14">
                  <c:v>1.5000000000000004E-5</c:v>
                </c:pt>
                <c:pt idx="15">
                  <c:v>1.5999999999999999E-5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1.9000000000000008E-5</c:v>
                </c:pt>
                <c:pt idx="19">
                  <c:v>2.0000000000000005E-5</c:v>
                </c:pt>
                <c:pt idx="20">
                  <c:v>2.1000000000000002E-5</c:v>
                </c:pt>
                <c:pt idx="21">
                  <c:v>2.2000000000000003E-5</c:v>
                </c:pt>
                <c:pt idx="22">
                  <c:v>2.3000000000000003E-5</c:v>
                </c:pt>
                <c:pt idx="23">
                  <c:v>2.4000000000000007E-5</c:v>
                </c:pt>
                <c:pt idx="24">
                  <c:v>2.5000000000000008E-5</c:v>
                </c:pt>
                <c:pt idx="25">
                  <c:v>2.6000000000000005E-5</c:v>
                </c:pt>
                <c:pt idx="26">
                  <c:v>2.7000000000000006E-5</c:v>
                </c:pt>
                <c:pt idx="27">
                  <c:v>2.8000000000000006E-5</c:v>
                </c:pt>
                <c:pt idx="28">
                  <c:v>2.9000000000000007E-5</c:v>
                </c:pt>
                <c:pt idx="29">
                  <c:v>3.0000000000000008E-5</c:v>
                </c:pt>
                <c:pt idx="30">
                  <c:v>3.1000000000000008E-5</c:v>
                </c:pt>
                <c:pt idx="31">
                  <c:v>3.2000000000000005E-5</c:v>
                </c:pt>
                <c:pt idx="32">
                  <c:v>3.3000000000000009E-5</c:v>
                </c:pt>
                <c:pt idx="33">
                  <c:v>3.4000000000000007E-5</c:v>
                </c:pt>
                <c:pt idx="34">
                  <c:v>3.5000000000000004E-5</c:v>
                </c:pt>
                <c:pt idx="35">
                  <c:v>3.6000000000000008E-5</c:v>
                </c:pt>
                <c:pt idx="36">
                  <c:v>3.7000000000000005E-5</c:v>
                </c:pt>
                <c:pt idx="37">
                  <c:v>3.8000000000000009E-5</c:v>
                </c:pt>
                <c:pt idx="38">
                  <c:v>3.9000000000000006E-5</c:v>
                </c:pt>
                <c:pt idx="39">
                  <c:v>4.000000000000001E-5</c:v>
                </c:pt>
                <c:pt idx="40">
                  <c:v>4.1000000000000007E-5</c:v>
                </c:pt>
                <c:pt idx="41">
                  <c:v>4.2000000000000004E-5</c:v>
                </c:pt>
                <c:pt idx="42">
                  <c:v>4.3000000000000008E-5</c:v>
                </c:pt>
                <c:pt idx="43">
                  <c:v>4.4000000000000006E-5</c:v>
                </c:pt>
                <c:pt idx="44">
                  <c:v>4.500000000000001E-5</c:v>
                </c:pt>
                <c:pt idx="45">
                  <c:v>4.6000000000000007E-5</c:v>
                </c:pt>
                <c:pt idx="46">
                  <c:v>4.7000000000000004E-5</c:v>
                </c:pt>
                <c:pt idx="47">
                  <c:v>4.8000000000000015E-5</c:v>
                </c:pt>
                <c:pt idx="48">
                  <c:v>4.9000000000000005E-5</c:v>
                </c:pt>
                <c:pt idx="49">
                  <c:v>5.0000000000000016E-5</c:v>
                </c:pt>
                <c:pt idx="50">
                  <c:v>5.1000000000000013E-5</c:v>
                </c:pt>
                <c:pt idx="51">
                  <c:v>5.200000000000001E-5</c:v>
                </c:pt>
                <c:pt idx="52">
                  <c:v>5.3000000000000014E-5</c:v>
                </c:pt>
                <c:pt idx="53">
                  <c:v>5.4000000000000012E-5</c:v>
                </c:pt>
                <c:pt idx="54">
                  <c:v>5.5000000000000016E-5</c:v>
                </c:pt>
                <c:pt idx="55">
                  <c:v>5.6000000000000013E-5</c:v>
                </c:pt>
                <c:pt idx="56">
                  <c:v>5.7000000000000017E-5</c:v>
                </c:pt>
                <c:pt idx="57">
                  <c:v>5.8000000000000014E-5</c:v>
                </c:pt>
                <c:pt idx="58">
                  <c:v>5.9000000000000011E-5</c:v>
                </c:pt>
                <c:pt idx="59">
                  <c:v>6.0000000000000015E-5</c:v>
                </c:pt>
                <c:pt idx="60">
                  <c:v>6.1000000000000012E-5</c:v>
                </c:pt>
                <c:pt idx="61">
                  <c:v>6.2000000000000016E-5</c:v>
                </c:pt>
                <c:pt idx="62">
                  <c:v>6.3000000000000013E-5</c:v>
                </c:pt>
                <c:pt idx="63">
                  <c:v>6.4000000000000011E-5</c:v>
                </c:pt>
                <c:pt idx="64">
                  <c:v>6.5000000000000008E-5</c:v>
                </c:pt>
                <c:pt idx="65">
                  <c:v>6.6000000000000019E-5</c:v>
                </c:pt>
                <c:pt idx="66">
                  <c:v>6.7000000000000016E-5</c:v>
                </c:pt>
                <c:pt idx="67">
                  <c:v>6.8000000000000013E-5</c:v>
                </c:pt>
                <c:pt idx="68">
                  <c:v>6.900000000000001E-5</c:v>
                </c:pt>
                <c:pt idx="69">
                  <c:v>7.0000000000000007E-5</c:v>
                </c:pt>
                <c:pt idx="70">
                  <c:v>7.1000000000000032E-5</c:v>
                </c:pt>
                <c:pt idx="71">
                  <c:v>7.2000000000000015E-5</c:v>
                </c:pt>
                <c:pt idx="72">
                  <c:v>7.3000000000000013E-5</c:v>
                </c:pt>
                <c:pt idx="73">
                  <c:v>7.400000000000001E-5</c:v>
                </c:pt>
                <c:pt idx="74">
                  <c:v>7.5000000000000007E-5</c:v>
                </c:pt>
                <c:pt idx="75">
                  <c:v>7.6000000000000018E-5</c:v>
                </c:pt>
                <c:pt idx="76">
                  <c:v>7.7000000000000028E-5</c:v>
                </c:pt>
                <c:pt idx="77">
                  <c:v>7.8000000000000026E-5</c:v>
                </c:pt>
                <c:pt idx="78">
                  <c:v>7.9000000000000023E-5</c:v>
                </c:pt>
                <c:pt idx="79">
                  <c:v>8.000000000000002E-5</c:v>
                </c:pt>
                <c:pt idx="80">
                  <c:v>8.1000000000000017E-5</c:v>
                </c:pt>
                <c:pt idx="81">
                  <c:v>8.2000000000000015E-5</c:v>
                </c:pt>
                <c:pt idx="82">
                  <c:v>8.3000000000000025E-5</c:v>
                </c:pt>
                <c:pt idx="83">
                  <c:v>8.400000000000005E-5</c:v>
                </c:pt>
                <c:pt idx="84">
                  <c:v>8.500000000000002E-5</c:v>
                </c:pt>
                <c:pt idx="85">
                  <c:v>8.6000000000000017E-5</c:v>
                </c:pt>
                <c:pt idx="86">
                  <c:v>8.7000000000000014E-5</c:v>
                </c:pt>
                <c:pt idx="87">
                  <c:v>8.8000000000000025E-5</c:v>
                </c:pt>
                <c:pt idx="88">
                  <c:v>8.9000000000000049E-5</c:v>
                </c:pt>
                <c:pt idx="89">
                  <c:v>9.0000000000000019E-5</c:v>
                </c:pt>
                <c:pt idx="90">
                  <c:v>9.1000000000000016E-5</c:v>
                </c:pt>
                <c:pt idx="91">
                  <c:v>9.2000000000000014E-5</c:v>
                </c:pt>
                <c:pt idx="92">
                  <c:v>9.3000000000000038E-5</c:v>
                </c:pt>
                <c:pt idx="93">
                  <c:v>9.4000000000000049E-5</c:v>
                </c:pt>
                <c:pt idx="94">
                  <c:v>9.5000000000000032E-5</c:v>
                </c:pt>
                <c:pt idx="95">
                  <c:v>9.600000000000003E-5</c:v>
                </c:pt>
                <c:pt idx="96">
                  <c:v>9.7000000000000013E-5</c:v>
                </c:pt>
                <c:pt idx="97">
                  <c:v>9.8000000000000037E-5</c:v>
                </c:pt>
              </c:numCache>
            </c:numRef>
          </c:xVal>
          <c:yVal>
            <c:numRef>
              <c:f>Sheet1!$E$106:$E$203</c:f>
              <c:numCache>
                <c:formatCode>General</c:formatCode>
                <c:ptCount val="98"/>
                <c:pt idx="0">
                  <c:v>4.9550500000000004E-2</c:v>
                </c:pt>
                <c:pt idx="1">
                  <c:v>4.9101000000000006E-2</c:v>
                </c:pt>
                <c:pt idx="2">
                  <c:v>4.8651899999999991E-2</c:v>
                </c:pt>
                <c:pt idx="3">
                  <c:v>4.8203000000000003E-2</c:v>
                </c:pt>
                <c:pt idx="4">
                  <c:v>4.7754700000000011E-2</c:v>
                </c:pt>
                <c:pt idx="5">
                  <c:v>4.7307000000000009E-2</c:v>
                </c:pt>
                <c:pt idx="6">
                  <c:v>4.6859900000000003E-2</c:v>
                </c:pt>
                <c:pt idx="7">
                  <c:v>4.6413700000000009E-2</c:v>
                </c:pt>
                <c:pt idx="8">
                  <c:v>4.5968500000000002E-2</c:v>
                </c:pt>
                <c:pt idx="9">
                  <c:v>4.5524299999999997E-2</c:v>
                </c:pt>
                <c:pt idx="10">
                  <c:v>4.5081400000000008E-2</c:v>
                </c:pt>
                <c:pt idx="11">
                  <c:v>4.4639700000000004E-2</c:v>
                </c:pt>
                <c:pt idx="12">
                  <c:v>4.4199500000000003E-2</c:v>
                </c:pt>
                <c:pt idx="13">
                  <c:v>4.3760800000000002E-2</c:v>
                </c:pt>
                <c:pt idx="14">
                  <c:v>4.3323800000000003E-2</c:v>
                </c:pt>
                <c:pt idx="15">
                  <c:v>4.2888500000000003E-2</c:v>
                </c:pt>
                <c:pt idx="16">
                  <c:v>4.2455100000000003E-2</c:v>
                </c:pt>
                <c:pt idx="17">
                  <c:v>4.20238E-2</c:v>
                </c:pt>
                <c:pt idx="18">
                  <c:v>4.15945E-2</c:v>
                </c:pt>
                <c:pt idx="19">
                  <c:v>4.1167500000000003E-2</c:v>
                </c:pt>
                <c:pt idx="20">
                  <c:v>4.0742800000000003E-2</c:v>
                </c:pt>
                <c:pt idx="21">
                  <c:v>4.0320500000000002E-2</c:v>
                </c:pt>
                <c:pt idx="22">
                  <c:v>3.99008E-2</c:v>
                </c:pt>
                <c:pt idx="23">
                  <c:v>3.9483799999999999E-2</c:v>
                </c:pt>
                <c:pt idx="24">
                  <c:v>3.90695E-2</c:v>
                </c:pt>
                <c:pt idx="25">
                  <c:v>3.8658199999999997E-2</c:v>
                </c:pt>
                <c:pt idx="26">
                  <c:v>3.8249800000000007E-2</c:v>
                </c:pt>
                <c:pt idx="27">
                  <c:v>3.7844400000000007E-2</c:v>
                </c:pt>
                <c:pt idx="28">
                  <c:v>3.7442300000000005E-2</c:v>
                </c:pt>
                <c:pt idx="29">
                  <c:v>3.7043500000000007E-2</c:v>
                </c:pt>
                <c:pt idx="30">
                  <c:v>3.664810000000001E-2</c:v>
                </c:pt>
                <c:pt idx="31">
                  <c:v>3.6256099999999999E-2</c:v>
                </c:pt>
                <c:pt idx="32">
                  <c:v>3.5867799999999998E-2</c:v>
                </c:pt>
                <c:pt idx="33">
                  <c:v>3.5483100000000004E-2</c:v>
                </c:pt>
                <c:pt idx="34">
                  <c:v>3.510230000000001E-2</c:v>
                </c:pt>
                <c:pt idx="35">
                  <c:v>3.4725300000000001E-2</c:v>
                </c:pt>
                <c:pt idx="36">
                  <c:v>3.4352300000000002E-2</c:v>
                </c:pt>
                <c:pt idx="37">
                  <c:v>3.3983300000000008E-2</c:v>
                </c:pt>
                <c:pt idx="38">
                  <c:v>3.3618500000000003E-2</c:v>
                </c:pt>
                <c:pt idx="39">
                  <c:v>3.3257900000000007E-2</c:v>
                </c:pt>
                <c:pt idx="40">
                  <c:v>3.2901699999999999E-2</c:v>
                </c:pt>
                <c:pt idx="41">
                  <c:v>3.2549900000000007E-2</c:v>
                </c:pt>
                <c:pt idx="42">
                  <c:v>3.2202599999999998E-2</c:v>
                </c:pt>
                <c:pt idx="43">
                  <c:v>3.1859900000000003E-2</c:v>
                </c:pt>
                <c:pt idx="44">
                  <c:v>3.152180000000001E-2</c:v>
                </c:pt>
                <c:pt idx="45">
                  <c:v>3.1188500000000001E-2</c:v>
                </c:pt>
                <c:pt idx="46">
                  <c:v>3.0860000000000002E-2</c:v>
                </c:pt>
                <c:pt idx="47">
                  <c:v>3.0536400000000002E-2</c:v>
                </c:pt>
                <c:pt idx="48">
                  <c:v>3.0217800000000003E-2</c:v>
                </c:pt>
                <c:pt idx="49">
                  <c:v>2.9904300000000002E-2</c:v>
                </c:pt>
                <c:pt idx="50">
                  <c:v>2.9595799999999998E-2</c:v>
                </c:pt>
                <c:pt idx="51">
                  <c:v>2.9292599999999995E-2</c:v>
                </c:pt>
                <c:pt idx="52">
                  <c:v>2.8994599999999992E-2</c:v>
                </c:pt>
                <c:pt idx="53">
                  <c:v>2.8701999999999998E-2</c:v>
                </c:pt>
                <c:pt idx="54">
                  <c:v>2.8414700000000001E-2</c:v>
                </c:pt>
                <c:pt idx="55">
                  <c:v>2.8132999999999998E-2</c:v>
                </c:pt>
                <c:pt idx="56">
                  <c:v>2.7856700000000005E-2</c:v>
                </c:pt>
                <c:pt idx="57">
                  <c:v>2.7586099999999999E-2</c:v>
                </c:pt>
                <c:pt idx="58">
                  <c:v>2.7321100000000004E-2</c:v>
                </c:pt>
                <c:pt idx="59">
                  <c:v>2.7061800000000004E-2</c:v>
                </c:pt>
                <c:pt idx="60">
                  <c:v>2.6808200000000004E-2</c:v>
                </c:pt>
                <c:pt idx="61">
                  <c:v>2.6560499999999997E-2</c:v>
                </c:pt>
                <c:pt idx="62">
                  <c:v>2.63187E-2</c:v>
                </c:pt>
                <c:pt idx="63">
                  <c:v>2.6082800000000003E-2</c:v>
                </c:pt>
                <c:pt idx="64">
                  <c:v>2.5852900000000005E-2</c:v>
                </c:pt>
                <c:pt idx="65">
                  <c:v>2.5628999999999999E-2</c:v>
                </c:pt>
                <c:pt idx="66">
                  <c:v>2.5411200000000002E-2</c:v>
                </c:pt>
                <c:pt idx="67">
                  <c:v>2.51995E-2</c:v>
                </c:pt>
                <c:pt idx="68">
                  <c:v>2.4993899999999999E-2</c:v>
                </c:pt>
                <c:pt idx="69">
                  <c:v>2.47946E-2</c:v>
                </c:pt>
                <c:pt idx="70">
                  <c:v>2.4601499999999998E-2</c:v>
                </c:pt>
                <c:pt idx="71">
                  <c:v>2.44148E-2</c:v>
                </c:pt>
                <c:pt idx="72">
                  <c:v>2.4234300000000004E-2</c:v>
                </c:pt>
                <c:pt idx="73">
                  <c:v>2.4060300000000003E-2</c:v>
                </c:pt>
                <c:pt idx="74">
                  <c:v>2.38926E-2</c:v>
                </c:pt>
                <c:pt idx="75">
                  <c:v>2.37314E-2</c:v>
                </c:pt>
                <c:pt idx="76">
                  <c:v>2.35766E-2</c:v>
                </c:pt>
                <c:pt idx="77">
                  <c:v>2.3428399999999995E-2</c:v>
                </c:pt>
                <c:pt idx="78">
                  <c:v>2.32867E-2</c:v>
                </c:pt>
                <c:pt idx="79">
                  <c:v>2.3151499999999995E-2</c:v>
                </c:pt>
                <c:pt idx="80">
                  <c:v>2.3022899999999995E-2</c:v>
                </c:pt>
                <c:pt idx="81">
                  <c:v>2.2901000000000005E-2</c:v>
                </c:pt>
                <c:pt idx="82">
                  <c:v>2.2785699999999999E-2</c:v>
                </c:pt>
                <c:pt idx="83">
                  <c:v>2.2677100000000002E-2</c:v>
                </c:pt>
                <c:pt idx="84">
                  <c:v>2.2575100000000008E-2</c:v>
                </c:pt>
                <c:pt idx="85">
                  <c:v>2.2479900000000008E-2</c:v>
                </c:pt>
                <c:pt idx="86">
                  <c:v>2.2391299999999999E-2</c:v>
                </c:pt>
                <c:pt idx="87">
                  <c:v>2.2309599999999999E-2</c:v>
                </c:pt>
                <c:pt idx="88">
                  <c:v>2.2234500000000004E-2</c:v>
                </c:pt>
                <c:pt idx="89">
                  <c:v>2.21663E-2</c:v>
                </c:pt>
                <c:pt idx="90">
                  <c:v>2.2104800000000001E-2</c:v>
                </c:pt>
                <c:pt idx="91">
                  <c:v>2.2050199999999999E-2</c:v>
                </c:pt>
                <c:pt idx="92">
                  <c:v>2.2002300000000002E-2</c:v>
                </c:pt>
                <c:pt idx="93">
                  <c:v>2.1961300000000003E-2</c:v>
                </c:pt>
                <c:pt idx="94">
                  <c:v>2.1927100000000001E-2</c:v>
                </c:pt>
                <c:pt idx="95">
                  <c:v>2.1899700000000005E-2</c:v>
                </c:pt>
                <c:pt idx="96">
                  <c:v>2.1879200000000008E-2</c:v>
                </c:pt>
                <c:pt idx="97">
                  <c:v>2.1865500000000003E-2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Sheet1!$F$105</c:f>
              <c:strCache>
                <c:ptCount val="1"/>
                <c:pt idx="0">
                  <c:v>4441.84</c:v>
                </c:pt>
              </c:strCache>
            </c:strRef>
          </c:tx>
          <c:marker>
            <c:symbol val="none"/>
          </c:marker>
          <c:xVal>
            <c:numRef>
              <c:f>Sheet1!$A$106:$A$203</c:f>
              <c:numCache>
                <c:formatCode>0.00E+00</c:formatCode>
                <c:ptCount val="98"/>
                <c:pt idx="0">
                  <c:v>1.0000000000000006E-6</c:v>
                </c:pt>
                <c:pt idx="1">
                  <c:v>2.0000000000000003E-6</c:v>
                </c:pt>
                <c:pt idx="2">
                  <c:v>3.0000000000000009E-6</c:v>
                </c:pt>
                <c:pt idx="3">
                  <c:v>4.0000000000000007E-6</c:v>
                </c:pt>
                <c:pt idx="4">
                  <c:v>5.0000000000000013E-6</c:v>
                </c:pt>
                <c:pt idx="5">
                  <c:v>6.0000000000000018E-6</c:v>
                </c:pt>
                <c:pt idx="6">
                  <c:v>7.0000000000000024E-6</c:v>
                </c:pt>
                <c:pt idx="7">
                  <c:v>8.000000000000003E-6</c:v>
                </c:pt>
                <c:pt idx="8">
                  <c:v>9.0000000000000036E-6</c:v>
                </c:pt>
                <c:pt idx="9">
                  <c:v>1.0000000000000003E-5</c:v>
                </c:pt>
                <c:pt idx="10">
                  <c:v>1.1000000000000003E-5</c:v>
                </c:pt>
                <c:pt idx="11">
                  <c:v>1.2000000000000004E-5</c:v>
                </c:pt>
                <c:pt idx="12">
                  <c:v>1.2999999999999999E-5</c:v>
                </c:pt>
                <c:pt idx="13">
                  <c:v>1.4000000000000003E-5</c:v>
                </c:pt>
                <c:pt idx="14">
                  <c:v>1.5000000000000004E-5</c:v>
                </c:pt>
                <c:pt idx="15">
                  <c:v>1.5999999999999999E-5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1.9000000000000008E-5</c:v>
                </c:pt>
                <c:pt idx="19">
                  <c:v>2.0000000000000005E-5</c:v>
                </c:pt>
                <c:pt idx="20">
                  <c:v>2.1000000000000002E-5</c:v>
                </c:pt>
                <c:pt idx="21">
                  <c:v>2.2000000000000003E-5</c:v>
                </c:pt>
                <c:pt idx="22">
                  <c:v>2.3000000000000003E-5</c:v>
                </c:pt>
                <c:pt idx="23">
                  <c:v>2.4000000000000007E-5</c:v>
                </c:pt>
                <c:pt idx="24">
                  <c:v>2.5000000000000008E-5</c:v>
                </c:pt>
                <c:pt idx="25">
                  <c:v>2.6000000000000005E-5</c:v>
                </c:pt>
                <c:pt idx="26">
                  <c:v>2.7000000000000006E-5</c:v>
                </c:pt>
                <c:pt idx="27">
                  <c:v>2.8000000000000006E-5</c:v>
                </c:pt>
                <c:pt idx="28">
                  <c:v>2.9000000000000007E-5</c:v>
                </c:pt>
                <c:pt idx="29">
                  <c:v>3.0000000000000008E-5</c:v>
                </c:pt>
                <c:pt idx="30">
                  <c:v>3.1000000000000008E-5</c:v>
                </c:pt>
                <c:pt idx="31">
                  <c:v>3.2000000000000005E-5</c:v>
                </c:pt>
                <c:pt idx="32">
                  <c:v>3.3000000000000009E-5</c:v>
                </c:pt>
                <c:pt idx="33">
                  <c:v>3.4000000000000007E-5</c:v>
                </c:pt>
                <c:pt idx="34">
                  <c:v>3.5000000000000004E-5</c:v>
                </c:pt>
                <c:pt idx="35">
                  <c:v>3.6000000000000008E-5</c:v>
                </c:pt>
                <c:pt idx="36">
                  <c:v>3.7000000000000005E-5</c:v>
                </c:pt>
                <c:pt idx="37">
                  <c:v>3.8000000000000009E-5</c:v>
                </c:pt>
                <c:pt idx="38">
                  <c:v>3.9000000000000006E-5</c:v>
                </c:pt>
                <c:pt idx="39">
                  <c:v>4.000000000000001E-5</c:v>
                </c:pt>
                <c:pt idx="40">
                  <c:v>4.1000000000000007E-5</c:v>
                </c:pt>
                <c:pt idx="41">
                  <c:v>4.2000000000000004E-5</c:v>
                </c:pt>
                <c:pt idx="42">
                  <c:v>4.3000000000000008E-5</c:v>
                </c:pt>
                <c:pt idx="43">
                  <c:v>4.4000000000000006E-5</c:v>
                </c:pt>
                <c:pt idx="44">
                  <c:v>4.500000000000001E-5</c:v>
                </c:pt>
                <c:pt idx="45">
                  <c:v>4.6000000000000007E-5</c:v>
                </c:pt>
                <c:pt idx="46">
                  <c:v>4.7000000000000004E-5</c:v>
                </c:pt>
                <c:pt idx="47">
                  <c:v>4.8000000000000015E-5</c:v>
                </c:pt>
                <c:pt idx="48">
                  <c:v>4.9000000000000005E-5</c:v>
                </c:pt>
                <c:pt idx="49">
                  <c:v>5.0000000000000016E-5</c:v>
                </c:pt>
                <c:pt idx="50">
                  <c:v>5.1000000000000013E-5</c:v>
                </c:pt>
                <c:pt idx="51">
                  <c:v>5.200000000000001E-5</c:v>
                </c:pt>
                <c:pt idx="52">
                  <c:v>5.3000000000000014E-5</c:v>
                </c:pt>
                <c:pt idx="53">
                  <c:v>5.4000000000000012E-5</c:v>
                </c:pt>
                <c:pt idx="54">
                  <c:v>5.5000000000000016E-5</c:v>
                </c:pt>
                <c:pt idx="55">
                  <c:v>5.6000000000000013E-5</c:v>
                </c:pt>
                <c:pt idx="56">
                  <c:v>5.7000000000000017E-5</c:v>
                </c:pt>
                <c:pt idx="57">
                  <c:v>5.8000000000000014E-5</c:v>
                </c:pt>
                <c:pt idx="58">
                  <c:v>5.9000000000000011E-5</c:v>
                </c:pt>
                <c:pt idx="59">
                  <c:v>6.0000000000000015E-5</c:v>
                </c:pt>
                <c:pt idx="60">
                  <c:v>6.1000000000000012E-5</c:v>
                </c:pt>
                <c:pt idx="61">
                  <c:v>6.2000000000000016E-5</c:v>
                </c:pt>
                <c:pt idx="62">
                  <c:v>6.3000000000000013E-5</c:v>
                </c:pt>
                <c:pt idx="63">
                  <c:v>6.4000000000000011E-5</c:v>
                </c:pt>
                <c:pt idx="64">
                  <c:v>6.5000000000000008E-5</c:v>
                </c:pt>
                <c:pt idx="65">
                  <c:v>6.6000000000000019E-5</c:v>
                </c:pt>
                <c:pt idx="66">
                  <c:v>6.7000000000000016E-5</c:v>
                </c:pt>
                <c:pt idx="67">
                  <c:v>6.8000000000000013E-5</c:v>
                </c:pt>
                <c:pt idx="68">
                  <c:v>6.900000000000001E-5</c:v>
                </c:pt>
                <c:pt idx="69">
                  <c:v>7.0000000000000007E-5</c:v>
                </c:pt>
                <c:pt idx="70">
                  <c:v>7.1000000000000032E-5</c:v>
                </c:pt>
                <c:pt idx="71">
                  <c:v>7.2000000000000015E-5</c:v>
                </c:pt>
                <c:pt idx="72">
                  <c:v>7.3000000000000013E-5</c:v>
                </c:pt>
                <c:pt idx="73">
                  <c:v>7.400000000000001E-5</c:v>
                </c:pt>
                <c:pt idx="74">
                  <c:v>7.5000000000000007E-5</c:v>
                </c:pt>
                <c:pt idx="75">
                  <c:v>7.6000000000000018E-5</c:v>
                </c:pt>
                <c:pt idx="76">
                  <c:v>7.7000000000000028E-5</c:v>
                </c:pt>
                <c:pt idx="77">
                  <c:v>7.8000000000000026E-5</c:v>
                </c:pt>
                <c:pt idx="78">
                  <c:v>7.9000000000000023E-5</c:v>
                </c:pt>
                <c:pt idx="79">
                  <c:v>8.000000000000002E-5</c:v>
                </c:pt>
                <c:pt idx="80">
                  <c:v>8.1000000000000017E-5</c:v>
                </c:pt>
                <c:pt idx="81">
                  <c:v>8.2000000000000015E-5</c:v>
                </c:pt>
                <c:pt idx="82">
                  <c:v>8.3000000000000025E-5</c:v>
                </c:pt>
                <c:pt idx="83">
                  <c:v>8.400000000000005E-5</c:v>
                </c:pt>
                <c:pt idx="84">
                  <c:v>8.500000000000002E-5</c:v>
                </c:pt>
                <c:pt idx="85">
                  <c:v>8.6000000000000017E-5</c:v>
                </c:pt>
                <c:pt idx="86">
                  <c:v>8.7000000000000014E-5</c:v>
                </c:pt>
                <c:pt idx="87">
                  <c:v>8.8000000000000025E-5</c:v>
                </c:pt>
                <c:pt idx="88">
                  <c:v>8.9000000000000049E-5</c:v>
                </c:pt>
                <c:pt idx="89">
                  <c:v>9.0000000000000019E-5</c:v>
                </c:pt>
                <c:pt idx="90">
                  <c:v>9.1000000000000016E-5</c:v>
                </c:pt>
                <c:pt idx="91">
                  <c:v>9.2000000000000014E-5</c:v>
                </c:pt>
                <c:pt idx="92">
                  <c:v>9.3000000000000038E-5</c:v>
                </c:pt>
                <c:pt idx="93">
                  <c:v>9.4000000000000049E-5</c:v>
                </c:pt>
                <c:pt idx="94">
                  <c:v>9.5000000000000032E-5</c:v>
                </c:pt>
                <c:pt idx="95">
                  <c:v>9.600000000000003E-5</c:v>
                </c:pt>
                <c:pt idx="96">
                  <c:v>9.7000000000000013E-5</c:v>
                </c:pt>
                <c:pt idx="97">
                  <c:v>9.8000000000000037E-5</c:v>
                </c:pt>
              </c:numCache>
            </c:numRef>
          </c:xVal>
          <c:yVal>
            <c:numRef>
              <c:f>Sheet1!$F$106:$F$203</c:f>
              <c:numCache>
                <c:formatCode>General</c:formatCode>
                <c:ptCount val="98"/>
                <c:pt idx="0">
                  <c:v>4.9614500000000006E-2</c:v>
                </c:pt>
                <c:pt idx="1">
                  <c:v>4.9229099999999998E-2</c:v>
                </c:pt>
                <c:pt idx="2">
                  <c:v>4.8843900000000003E-2</c:v>
                </c:pt>
                <c:pt idx="3">
                  <c:v>4.8459000000000002E-2</c:v>
                </c:pt>
                <c:pt idx="4">
                  <c:v>4.8074400000000003E-2</c:v>
                </c:pt>
                <c:pt idx="5">
                  <c:v>4.7690400000000008E-2</c:v>
                </c:pt>
                <c:pt idx="6">
                  <c:v>4.7307000000000009E-2</c:v>
                </c:pt>
                <c:pt idx="7">
                  <c:v>4.6924199999999992E-2</c:v>
                </c:pt>
                <c:pt idx="8">
                  <c:v>4.6542199999999992E-2</c:v>
                </c:pt>
                <c:pt idx="9">
                  <c:v>4.6161099999999997E-2</c:v>
                </c:pt>
                <c:pt idx="10">
                  <c:v>4.5781000000000002E-2</c:v>
                </c:pt>
                <c:pt idx="11">
                  <c:v>4.5401900000000002E-2</c:v>
                </c:pt>
                <c:pt idx="12">
                  <c:v>4.5024099999999997E-2</c:v>
                </c:pt>
                <c:pt idx="13">
                  <c:v>4.46475E-2</c:v>
                </c:pt>
                <c:pt idx="14">
                  <c:v>4.4272199999999998E-2</c:v>
                </c:pt>
                <c:pt idx="15">
                  <c:v>4.3898399999999997E-2</c:v>
                </c:pt>
                <c:pt idx="16">
                  <c:v>4.3526200000000001E-2</c:v>
                </c:pt>
                <c:pt idx="17">
                  <c:v>4.3155600000000002E-2</c:v>
                </c:pt>
                <c:pt idx="18">
                  <c:v>4.2786700000000011E-2</c:v>
                </c:pt>
                <c:pt idx="19">
                  <c:v>4.2419700000000005E-2</c:v>
                </c:pt>
                <c:pt idx="20">
                  <c:v>4.2054599999999998E-2</c:v>
                </c:pt>
                <c:pt idx="21">
                  <c:v>4.1691499999999999E-2</c:v>
                </c:pt>
                <c:pt idx="22">
                  <c:v>4.1330500000000006E-2</c:v>
                </c:pt>
                <c:pt idx="23">
                  <c:v>4.09717E-2</c:v>
                </c:pt>
                <c:pt idx="24">
                  <c:v>4.06153E-2</c:v>
                </c:pt>
                <c:pt idx="25">
                  <c:v>4.026119999999999E-2</c:v>
                </c:pt>
                <c:pt idx="26">
                  <c:v>3.9909500000000001E-2</c:v>
                </c:pt>
                <c:pt idx="27">
                  <c:v>3.9560400000000003E-2</c:v>
                </c:pt>
                <c:pt idx="28">
                  <c:v>3.9213999999999999E-2</c:v>
                </c:pt>
                <c:pt idx="29">
                  <c:v>3.887030000000001E-2</c:v>
                </c:pt>
                <c:pt idx="30">
                  <c:v>3.8529399999999998E-2</c:v>
                </c:pt>
                <c:pt idx="31">
                  <c:v>3.81914E-2</c:v>
                </c:pt>
                <c:pt idx="32">
                  <c:v>3.7856400000000005E-2</c:v>
                </c:pt>
                <c:pt idx="33">
                  <c:v>3.7524500000000002E-2</c:v>
                </c:pt>
                <c:pt idx="34">
                  <c:v>3.7195699999999998E-2</c:v>
                </c:pt>
                <c:pt idx="35">
                  <c:v>3.6870200000000006E-2</c:v>
                </c:pt>
                <c:pt idx="36">
                  <c:v>3.6548000000000004E-2</c:v>
                </c:pt>
                <c:pt idx="37">
                  <c:v>3.6229100000000007E-2</c:v>
                </c:pt>
                <c:pt idx="38">
                  <c:v>3.591380000000001E-2</c:v>
                </c:pt>
                <c:pt idx="39">
                  <c:v>3.5602000000000002E-2</c:v>
                </c:pt>
                <c:pt idx="40">
                  <c:v>3.5293800000000007E-2</c:v>
                </c:pt>
                <c:pt idx="41">
                  <c:v>3.4989400000000004E-2</c:v>
                </c:pt>
                <c:pt idx="42">
                  <c:v>3.468870000000001E-2</c:v>
                </c:pt>
                <c:pt idx="43">
                  <c:v>3.43918E-2</c:v>
                </c:pt>
                <c:pt idx="44">
                  <c:v>3.4098999999999997E-2</c:v>
                </c:pt>
                <c:pt idx="45">
                  <c:v>3.381010000000001E-2</c:v>
                </c:pt>
                <c:pt idx="46">
                  <c:v>3.3525199999999998E-2</c:v>
                </c:pt>
                <c:pt idx="47">
                  <c:v>3.3244500000000003E-2</c:v>
                </c:pt>
                <c:pt idx="48">
                  <c:v>3.29681E-2</c:v>
                </c:pt>
                <c:pt idx="49">
                  <c:v>3.2695900000000007E-2</c:v>
                </c:pt>
                <c:pt idx="50">
                  <c:v>3.2428000000000005E-2</c:v>
                </c:pt>
                <c:pt idx="51">
                  <c:v>3.2164600000000002E-2</c:v>
                </c:pt>
                <c:pt idx="52">
                  <c:v>3.1905599999999999E-2</c:v>
                </c:pt>
                <c:pt idx="53">
                  <c:v>3.1651200000000004E-2</c:v>
                </c:pt>
                <c:pt idx="54">
                  <c:v>3.1401300000000007E-2</c:v>
                </c:pt>
                <c:pt idx="55">
                  <c:v>3.1156099999999996E-2</c:v>
                </c:pt>
                <c:pt idx="56">
                  <c:v>3.0915700000000004E-2</c:v>
                </c:pt>
                <c:pt idx="57">
                  <c:v>3.0680000000000002E-2</c:v>
                </c:pt>
                <c:pt idx="58">
                  <c:v>3.0449100000000007E-2</c:v>
                </c:pt>
                <c:pt idx="59">
                  <c:v>3.0223199999999999E-2</c:v>
                </c:pt>
                <c:pt idx="60">
                  <c:v>3.0002100000000004E-2</c:v>
                </c:pt>
                <c:pt idx="61">
                  <c:v>2.9786099999999996E-2</c:v>
                </c:pt>
                <c:pt idx="62">
                  <c:v>2.9575100000000003E-2</c:v>
                </c:pt>
                <c:pt idx="63">
                  <c:v>2.9369200000000002E-2</c:v>
                </c:pt>
                <c:pt idx="64">
                  <c:v>2.9168499999999997E-2</c:v>
                </c:pt>
                <c:pt idx="65">
                  <c:v>2.8972899999999999E-2</c:v>
                </c:pt>
                <c:pt idx="66">
                  <c:v>2.8782599999999995E-2</c:v>
                </c:pt>
                <c:pt idx="67">
                  <c:v>2.8597600000000001E-2</c:v>
                </c:pt>
                <c:pt idx="68">
                  <c:v>2.8417899999999999E-2</c:v>
                </c:pt>
                <c:pt idx="69">
                  <c:v>2.8243600000000004E-2</c:v>
                </c:pt>
                <c:pt idx="70">
                  <c:v>2.8074700000000001E-2</c:v>
                </c:pt>
                <c:pt idx="71">
                  <c:v>2.7911200000000004E-2</c:v>
                </c:pt>
                <c:pt idx="72">
                  <c:v>2.7753300000000005E-2</c:v>
                </c:pt>
                <c:pt idx="73">
                  <c:v>2.7600800000000005E-2</c:v>
                </c:pt>
                <c:pt idx="74">
                  <c:v>2.7454000000000003E-2</c:v>
                </c:pt>
                <c:pt idx="75">
                  <c:v>2.7312699999999999E-2</c:v>
                </c:pt>
                <c:pt idx="76">
                  <c:v>2.7177100000000003E-2</c:v>
                </c:pt>
                <c:pt idx="77">
                  <c:v>2.7047100000000008E-2</c:v>
                </c:pt>
                <c:pt idx="78">
                  <c:v>2.6922900000000003E-2</c:v>
                </c:pt>
                <c:pt idx="79">
                  <c:v>2.6804400000000003E-2</c:v>
                </c:pt>
                <c:pt idx="80">
                  <c:v>2.6691599999999999E-2</c:v>
                </c:pt>
                <c:pt idx="81">
                  <c:v>2.65846E-2</c:v>
                </c:pt>
                <c:pt idx="82">
                  <c:v>2.6483400000000004E-2</c:v>
                </c:pt>
                <c:pt idx="83">
                  <c:v>2.6388000000000002E-2</c:v>
                </c:pt>
                <c:pt idx="84">
                  <c:v>2.6298499999999995E-2</c:v>
                </c:pt>
                <c:pt idx="85">
                  <c:v>2.6214899999999999E-2</c:v>
                </c:pt>
                <c:pt idx="86">
                  <c:v>2.6137100000000003E-2</c:v>
                </c:pt>
                <c:pt idx="87">
                  <c:v>2.6065300000000007E-2</c:v>
                </c:pt>
                <c:pt idx="88">
                  <c:v>2.5999399999999999E-2</c:v>
                </c:pt>
                <c:pt idx="89">
                  <c:v>2.5939400000000001E-2</c:v>
                </c:pt>
                <c:pt idx="90">
                  <c:v>2.5885400000000003E-2</c:v>
                </c:pt>
                <c:pt idx="91">
                  <c:v>2.5837400000000003E-2</c:v>
                </c:pt>
                <c:pt idx="92">
                  <c:v>2.5795300000000004E-2</c:v>
                </c:pt>
                <c:pt idx="93">
                  <c:v>2.5759199999999999E-2</c:v>
                </c:pt>
                <c:pt idx="94">
                  <c:v>2.5729200000000001E-2</c:v>
                </c:pt>
                <c:pt idx="95">
                  <c:v>2.5705100000000005E-2</c:v>
                </c:pt>
                <c:pt idx="96">
                  <c:v>2.5687100000000004E-2</c:v>
                </c:pt>
                <c:pt idx="97">
                  <c:v>2.5675000000000007E-2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Sheet1!$G$105</c:f>
              <c:strCache>
                <c:ptCount val="1"/>
                <c:pt idx="0">
                  <c:v>5330.21</c:v>
                </c:pt>
              </c:strCache>
            </c:strRef>
          </c:tx>
          <c:marker>
            <c:symbol val="none"/>
          </c:marker>
          <c:xVal>
            <c:numRef>
              <c:f>Sheet1!$A$106:$A$203</c:f>
              <c:numCache>
                <c:formatCode>0.00E+00</c:formatCode>
                <c:ptCount val="98"/>
                <c:pt idx="0">
                  <c:v>1.0000000000000006E-6</c:v>
                </c:pt>
                <c:pt idx="1">
                  <c:v>2.0000000000000003E-6</c:v>
                </c:pt>
                <c:pt idx="2">
                  <c:v>3.0000000000000009E-6</c:v>
                </c:pt>
                <c:pt idx="3">
                  <c:v>4.0000000000000007E-6</c:v>
                </c:pt>
                <c:pt idx="4">
                  <c:v>5.0000000000000013E-6</c:v>
                </c:pt>
                <c:pt idx="5">
                  <c:v>6.0000000000000018E-6</c:v>
                </c:pt>
                <c:pt idx="6">
                  <c:v>7.0000000000000024E-6</c:v>
                </c:pt>
                <c:pt idx="7">
                  <c:v>8.000000000000003E-6</c:v>
                </c:pt>
                <c:pt idx="8">
                  <c:v>9.0000000000000036E-6</c:v>
                </c:pt>
                <c:pt idx="9">
                  <c:v>1.0000000000000003E-5</c:v>
                </c:pt>
                <c:pt idx="10">
                  <c:v>1.1000000000000003E-5</c:v>
                </c:pt>
                <c:pt idx="11">
                  <c:v>1.2000000000000004E-5</c:v>
                </c:pt>
                <c:pt idx="12">
                  <c:v>1.2999999999999999E-5</c:v>
                </c:pt>
                <c:pt idx="13">
                  <c:v>1.4000000000000003E-5</c:v>
                </c:pt>
                <c:pt idx="14">
                  <c:v>1.5000000000000004E-5</c:v>
                </c:pt>
                <c:pt idx="15">
                  <c:v>1.5999999999999999E-5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1.9000000000000008E-5</c:v>
                </c:pt>
                <c:pt idx="19">
                  <c:v>2.0000000000000005E-5</c:v>
                </c:pt>
                <c:pt idx="20">
                  <c:v>2.1000000000000002E-5</c:v>
                </c:pt>
                <c:pt idx="21">
                  <c:v>2.2000000000000003E-5</c:v>
                </c:pt>
                <c:pt idx="22">
                  <c:v>2.3000000000000003E-5</c:v>
                </c:pt>
                <c:pt idx="23">
                  <c:v>2.4000000000000007E-5</c:v>
                </c:pt>
                <c:pt idx="24">
                  <c:v>2.5000000000000008E-5</c:v>
                </c:pt>
                <c:pt idx="25">
                  <c:v>2.6000000000000005E-5</c:v>
                </c:pt>
                <c:pt idx="26">
                  <c:v>2.7000000000000006E-5</c:v>
                </c:pt>
                <c:pt idx="27">
                  <c:v>2.8000000000000006E-5</c:v>
                </c:pt>
                <c:pt idx="28">
                  <c:v>2.9000000000000007E-5</c:v>
                </c:pt>
                <c:pt idx="29">
                  <c:v>3.0000000000000008E-5</c:v>
                </c:pt>
                <c:pt idx="30">
                  <c:v>3.1000000000000008E-5</c:v>
                </c:pt>
                <c:pt idx="31">
                  <c:v>3.2000000000000005E-5</c:v>
                </c:pt>
                <c:pt idx="32">
                  <c:v>3.3000000000000009E-5</c:v>
                </c:pt>
                <c:pt idx="33">
                  <c:v>3.4000000000000007E-5</c:v>
                </c:pt>
                <c:pt idx="34">
                  <c:v>3.5000000000000004E-5</c:v>
                </c:pt>
                <c:pt idx="35">
                  <c:v>3.6000000000000008E-5</c:v>
                </c:pt>
                <c:pt idx="36">
                  <c:v>3.7000000000000005E-5</c:v>
                </c:pt>
                <c:pt idx="37">
                  <c:v>3.8000000000000009E-5</c:v>
                </c:pt>
                <c:pt idx="38">
                  <c:v>3.9000000000000006E-5</c:v>
                </c:pt>
                <c:pt idx="39">
                  <c:v>4.000000000000001E-5</c:v>
                </c:pt>
                <c:pt idx="40">
                  <c:v>4.1000000000000007E-5</c:v>
                </c:pt>
                <c:pt idx="41">
                  <c:v>4.2000000000000004E-5</c:v>
                </c:pt>
                <c:pt idx="42">
                  <c:v>4.3000000000000008E-5</c:v>
                </c:pt>
                <c:pt idx="43">
                  <c:v>4.4000000000000006E-5</c:v>
                </c:pt>
                <c:pt idx="44">
                  <c:v>4.500000000000001E-5</c:v>
                </c:pt>
                <c:pt idx="45">
                  <c:v>4.6000000000000007E-5</c:v>
                </c:pt>
                <c:pt idx="46">
                  <c:v>4.7000000000000004E-5</c:v>
                </c:pt>
                <c:pt idx="47">
                  <c:v>4.8000000000000015E-5</c:v>
                </c:pt>
                <c:pt idx="48">
                  <c:v>4.9000000000000005E-5</c:v>
                </c:pt>
                <c:pt idx="49">
                  <c:v>5.0000000000000016E-5</c:v>
                </c:pt>
                <c:pt idx="50">
                  <c:v>5.1000000000000013E-5</c:v>
                </c:pt>
                <c:pt idx="51">
                  <c:v>5.200000000000001E-5</c:v>
                </c:pt>
                <c:pt idx="52">
                  <c:v>5.3000000000000014E-5</c:v>
                </c:pt>
                <c:pt idx="53">
                  <c:v>5.4000000000000012E-5</c:v>
                </c:pt>
                <c:pt idx="54">
                  <c:v>5.5000000000000016E-5</c:v>
                </c:pt>
                <c:pt idx="55">
                  <c:v>5.6000000000000013E-5</c:v>
                </c:pt>
                <c:pt idx="56">
                  <c:v>5.7000000000000017E-5</c:v>
                </c:pt>
                <c:pt idx="57">
                  <c:v>5.8000000000000014E-5</c:v>
                </c:pt>
                <c:pt idx="58">
                  <c:v>5.9000000000000011E-5</c:v>
                </c:pt>
                <c:pt idx="59">
                  <c:v>6.0000000000000015E-5</c:v>
                </c:pt>
                <c:pt idx="60">
                  <c:v>6.1000000000000012E-5</c:v>
                </c:pt>
                <c:pt idx="61">
                  <c:v>6.2000000000000016E-5</c:v>
                </c:pt>
                <c:pt idx="62">
                  <c:v>6.3000000000000013E-5</c:v>
                </c:pt>
                <c:pt idx="63">
                  <c:v>6.4000000000000011E-5</c:v>
                </c:pt>
                <c:pt idx="64">
                  <c:v>6.5000000000000008E-5</c:v>
                </c:pt>
                <c:pt idx="65">
                  <c:v>6.6000000000000019E-5</c:v>
                </c:pt>
                <c:pt idx="66">
                  <c:v>6.7000000000000016E-5</c:v>
                </c:pt>
                <c:pt idx="67">
                  <c:v>6.8000000000000013E-5</c:v>
                </c:pt>
                <c:pt idx="68">
                  <c:v>6.900000000000001E-5</c:v>
                </c:pt>
                <c:pt idx="69">
                  <c:v>7.0000000000000007E-5</c:v>
                </c:pt>
                <c:pt idx="70">
                  <c:v>7.1000000000000032E-5</c:v>
                </c:pt>
                <c:pt idx="71">
                  <c:v>7.2000000000000015E-5</c:v>
                </c:pt>
                <c:pt idx="72">
                  <c:v>7.3000000000000013E-5</c:v>
                </c:pt>
                <c:pt idx="73">
                  <c:v>7.400000000000001E-5</c:v>
                </c:pt>
                <c:pt idx="74">
                  <c:v>7.5000000000000007E-5</c:v>
                </c:pt>
                <c:pt idx="75">
                  <c:v>7.6000000000000018E-5</c:v>
                </c:pt>
                <c:pt idx="76">
                  <c:v>7.7000000000000028E-5</c:v>
                </c:pt>
                <c:pt idx="77">
                  <c:v>7.8000000000000026E-5</c:v>
                </c:pt>
                <c:pt idx="78">
                  <c:v>7.9000000000000023E-5</c:v>
                </c:pt>
                <c:pt idx="79">
                  <c:v>8.000000000000002E-5</c:v>
                </c:pt>
                <c:pt idx="80">
                  <c:v>8.1000000000000017E-5</c:v>
                </c:pt>
                <c:pt idx="81">
                  <c:v>8.2000000000000015E-5</c:v>
                </c:pt>
                <c:pt idx="82">
                  <c:v>8.3000000000000025E-5</c:v>
                </c:pt>
                <c:pt idx="83">
                  <c:v>8.400000000000005E-5</c:v>
                </c:pt>
                <c:pt idx="84">
                  <c:v>8.500000000000002E-5</c:v>
                </c:pt>
                <c:pt idx="85">
                  <c:v>8.6000000000000017E-5</c:v>
                </c:pt>
                <c:pt idx="86">
                  <c:v>8.7000000000000014E-5</c:v>
                </c:pt>
                <c:pt idx="87">
                  <c:v>8.8000000000000025E-5</c:v>
                </c:pt>
                <c:pt idx="88">
                  <c:v>8.9000000000000049E-5</c:v>
                </c:pt>
                <c:pt idx="89">
                  <c:v>9.0000000000000019E-5</c:v>
                </c:pt>
                <c:pt idx="90">
                  <c:v>9.1000000000000016E-5</c:v>
                </c:pt>
                <c:pt idx="91">
                  <c:v>9.2000000000000014E-5</c:v>
                </c:pt>
                <c:pt idx="92">
                  <c:v>9.3000000000000038E-5</c:v>
                </c:pt>
                <c:pt idx="93">
                  <c:v>9.4000000000000049E-5</c:v>
                </c:pt>
                <c:pt idx="94">
                  <c:v>9.5000000000000032E-5</c:v>
                </c:pt>
                <c:pt idx="95">
                  <c:v>9.600000000000003E-5</c:v>
                </c:pt>
                <c:pt idx="96">
                  <c:v>9.7000000000000013E-5</c:v>
                </c:pt>
                <c:pt idx="97">
                  <c:v>9.8000000000000037E-5</c:v>
                </c:pt>
              </c:numCache>
            </c:numRef>
          </c:xVal>
          <c:yVal>
            <c:numRef>
              <c:f>Sheet1!$G$106:$G$203</c:f>
              <c:numCache>
                <c:formatCode>General</c:formatCode>
                <c:ptCount val="98"/>
                <c:pt idx="0">
                  <c:v>4.9668000000000004E-2</c:v>
                </c:pt>
                <c:pt idx="1">
                  <c:v>4.9336100000000015E-2</c:v>
                </c:pt>
                <c:pt idx="2">
                  <c:v>4.9004300000000008E-2</c:v>
                </c:pt>
                <c:pt idx="3">
                  <c:v>4.8672799999999995E-2</c:v>
                </c:pt>
                <c:pt idx="4">
                  <c:v>4.8341700000000001E-2</c:v>
                </c:pt>
                <c:pt idx="5">
                  <c:v>4.8010900000000009E-2</c:v>
                </c:pt>
                <c:pt idx="6">
                  <c:v>4.7680700000000006E-2</c:v>
                </c:pt>
                <c:pt idx="7">
                  <c:v>4.7351000000000004E-2</c:v>
                </c:pt>
                <c:pt idx="8">
                  <c:v>4.7022000000000008E-2</c:v>
                </c:pt>
                <c:pt idx="9">
                  <c:v>4.6693800000000001E-2</c:v>
                </c:pt>
                <c:pt idx="10">
                  <c:v>4.6366300000000006E-2</c:v>
                </c:pt>
                <c:pt idx="11">
                  <c:v>4.6039799999999999E-2</c:v>
                </c:pt>
                <c:pt idx="12">
                  <c:v>4.5714300000000006E-2</c:v>
                </c:pt>
                <c:pt idx="13">
                  <c:v>4.5389899999999997E-2</c:v>
                </c:pt>
                <c:pt idx="14">
                  <c:v>4.5066600000000005E-2</c:v>
                </c:pt>
                <c:pt idx="15">
                  <c:v>4.4744500000000006E-2</c:v>
                </c:pt>
                <c:pt idx="16">
                  <c:v>4.4423800000000006E-2</c:v>
                </c:pt>
                <c:pt idx="17">
                  <c:v>4.4104400000000009E-2</c:v>
                </c:pt>
                <c:pt idx="18">
                  <c:v>4.3786600000000016E-2</c:v>
                </c:pt>
                <c:pt idx="19">
                  <c:v>4.3470299999999996E-2</c:v>
                </c:pt>
                <c:pt idx="20">
                  <c:v>4.3155600000000002E-2</c:v>
                </c:pt>
                <c:pt idx="21">
                  <c:v>4.2842700000000004E-2</c:v>
                </c:pt>
                <c:pt idx="22">
                  <c:v>4.25315E-2</c:v>
                </c:pt>
                <c:pt idx="23">
                  <c:v>4.2222200000000008E-2</c:v>
                </c:pt>
                <c:pt idx="24">
                  <c:v>4.1914899999999998E-2</c:v>
                </c:pt>
                <c:pt idx="25">
                  <c:v>4.160959999999999E-2</c:v>
                </c:pt>
                <c:pt idx="26">
                  <c:v>4.1306400000000007E-2</c:v>
                </c:pt>
                <c:pt idx="27">
                  <c:v>4.100539999999999E-2</c:v>
                </c:pt>
                <c:pt idx="28">
                  <c:v>4.0706600000000016E-2</c:v>
                </c:pt>
                <c:pt idx="29">
                  <c:v>4.0410100000000004E-2</c:v>
                </c:pt>
                <c:pt idx="30">
                  <c:v>4.0116100000000009E-2</c:v>
                </c:pt>
                <c:pt idx="31">
                  <c:v>3.9824499999999999E-2</c:v>
                </c:pt>
                <c:pt idx="32">
                  <c:v>3.9535500000000001E-2</c:v>
                </c:pt>
                <c:pt idx="33">
                  <c:v>3.9249100000000009E-2</c:v>
                </c:pt>
                <c:pt idx="34">
                  <c:v>3.8965399999999997E-2</c:v>
                </c:pt>
                <c:pt idx="35">
                  <c:v>3.8684400000000001E-2</c:v>
                </c:pt>
                <c:pt idx="36">
                  <c:v>3.8406299999999997E-2</c:v>
                </c:pt>
                <c:pt idx="37">
                  <c:v>3.8131100000000001E-2</c:v>
                </c:pt>
                <c:pt idx="38">
                  <c:v>3.7858799999999998E-2</c:v>
                </c:pt>
                <c:pt idx="39">
                  <c:v>3.7589600000000008E-2</c:v>
                </c:pt>
                <c:pt idx="40">
                  <c:v>3.7323500000000009E-2</c:v>
                </c:pt>
                <c:pt idx="41">
                  <c:v>3.7060599999999999E-2</c:v>
                </c:pt>
                <c:pt idx="42">
                  <c:v>3.6800900000000004E-2</c:v>
                </c:pt>
                <c:pt idx="43">
                  <c:v>3.6544500000000001E-2</c:v>
                </c:pt>
                <c:pt idx="44">
                  <c:v>3.6291400000000001E-2</c:v>
                </c:pt>
                <c:pt idx="45">
                  <c:v>3.6041800000000006E-2</c:v>
                </c:pt>
                <c:pt idx="46">
                  <c:v>3.57957E-2</c:v>
                </c:pt>
                <c:pt idx="47">
                  <c:v>3.5553099999999997E-2</c:v>
                </c:pt>
                <c:pt idx="48">
                  <c:v>3.5314199999999997E-2</c:v>
                </c:pt>
                <c:pt idx="49">
                  <c:v>3.507890000000001E-2</c:v>
                </c:pt>
                <c:pt idx="50">
                  <c:v>3.4847300000000005E-2</c:v>
                </c:pt>
                <c:pt idx="51">
                  <c:v>3.4619499999999997E-2</c:v>
                </c:pt>
                <c:pt idx="52">
                  <c:v>3.4395599999999998E-2</c:v>
                </c:pt>
                <c:pt idx="53">
                  <c:v>3.4175499999999998E-2</c:v>
                </c:pt>
                <c:pt idx="54">
                  <c:v>3.3959400000000001E-2</c:v>
                </c:pt>
                <c:pt idx="55">
                  <c:v>3.3747300000000001E-2</c:v>
                </c:pt>
                <c:pt idx="56">
                  <c:v>3.3539300000000001E-2</c:v>
                </c:pt>
                <c:pt idx="57">
                  <c:v>3.3335299999999998E-2</c:v>
                </c:pt>
                <c:pt idx="58">
                  <c:v>3.3135600000000001E-2</c:v>
                </c:pt>
                <c:pt idx="59">
                  <c:v>3.2940000000000004E-2</c:v>
                </c:pt>
                <c:pt idx="60">
                  <c:v>3.2748699999999999E-2</c:v>
                </c:pt>
                <c:pt idx="61">
                  <c:v>3.2561699999999999E-2</c:v>
                </c:pt>
                <c:pt idx="62">
                  <c:v>3.2378999999999998E-2</c:v>
                </c:pt>
                <c:pt idx="63">
                  <c:v>3.2200699999999999E-2</c:v>
                </c:pt>
                <c:pt idx="64">
                  <c:v>3.2026899999999997E-2</c:v>
                </c:pt>
                <c:pt idx="65">
                  <c:v>3.1857600000000007E-2</c:v>
                </c:pt>
                <c:pt idx="66">
                  <c:v>3.1692699999999997E-2</c:v>
                </c:pt>
                <c:pt idx="67">
                  <c:v>3.1532499999999998E-2</c:v>
                </c:pt>
                <c:pt idx="68">
                  <c:v>3.137680000000001E-2</c:v>
                </c:pt>
                <c:pt idx="69">
                  <c:v>3.1225800000000005E-2</c:v>
                </c:pt>
                <c:pt idx="70">
                  <c:v>3.1079400000000004E-2</c:v>
                </c:pt>
                <c:pt idx="71">
                  <c:v>3.0937800000000005E-2</c:v>
                </c:pt>
                <c:pt idx="72">
                  <c:v>3.0800900000000003E-2</c:v>
                </c:pt>
                <c:pt idx="73">
                  <c:v>3.0668800000000003E-2</c:v>
                </c:pt>
                <c:pt idx="74">
                  <c:v>3.0541499999999999E-2</c:v>
                </c:pt>
                <c:pt idx="75">
                  <c:v>3.0419100000000004E-2</c:v>
                </c:pt>
                <c:pt idx="76">
                  <c:v>3.0301499999999999E-2</c:v>
                </c:pt>
                <c:pt idx="77">
                  <c:v>3.0188799999999998E-2</c:v>
                </c:pt>
                <c:pt idx="78">
                  <c:v>3.0081100000000006E-2</c:v>
                </c:pt>
                <c:pt idx="79">
                  <c:v>2.9978299999999999E-2</c:v>
                </c:pt>
                <c:pt idx="80">
                  <c:v>2.9880500000000001E-2</c:v>
                </c:pt>
                <c:pt idx="81">
                  <c:v>2.9787700000000004E-2</c:v>
                </c:pt>
                <c:pt idx="82">
                  <c:v>2.9699900000000005E-2</c:v>
                </c:pt>
                <c:pt idx="83">
                  <c:v>2.9617200000000003E-2</c:v>
                </c:pt>
                <c:pt idx="84">
                  <c:v>2.9539599999999999E-2</c:v>
                </c:pt>
                <c:pt idx="85">
                  <c:v>2.9467000000000004E-2</c:v>
                </c:pt>
                <c:pt idx="86">
                  <c:v>2.9399600000000001E-2</c:v>
                </c:pt>
                <c:pt idx="87">
                  <c:v>2.9337300000000004E-2</c:v>
                </c:pt>
                <c:pt idx="88">
                  <c:v>2.9280100000000003E-2</c:v>
                </c:pt>
                <c:pt idx="89">
                  <c:v>2.92281E-2</c:v>
                </c:pt>
                <c:pt idx="90">
                  <c:v>2.9181200000000004E-2</c:v>
                </c:pt>
                <c:pt idx="91">
                  <c:v>2.9139499999999995E-2</c:v>
                </c:pt>
                <c:pt idx="92">
                  <c:v>2.9103E-2</c:v>
                </c:pt>
                <c:pt idx="93">
                  <c:v>2.9071700000000002E-2</c:v>
                </c:pt>
                <c:pt idx="94">
                  <c:v>2.9045600000000005E-2</c:v>
                </c:pt>
                <c:pt idx="95">
                  <c:v>2.90248E-2</c:v>
                </c:pt>
                <c:pt idx="96">
                  <c:v>2.9009099999999999E-2</c:v>
                </c:pt>
                <c:pt idx="97">
                  <c:v>2.8998599999999992E-2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Sheet1!$H$105</c:f>
              <c:strCache>
                <c:ptCount val="1"/>
                <c:pt idx="0">
                  <c:v>6218.58</c:v>
                </c:pt>
              </c:strCache>
            </c:strRef>
          </c:tx>
          <c:marker>
            <c:symbol val="none"/>
          </c:marker>
          <c:xVal>
            <c:numRef>
              <c:f>Sheet1!$A$106:$A$203</c:f>
              <c:numCache>
                <c:formatCode>0.00E+00</c:formatCode>
                <c:ptCount val="98"/>
                <c:pt idx="0">
                  <c:v>1.0000000000000006E-6</c:v>
                </c:pt>
                <c:pt idx="1">
                  <c:v>2.0000000000000003E-6</c:v>
                </c:pt>
                <c:pt idx="2">
                  <c:v>3.0000000000000009E-6</c:v>
                </c:pt>
                <c:pt idx="3">
                  <c:v>4.0000000000000007E-6</c:v>
                </c:pt>
                <c:pt idx="4">
                  <c:v>5.0000000000000013E-6</c:v>
                </c:pt>
                <c:pt idx="5">
                  <c:v>6.0000000000000018E-6</c:v>
                </c:pt>
                <c:pt idx="6">
                  <c:v>7.0000000000000024E-6</c:v>
                </c:pt>
                <c:pt idx="7">
                  <c:v>8.000000000000003E-6</c:v>
                </c:pt>
                <c:pt idx="8">
                  <c:v>9.0000000000000036E-6</c:v>
                </c:pt>
                <c:pt idx="9">
                  <c:v>1.0000000000000003E-5</c:v>
                </c:pt>
                <c:pt idx="10">
                  <c:v>1.1000000000000003E-5</c:v>
                </c:pt>
                <c:pt idx="11">
                  <c:v>1.2000000000000004E-5</c:v>
                </c:pt>
                <c:pt idx="12">
                  <c:v>1.2999999999999999E-5</c:v>
                </c:pt>
                <c:pt idx="13">
                  <c:v>1.4000000000000003E-5</c:v>
                </c:pt>
                <c:pt idx="14">
                  <c:v>1.5000000000000004E-5</c:v>
                </c:pt>
                <c:pt idx="15">
                  <c:v>1.5999999999999999E-5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1.9000000000000008E-5</c:v>
                </c:pt>
                <c:pt idx="19">
                  <c:v>2.0000000000000005E-5</c:v>
                </c:pt>
                <c:pt idx="20">
                  <c:v>2.1000000000000002E-5</c:v>
                </c:pt>
                <c:pt idx="21">
                  <c:v>2.2000000000000003E-5</c:v>
                </c:pt>
                <c:pt idx="22">
                  <c:v>2.3000000000000003E-5</c:v>
                </c:pt>
                <c:pt idx="23">
                  <c:v>2.4000000000000007E-5</c:v>
                </c:pt>
                <c:pt idx="24">
                  <c:v>2.5000000000000008E-5</c:v>
                </c:pt>
                <c:pt idx="25">
                  <c:v>2.6000000000000005E-5</c:v>
                </c:pt>
                <c:pt idx="26">
                  <c:v>2.7000000000000006E-5</c:v>
                </c:pt>
                <c:pt idx="27">
                  <c:v>2.8000000000000006E-5</c:v>
                </c:pt>
                <c:pt idx="28">
                  <c:v>2.9000000000000007E-5</c:v>
                </c:pt>
                <c:pt idx="29">
                  <c:v>3.0000000000000008E-5</c:v>
                </c:pt>
                <c:pt idx="30">
                  <c:v>3.1000000000000008E-5</c:v>
                </c:pt>
                <c:pt idx="31">
                  <c:v>3.2000000000000005E-5</c:v>
                </c:pt>
                <c:pt idx="32">
                  <c:v>3.3000000000000009E-5</c:v>
                </c:pt>
                <c:pt idx="33">
                  <c:v>3.4000000000000007E-5</c:v>
                </c:pt>
                <c:pt idx="34">
                  <c:v>3.5000000000000004E-5</c:v>
                </c:pt>
                <c:pt idx="35">
                  <c:v>3.6000000000000008E-5</c:v>
                </c:pt>
                <c:pt idx="36">
                  <c:v>3.7000000000000005E-5</c:v>
                </c:pt>
                <c:pt idx="37">
                  <c:v>3.8000000000000009E-5</c:v>
                </c:pt>
                <c:pt idx="38">
                  <c:v>3.9000000000000006E-5</c:v>
                </c:pt>
                <c:pt idx="39">
                  <c:v>4.000000000000001E-5</c:v>
                </c:pt>
                <c:pt idx="40">
                  <c:v>4.1000000000000007E-5</c:v>
                </c:pt>
                <c:pt idx="41">
                  <c:v>4.2000000000000004E-5</c:v>
                </c:pt>
                <c:pt idx="42">
                  <c:v>4.3000000000000008E-5</c:v>
                </c:pt>
                <c:pt idx="43">
                  <c:v>4.4000000000000006E-5</c:v>
                </c:pt>
                <c:pt idx="44">
                  <c:v>4.500000000000001E-5</c:v>
                </c:pt>
                <c:pt idx="45">
                  <c:v>4.6000000000000007E-5</c:v>
                </c:pt>
                <c:pt idx="46">
                  <c:v>4.7000000000000004E-5</c:v>
                </c:pt>
                <c:pt idx="47">
                  <c:v>4.8000000000000015E-5</c:v>
                </c:pt>
                <c:pt idx="48">
                  <c:v>4.9000000000000005E-5</c:v>
                </c:pt>
                <c:pt idx="49">
                  <c:v>5.0000000000000016E-5</c:v>
                </c:pt>
                <c:pt idx="50">
                  <c:v>5.1000000000000013E-5</c:v>
                </c:pt>
                <c:pt idx="51">
                  <c:v>5.200000000000001E-5</c:v>
                </c:pt>
                <c:pt idx="52">
                  <c:v>5.3000000000000014E-5</c:v>
                </c:pt>
                <c:pt idx="53">
                  <c:v>5.4000000000000012E-5</c:v>
                </c:pt>
                <c:pt idx="54">
                  <c:v>5.5000000000000016E-5</c:v>
                </c:pt>
                <c:pt idx="55">
                  <c:v>5.6000000000000013E-5</c:v>
                </c:pt>
                <c:pt idx="56">
                  <c:v>5.7000000000000017E-5</c:v>
                </c:pt>
                <c:pt idx="57">
                  <c:v>5.8000000000000014E-5</c:v>
                </c:pt>
                <c:pt idx="58">
                  <c:v>5.9000000000000011E-5</c:v>
                </c:pt>
                <c:pt idx="59">
                  <c:v>6.0000000000000015E-5</c:v>
                </c:pt>
                <c:pt idx="60">
                  <c:v>6.1000000000000012E-5</c:v>
                </c:pt>
                <c:pt idx="61">
                  <c:v>6.2000000000000016E-5</c:v>
                </c:pt>
                <c:pt idx="62">
                  <c:v>6.3000000000000013E-5</c:v>
                </c:pt>
                <c:pt idx="63">
                  <c:v>6.4000000000000011E-5</c:v>
                </c:pt>
                <c:pt idx="64">
                  <c:v>6.5000000000000008E-5</c:v>
                </c:pt>
                <c:pt idx="65">
                  <c:v>6.6000000000000019E-5</c:v>
                </c:pt>
                <c:pt idx="66">
                  <c:v>6.7000000000000016E-5</c:v>
                </c:pt>
                <c:pt idx="67">
                  <c:v>6.8000000000000013E-5</c:v>
                </c:pt>
                <c:pt idx="68">
                  <c:v>6.900000000000001E-5</c:v>
                </c:pt>
                <c:pt idx="69">
                  <c:v>7.0000000000000007E-5</c:v>
                </c:pt>
                <c:pt idx="70">
                  <c:v>7.1000000000000032E-5</c:v>
                </c:pt>
                <c:pt idx="71">
                  <c:v>7.2000000000000015E-5</c:v>
                </c:pt>
                <c:pt idx="72">
                  <c:v>7.3000000000000013E-5</c:v>
                </c:pt>
                <c:pt idx="73">
                  <c:v>7.400000000000001E-5</c:v>
                </c:pt>
                <c:pt idx="74">
                  <c:v>7.5000000000000007E-5</c:v>
                </c:pt>
                <c:pt idx="75">
                  <c:v>7.6000000000000018E-5</c:v>
                </c:pt>
                <c:pt idx="76">
                  <c:v>7.7000000000000028E-5</c:v>
                </c:pt>
                <c:pt idx="77">
                  <c:v>7.8000000000000026E-5</c:v>
                </c:pt>
                <c:pt idx="78">
                  <c:v>7.9000000000000023E-5</c:v>
                </c:pt>
                <c:pt idx="79">
                  <c:v>8.000000000000002E-5</c:v>
                </c:pt>
                <c:pt idx="80">
                  <c:v>8.1000000000000017E-5</c:v>
                </c:pt>
                <c:pt idx="81">
                  <c:v>8.2000000000000015E-5</c:v>
                </c:pt>
                <c:pt idx="82">
                  <c:v>8.3000000000000025E-5</c:v>
                </c:pt>
                <c:pt idx="83">
                  <c:v>8.400000000000005E-5</c:v>
                </c:pt>
                <c:pt idx="84">
                  <c:v>8.500000000000002E-5</c:v>
                </c:pt>
                <c:pt idx="85">
                  <c:v>8.6000000000000017E-5</c:v>
                </c:pt>
                <c:pt idx="86">
                  <c:v>8.7000000000000014E-5</c:v>
                </c:pt>
                <c:pt idx="87">
                  <c:v>8.8000000000000025E-5</c:v>
                </c:pt>
                <c:pt idx="88">
                  <c:v>8.9000000000000049E-5</c:v>
                </c:pt>
                <c:pt idx="89">
                  <c:v>9.0000000000000019E-5</c:v>
                </c:pt>
                <c:pt idx="90">
                  <c:v>9.1000000000000016E-5</c:v>
                </c:pt>
                <c:pt idx="91">
                  <c:v>9.2000000000000014E-5</c:v>
                </c:pt>
                <c:pt idx="92">
                  <c:v>9.3000000000000038E-5</c:v>
                </c:pt>
                <c:pt idx="93">
                  <c:v>9.4000000000000049E-5</c:v>
                </c:pt>
                <c:pt idx="94">
                  <c:v>9.5000000000000032E-5</c:v>
                </c:pt>
                <c:pt idx="95">
                  <c:v>9.600000000000003E-5</c:v>
                </c:pt>
                <c:pt idx="96">
                  <c:v>9.7000000000000013E-5</c:v>
                </c:pt>
                <c:pt idx="97">
                  <c:v>9.8000000000000037E-5</c:v>
                </c:pt>
              </c:numCache>
            </c:numRef>
          </c:xVal>
          <c:yVal>
            <c:numRef>
              <c:f>Sheet1!$H$106:$H$203</c:f>
              <c:numCache>
                <c:formatCode>General</c:formatCode>
                <c:ptCount val="98"/>
                <c:pt idx="0">
                  <c:v>4.971370000000002E-2</c:v>
                </c:pt>
                <c:pt idx="1">
                  <c:v>4.9427500000000006E-2</c:v>
                </c:pt>
                <c:pt idx="2">
                  <c:v>4.9141400000000002E-2</c:v>
                </c:pt>
                <c:pt idx="3">
                  <c:v>4.8855599999999999E-2</c:v>
                </c:pt>
                <c:pt idx="4">
                  <c:v>4.8569999999999995E-2</c:v>
                </c:pt>
                <c:pt idx="5">
                  <c:v>4.8284799999999996E-2</c:v>
                </c:pt>
                <c:pt idx="6">
                  <c:v>4.8000000000000001E-2</c:v>
                </c:pt>
                <c:pt idx="7">
                  <c:v>4.7715700000000014E-2</c:v>
                </c:pt>
                <c:pt idx="8">
                  <c:v>4.7432000000000016E-2</c:v>
                </c:pt>
                <c:pt idx="9">
                  <c:v>4.7148900000000001E-2</c:v>
                </c:pt>
                <c:pt idx="10">
                  <c:v>4.6866500000000005E-2</c:v>
                </c:pt>
                <c:pt idx="11">
                  <c:v>4.6584999999999994E-2</c:v>
                </c:pt>
                <c:pt idx="12">
                  <c:v>4.6304199999999997E-2</c:v>
                </c:pt>
                <c:pt idx="13">
                  <c:v>4.60244E-2</c:v>
                </c:pt>
                <c:pt idx="14">
                  <c:v>4.5745599999999997E-2</c:v>
                </c:pt>
                <c:pt idx="15">
                  <c:v>4.5467899999999999E-2</c:v>
                </c:pt>
                <c:pt idx="16">
                  <c:v>4.5191200000000008E-2</c:v>
                </c:pt>
                <c:pt idx="17">
                  <c:v>4.4915800000000006E-2</c:v>
                </c:pt>
                <c:pt idx="18">
                  <c:v>4.4641699999999999E-2</c:v>
                </c:pt>
                <c:pt idx="19">
                  <c:v>4.4368900000000017E-2</c:v>
                </c:pt>
                <c:pt idx="20">
                  <c:v>4.4097500000000012E-2</c:v>
                </c:pt>
                <c:pt idx="21">
                  <c:v>4.3827500000000005E-2</c:v>
                </c:pt>
                <c:pt idx="22">
                  <c:v>4.3559099999999996E-2</c:v>
                </c:pt>
                <c:pt idx="23">
                  <c:v>4.3292400000000009E-2</c:v>
                </c:pt>
                <c:pt idx="24">
                  <c:v>4.3027200000000002E-2</c:v>
                </c:pt>
                <c:pt idx="25">
                  <c:v>4.2763900000000014E-2</c:v>
                </c:pt>
                <c:pt idx="26">
                  <c:v>4.2502300000000007E-2</c:v>
                </c:pt>
                <c:pt idx="27">
                  <c:v>4.2242599999999998E-2</c:v>
                </c:pt>
                <c:pt idx="28">
                  <c:v>4.1984899999999992E-2</c:v>
                </c:pt>
                <c:pt idx="29">
                  <c:v>4.1729099999999998E-2</c:v>
                </c:pt>
                <c:pt idx="30">
                  <c:v>4.1475399999999996E-2</c:v>
                </c:pt>
                <c:pt idx="31">
                  <c:v>4.1223900000000001E-2</c:v>
                </c:pt>
                <c:pt idx="32">
                  <c:v>4.0974499999999997E-2</c:v>
                </c:pt>
                <c:pt idx="33">
                  <c:v>4.0727399999999997E-2</c:v>
                </c:pt>
                <c:pt idx="34">
                  <c:v>4.0482600000000014E-2</c:v>
                </c:pt>
                <c:pt idx="35">
                  <c:v>4.0240099999999994E-2</c:v>
                </c:pt>
                <c:pt idx="36">
                  <c:v>4.0000200000000007E-2</c:v>
                </c:pt>
                <c:pt idx="37">
                  <c:v>3.9762699999999998E-2</c:v>
                </c:pt>
                <c:pt idx="38">
                  <c:v>3.9527699999999999E-2</c:v>
                </c:pt>
                <c:pt idx="39">
                  <c:v>3.9295400000000001E-2</c:v>
                </c:pt>
                <c:pt idx="40">
                  <c:v>3.9065700000000002E-2</c:v>
                </c:pt>
                <c:pt idx="41">
                  <c:v>3.8838800000000007E-2</c:v>
                </c:pt>
                <c:pt idx="42">
                  <c:v>3.8614599999999999E-2</c:v>
                </c:pt>
                <c:pt idx="43">
                  <c:v>3.8393299999999998E-2</c:v>
                </c:pt>
                <c:pt idx="44">
                  <c:v>3.8174899999999998E-2</c:v>
                </c:pt>
                <c:pt idx="45">
                  <c:v>3.79595E-2</c:v>
                </c:pt>
                <c:pt idx="46">
                  <c:v>3.774700000000001E-2</c:v>
                </c:pt>
                <c:pt idx="47">
                  <c:v>3.7537600000000004E-2</c:v>
                </c:pt>
                <c:pt idx="48">
                  <c:v>3.7331300000000005E-2</c:v>
                </c:pt>
                <c:pt idx="49">
                  <c:v>3.71282E-2</c:v>
                </c:pt>
                <c:pt idx="50">
                  <c:v>3.6928200000000001E-2</c:v>
                </c:pt>
                <c:pt idx="51">
                  <c:v>3.673160000000001E-2</c:v>
                </c:pt>
                <c:pt idx="52">
                  <c:v>3.6538200000000007E-2</c:v>
                </c:pt>
                <c:pt idx="53">
                  <c:v>3.6348199999999997E-2</c:v>
                </c:pt>
                <c:pt idx="54">
                  <c:v>3.6161600000000002E-2</c:v>
                </c:pt>
                <c:pt idx="55">
                  <c:v>3.5978499999999997E-2</c:v>
                </c:pt>
                <c:pt idx="56">
                  <c:v>3.5798799999999999E-2</c:v>
                </c:pt>
                <c:pt idx="57">
                  <c:v>3.56227E-2</c:v>
                </c:pt>
                <c:pt idx="58">
                  <c:v>3.5450200000000001E-2</c:v>
                </c:pt>
                <c:pt idx="59">
                  <c:v>3.5281300000000008E-2</c:v>
                </c:pt>
                <c:pt idx="60">
                  <c:v>3.5116099999999997E-2</c:v>
                </c:pt>
                <c:pt idx="61">
                  <c:v>3.4954499999999993E-2</c:v>
                </c:pt>
                <c:pt idx="62">
                  <c:v>3.4796800000000003E-2</c:v>
                </c:pt>
                <c:pt idx="63">
                  <c:v>3.4642800000000001E-2</c:v>
                </c:pt>
                <c:pt idx="64">
                  <c:v>3.4492599999999998E-2</c:v>
                </c:pt>
                <c:pt idx="65">
                  <c:v>3.4346399999999999E-2</c:v>
                </c:pt>
                <c:pt idx="66">
                  <c:v>3.4204000000000005E-2</c:v>
                </c:pt>
                <c:pt idx="67">
                  <c:v>3.4065499999999999E-2</c:v>
                </c:pt>
                <c:pt idx="68">
                  <c:v>3.393100000000001E-2</c:v>
                </c:pt>
                <c:pt idx="69">
                  <c:v>3.38006E-2</c:v>
                </c:pt>
                <c:pt idx="70">
                  <c:v>3.3674099999999998E-2</c:v>
                </c:pt>
                <c:pt idx="71">
                  <c:v>3.35518E-2</c:v>
                </c:pt>
                <c:pt idx="72">
                  <c:v>3.3433499999999998E-2</c:v>
                </c:pt>
                <c:pt idx="73">
                  <c:v>3.3319399999999999E-2</c:v>
                </c:pt>
                <c:pt idx="74">
                  <c:v>3.32094E-2</c:v>
                </c:pt>
                <c:pt idx="75">
                  <c:v>3.3103599999999997E-2</c:v>
                </c:pt>
                <c:pt idx="76">
                  <c:v>3.3002000000000004E-2</c:v>
                </c:pt>
                <c:pt idx="77">
                  <c:v>3.2904599999999999E-2</c:v>
                </c:pt>
                <c:pt idx="78">
                  <c:v>3.2811500000000007E-2</c:v>
                </c:pt>
                <c:pt idx="79">
                  <c:v>3.27227E-2</c:v>
                </c:pt>
                <c:pt idx="80">
                  <c:v>3.2638200000000006E-2</c:v>
                </c:pt>
                <c:pt idx="81">
                  <c:v>3.2558000000000004E-2</c:v>
                </c:pt>
                <c:pt idx="82">
                  <c:v>3.248220000000001E-2</c:v>
                </c:pt>
                <c:pt idx="83">
                  <c:v>3.2410700000000008E-2</c:v>
                </c:pt>
                <c:pt idx="84">
                  <c:v>3.2343600000000007E-2</c:v>
                </c:pt>
                <c:pt idx="85">
                  <c:v>3.2280900000000008E-2</c:v>
                </c:pt>
                <c:pt idx="86">
                  <c:v>3.2222599999999997E-2</c:v>
                </c:pt>
                <c:pt idx="87">
                  <c:v>3.2168700000000001E-2</c:v>
                </c:pt>
                <c:pt idx="88">
                  <c:v>3.211930000000001E-2</c:v>
                </c:pt>
                <c:pt idx="89">
                  <c:v>3.2074300000000007E-2</c:v>
                </c:pt>
                <c:pt idx="90">
                  <c:v>3.2033800000000008E-2</c:v>
                </c:pt>
                <c:pt idx="91">
                  <c:v>3.1997800000000007E-2</c:v>
                </c:pt>
                <c:pt idx="92">
                  <c:v>3.196630000000001E-2</c:v>
                </c:pt>
                <c:pt idx="93">
                  <c:v>3.1939200000000008E-2</c:v>
                </c:pt>
                <c:pt idx="94">
                  <c:v>3.1916699999999999E-2</c:v>
                </c:pt>
                <c:pt idx="95">
                  <c:v>3.1898599999999999E-2</c:v>
                </c:pt>
                <c:pt idx="96">
                  <c:v>3.1885100000000006E-2</c:v>
                </c:pt>
                <c:pt idx="97">
                  <c:v>3.1876100000000004E-2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Sheet1!$I$105</c:f>
              <c:strCache>
                <c:ptCount val="1"/>
                <c:pt idx="0">
                  <c:v>7106.95</c:v>
                </c:pt>
              </c:strCache>
            </c:strRef>
          </c:tx>
          <c:marker>
            <c:symbol val="none"/>
          </c:marker>
          <c:xVal>
            <c:numRef>
              <c:f>Sheet1!$A$106:$A$203</c:f>
              <c:numCache>
                <c:formatCode>0.00E+00</c:formatCode>
                <c:ptCount val="98"/>
                <c:pt idx="0">
                  <c:v>1.0000000000000006E-6</c:v>
                </c:pt>
                <c:pt idx="1">
                  <c:v>2.0000000000000003E-6</c:v>
                </c:pt>
                <c:pt idx="2">
                  <c:v>3.0000000000000009E-6</c:v>
                </c:pt>
                <c:pt idx="3">
                  <c:v>4.0000000000000007E-6</c:v>
                </c:pt>
                <c:pt idx="4">
                  <c:v>5.0000000000000013E-6</c:v>
                </c:pt>
                <c:pt idx="5">
                  <c:v>6.0000000000000018E-6</c:v>
                </c:pt>
                <c:pt idx="6">
                  <c:v>7.0000000000000024E-6</c:v>
                </c:pt>
                <c:pt idx="7">
                  <c:v>8.000000000000003E-6</c:v>
                </c:pt>
                <c:pt idx="8">
                  <c:v>9.0000000000000036E-6</c:v>
                </c:pt>
                <c:pt idx="9">
                  <c:v>1.0000000000000003E-5</c:v>
                </c:pt>
                <c:pt idx="10">
                  <c:v>1.1000000000000003E-5</c:v>
                </c:pt>
                <c:pt idx="11">
                  <c:v>1.2000000000000004E-5</c:v>
                </c:pt>
                <c:pt idx="12">
                  <c:v>1.2999999999999999E-5</c:v>
                </c:pt>
                <c:pt idx="13">
                  <c:v>1.4000000000000003E-5</c:v>
                </c:pt>
                <c:pt idx="14">
                  <c:v>1.5000000000000004E-5</c:v>
                </c:pt>
                <c:pt idx="15">
                  <c:v>1.5999999999999999E-5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1.9000000000000008E-5</c:v>
                </c:pt>
                <c:pt idx="19">
                  <c:v>2.0000000000000005E-5</c:v>
                </c:pt>
                <c:pt idx="20">
                  <c:v>2.1000000000000002E-5</c:v>
                </c:pt>
                <c:pt idx="21">
                  <c:v>2.2000000000000003E-5</c:v>
                </c:pt>
                <c:pt idx="22">
                  <c:v>2.3000000000000003E-5</c:v>
                </c:pt>
                <c:pt idx="23">
                  <c:v>2.4000000000000007E-5</c:v>
                </c:pt>
                <c:pt idx="24">
                  <c:v>2.5000000000000008E-5</c:v>
                </c:pt>
                <c:pt idx="25">
                  <c:v>2.6000000000000005E-5</c:v>
                </c:pt>
                <c:pt idx="26">
                  <c:v>2.7000000000000006E-5</c:v>
                </c:pt>
                <c:pt idx="27">
                  <c:v>2.8000000000000006E-5</c:v>
                </c:pt>
                <c:pt idx="28">
                  <c:v>2.9000000000000007E-5</c:v>
                </c:pt>
                <c:pt idx="29">
                  <c:v>3.0000000000000008E-5</c:v>
                </c:pt>
                <c:pt idx="30">
                  <c:v>3.1000000000000008E-5</c:v>
                </c:pt>
                <c:pt idx="31">
                  <c:v>3.2000000000000005E-5</c:v>
                </c:pt>
                <c:pt idx="32">
                  <c:v>3.3000000000000009E-5</c:v>
                </c:pt>
                <c:pt idx="33">
                  <c:v>3.4000000000000007E-5</c:v>
                </c:pt>
                <c:pt idx="34">
                  <c:v>3.5000000000000004E-5</c:v>
                </c:pt>
                <c:pt idx="35">
                  <c:v>3.6000000000000008E-5</c:v>
                </c:pt>
                <c:pt idx="36">
                  <c:v>3.7000000000000005E-5</c:v>
                </c:pt>
                <c:pt idx="37">
                  <c:v>3.8000000000000009E-5</c:v>
                </c:pt>
                <c:pt idx="38">
                  <c:v>3.9000000000000006E-5</c:v>
                </c:pt>
                <c:pt idx="39">
                  <c:v>4.000000000000001E-5</c:v>
                </c:pt>
                <c:pt idx="40">
                  <c:v>4.1000000000000007E-5</c:v>
                </c:pt>
                <c:pt idx="41">
                  <c:v>4.2000000000000004E-5</c:v>
                </c:pt>
                <c:pt idx="42">
                  <c:v>4.3000000000000008E-5</c:v>
                </c:pt>
                <c:pt idx="43">
                  <c:v>4.4000000000000006E-5</c:v>
                </c:pt>
                <c:pt idx="44">
                  <c:v>4.500000000000001E-5</c:v>
                </c:pt>
                <c:pt idx="45">
                  <c:v>4.6000000000000007E-5</c:v>
                </c:pt>
                <c:pt idx="46">
                  <c:v>4.7000000000000004E-5</c:v>
                </c:pt>
                <c:pt idx="47">
                  <c:v>4.8000000000000015E-5</c:v>
                </c:pt>
                <c:pt idx="48">
                  <c:v>4.9000000000000005E-5</c:v>
                </c:pt>
                <c:pt idx="49">
                  <c:v>5.0000000000000016E-5</c:v>
                </c:pt>
                <c:pt idx="50">
                  <c:v>5.1000000000000013E-5</c:v>
                </c:pt>
                <c:pt idx="51">
                  <c:v>5.200000000000001E-5</c:v>
                </c:pt>
                <c:pt idx="52">
                  <c:v>5.3000000000000014E-5</c:v>
                </c:pt>
                <c:pt idx="53">
                  <c:v>5.4000000000000012E-5</c:v>
                </c:pt>
                <c:pt idx="54">
                  <c:v>5.5000000000000016E-5</c:v>
                </c:pt>
                <c:pt idx="55">
                  <c:v>5.6000000000000013E-5</c:v>
                </c:pt>
                <c:pt idx="56">
                  <c:v>5.7000000000000017E-5</c:v>
                </c:pt>
                <c:pt idx="57">
                  <c:v>5.8000000000000014E-5</c:v>
                </c:pt>
                <c:pt idx="58">
                  <c:v>5.9000000000000011E-5</c:v>
                </c:pt>
                <c:pt idx="59">
                  <c:v>6.0000000000000015E-5</c:v>
                </c:pt>
                <c:pt idx="60">
                  <c:v>6.1000000000000012E-5</c:v>
                </c:pt>
                <c:pt idx="61">
                  <c:v>6.2000000000000016E-5</c:v>
                </c:pt>
                <c:pt idx="62">
                  <c:v>6.3000000000000013E-5</c:v>
                </c:pt>
                <c:pt idx="63">
                  <c:v>6.4000000000000011E-5</c:v>
                </c:pt>
                <c:pt idx="64">
                  <c:v>6.5000000000000008E-5</c:v>
                </c:pt>
                <c:pt idx="65">
                  <c:v>6.6000000000000019E-5</c:v>
                </c:pt>
                <c:pt idx="66">
                  <c:v>6.7000000000000016E-5</c:v>
                </c:pt>
                <c:pt idx="67">
                  <c:v>6.8000000000000013E-5</c:v>
                </c:pt>
                <c:pt idx="68">
                  <c:v>6.900000000000001E-5</c:v>
                </c:pt>
                <c:pt idx="69">
                  <c:v>7.0000000000000007E-5</c:v>
                </c:pt>
                <c:pt idx="70">
                  <c:v>7.1000000000000032E-5</c:v>
                </c:pt>
                <c:pt idx="71">
                  <c:v>7.2000000000000015E-5</c:v>
                </c:pt>
                <c:pt idx="72">
                  <c:v>7.3000000000000013E-5</c:v>
                </c:pt>
                <c:pt idx="73">
                  <c:v>7.400000000000001E-5</c:v>
                </c:pt>
                <c:pt idx="74">
                  <c:v>7.5000000000000007E-5</c:v>
                </c:pt>
                <c:pt idx="75">
                  <c:v>7.6000000000000018E-5</c:v>
                </c:pt>
                <c:pt idx="76">
                  <c:v>7.7000000000000028E-5</c:v>
                </c:pt>
                <c:pt idx="77">
                  <c:v>7.8000000000000026E-5</c:v>
                </c:pt>
                <c:pt idx="78">
                  <c:v>7.9000000000000023E-5</c:v>
                </c:pt>
                <c:pt idx="79">
                  <c:v>8.000000000000002E-5</c:v>
                </c:pt>
                <c:pt idx="80">
                  <c:v>8.1000000000000017E-5</c:v>
                </c:pt>
                <c:pt idx="81">
                  <c:v>8.2000000000000015E-5</c:v>
                </c:pt>
                <c:pt idx="82">
                  <c:v>8.3000000000000025E-5</c:v>
                </c:pt>
                <c:pt idx="83">
                  <c:v>8.400000000000005E-5</c:v>
                </c:pt>
                <c:pt idx="84">
                  <c:v>8.500000000000002E-5</c:v>
                </c:pt>
                <c:pt idx="85">
                  <c:v>8.6000000000000017E-5</c:v>
                </c:pt>
                <c:pt idx="86">
                  <c:v>8.7000000000000014E-5</c:v>
                </c:pt>
                <c:pt idx="87">
                  <c:v>8.8000000000000025E-5</c:v>
                </c:pt>
                <c:pt idx="88">
                  <c:v>8.9000000000000049E-5</c:v>
                </c:pt>
                <c:pt idx="89">
                  <c:v>9.0000000000000019E-5</c:v>
                </c:pt>
                <c:pt idx="90">
                  <c:v>9.1000000000000016E-5</c:v>
                </c:pt>
                <c:pt idx="91">
                  <c:v>9.2000000000000014E-5</c:v>
                </c:pt>
                <c:pt idx="92">
                  <c:v>9.3000000000000038E-5</c:v>
                </c:pt>
                <c:pt idx="93">
                  <c:v>9.4000000000000049E-5</c:v>
                </c:pt>
                <c:pt idx="94">
                  <c:v>9.5000000000000032E-5</c:v>
                </c:pt>
                <c:pt idx="95">
                  <c:v>9.600000000000003E-5</c:v>
                </c:pt>
                <c:pt idx="96">
                  <c:v>9.7000000000000013E-5</c:v>
                </c:pt>
                <c:pt idx="97">
                  <c:v>9.8000000000000037E-5</c:v>
                </c:pt>
              </c:numCache>
            </c:numRef>
          </c:xVal>
          <c:yVal>
            <c:numRef>
              <c:f>Sheet1!$I$106:$I$203</c:f>
              <c:numCache>
                <c:formatCode>General</c:formatCode>
                <c:ptCount val="98"/>
                <c:pt idx="0">
                  <c:v>4.9753000000000012E-2</c:v>
                </c:pt>
                <c:pt idx="1">
                  <c:v>4.9506100000000004E-2</c:v>
                </c:pt>
                <c:pt idx="2">
                  <c:v>4.9259299999999999E-2</c:v>
                </c:pt>
                <c:pt idx="3">
                  <c:v>4.901270000000002E-2</c:v>
                </c:pt>
                <c:pt idx="4">
                  <c:v>4.8766400000000015E-2</c:v>
                </c:pt>
                <c:pt idx="5">
                  <c:v>4.8520299999999995E-2</c:v>
                </c:pt>
                <c:pt idx="6">
                  <c:v>4.8274600000000001E-2</c:v>
                </c:pt>
                <c:pt idx="7">
                  <c:v>4.80294E-2</c:v>
                </c:pt>
                <c:pt idx="8">
                  <c:v>4.778460000000001E-2</c:v>
                </c:pt>
                <c:pt idx="9">
                  <c:v>4.7540399999999997E-2</c:v>
                </c:pt>
                <c:pt idx="10">
                  <c:v>4.7296800000000007E-2</c:v>
                </c:pt>
                <c:pt idx="11">
                  <c:v>4.705390000000001E-2</c:v>
                </c:pt>
                <c:pt idx="12">
                  <c:v>4.6811700000000005E-2</c:v>
                </c:pt>
                <c:pt idx="13">
                  <c:v>4.6570399999999991E-2</c:v>
                </c:pt>
                <c:pt idx="14">
                  <c:v>4.6329799999999997E-2</c:v>
                </c:pt>
                <c:pt idx="15">
                  <c:v>4.6090199999999998E-2</c:v>
                </c:pt>
                <c:pt idx="16">
                  <c:v>4.5851599999999999E-2</c:v>
                </c:pt>
                <c:pt idx="17">
                  <c:v>4.5614000000000002E-2</c:v>
                </c:pt>
                <c:pt idx="18">
                  <c:v>4.5377399999999998E-2</c:v>
                </c:pt>
                <c:pt idx="19">
                  <c:v>4.5142099999999998E-2</c:v>
                </c:pt>
                <c:pt idx="20">
                  <c:v>4.4907900000000008E-2</c:v>
                </c:pt>
                <c:pt idx="21">
                  <c:v>4.4675099999999995E-2</c:v>
                </c:pt>
                <c:pt idx="22">
                  <c:v>4.4443500000000004E-2</c:v>
                </c:pt>
                <c:pt idx="23">
                  <c:v>4.4213300000000004E-2</c:v>
                </c:pt>
                <c:pt idx="24">
                  <c:v>4.3984599999999999E-2</c:v>
                </c:pt>
                <c:pt idx="25">
                  <c:v>4.3757400000000009E-2</c:v>
                </c:pt>
                <c:pt idx="26">
                  <c:v>4.35317E-2</c:v>
                </c:pt>
                <c:pt idx="27">
                  <c:v>4.3307700000000005E-2</c:v>
                </c:pt>
                <c:pt idx="28">
                  <c:v>4.30853E-2</c:v>
                </c:pt>
                <c:pt idx="29">
                  <c:v>4.286460000000001E-2</c:v>
                </c:pt>
                <c:pt idx="30">
                  <c:v>4.2645699999999995E-2</c:v>
                </c:pt>
                <c:pt idx="31">
                  <c:v>4.2428700000000007E-2</c:v>
                </c:pt>
                <c:pt idx="32">
                  <c:v>4.2213500000000008E-2</c:v>
                </c:pt>
                <c:pt idx="33">
                  <c:v>4.2000300000000004E-2</c:v>
                </c:pt>
                <c:pt idx="34">
                  <c:v>4.1789099999999996E-2</c:v>
                </c:pt>
                <c:pt idx="35">
                  <c:v>4.1579899999999996E-2</c:v>
                </c:pt>
                <c:pt idx="36">
                  <c:v>4.1372800000000001E-2</c:v>
                </c:pt>
                <c:pt idx="37">
                  <c:v>4.1167900000000007E-2</c:v>
                </c:pt>
                <c:pt idx="38">
                  <c:v>4.0965200000000007E-2</c:v>
                </c:pt>
                <c:pt idx="39">
                  <c:v>4.0764700000000008E-2</c:v>
                </c:pt>
                <c:pt idx="40">
                  <c:v>4.0566500000000005E-2</c:v>
                </c:pt>
                <c:pt idx="41">
                  <c:v>4.0370700000000002E-2</c:v>
                </c:pt>
                <c:pt idx="42">
                  <c:v>4.0177299999999999E-2</c:v>
                </c:pt>
                <c:pt idx="43">
                  <c:v>3.9986300000000002E-2</c:v>
                </c:pt>
                <c:pt idx="44">
                  <c:v>3.9797800000000001E-2</c:v>
                </c:pt>
                <c:pt idx="45">
                  <c:v>3.9611900000000005E-2</c:v>
                </c:pt>
                <c:pt idx="46">
                  <c:v>3.9428600000000001E-2</c:v>
                </c:pt>
                <c:pt idx="47">
                  <c:v>3.9247900000000009E-2</c:v>
                </c:pt>
                <c:pt idx="48">
                  <c:v>3.9069800000000002E-2</c:v>
                </c:pt>
                <c:pt idx="49">
                  <c:v>3.8894499999999999E-2</c:v>
                </c:pt>
                <c:pt idx="50">
                  <c:v>3.8721999999999999E-2</c:v>
                </c:pt>
                <c:pt idx="51">
                  <c:v>3.8552299999999998E-2</c:v>
                </c:pt>
                <c:pt idx="52">
                  <c:v>3.83854E-2</c:v>
                </c:pt>
                <c:pt idx="53">
                  <c:v>3.8221400000000003E-2</c:v>
                </c:pt>
                <c:pt idx="54">
                  <c:v>3.8060400000000001E-2</c:v>
                </c:pt>
                <c:pt idx="55">
                  <c:v>3.7902300000000007E-2</c:v>
                </c:pt>
                <c:pt idx="56">
                  <c:v>3.7747300000000004E-2</c:v>
                </c:pt>
                <c:pt idx="57">
                  <c:v>3.7595300000000005E-2</c:v>
                </c:pt>
                <c:pt idx="58">
                  <c:v>3.7446400000000005E-2</c:v>
                </c:pt>
                <c:pt idx="59">
                  <c:v>3.730060000000001E-2</c:v>
                </c:pt>
                <c:pt idx="60">
                  <c:v>3.7158000000000004E-2</c:v>
                </c:pt>
                <c:pt idx="61">
                  <c:v>3.7018599999999999E-2</c:v>
                </c:pt>
                <c:pt idx="62">
                  <c:v>3.6882499999999999E-2</c:v>
                </c:pt>
                <c:pt idx="63">
                  <c:v>3.6749600000000007E-2</c:v>
                </c:pt>
                <c:pt idx="64">
                  <c:v>3.6620000000000007E-2</c:v>
                </c:pt>
                <c:pt idx="65">
                  <c:v>3.6493700000000004E-2</c:v>
                </c:pt>
                <c:pt idx="66">
                  <c:v>3.6370800000000002E-2</c:v>
                </c:pt>
                <c:pt idx="67">
                  <c:v>3.6251300000000007E-2</c:v>
                </c:pt>
                <c:pt idx="68">
                  <c:v>3.6135199999999999E-2</c:v>
                </c:pt>
                <c:pt idx="69">
                  <c:v>3.6022600000000002E-2</c:v>
                </c:pt>
                <c:pt idx="70">
                  <c:v>3.5913500000000001E-2</c:v>
                </c:pt>
                <c:pt idx="71">
                  <c:v>3.5807800000000008E-2</c:v>
                </c:pt>
                <c:pt idx="72">
                  <c:v>3.570580000000001E-2</c:v>
                </c:pt>
                <c:pt idx="73">
                  <c:v>3.5607200000000006E-2</c:v>
                </c:pt>
                <c:pt idx="74">
                  <c:v>3.5512299999999997E-2</c:v>
                </c:pt>
                <c:pt idx="75">
                  <c:v>3.5421000000000001E-2</c:v>
                </c:pt>
                <c:pt idx="76">
                  <c:v>3.5333300000000005E-2</c:v>
                </c:pt>
                <c:pt idx="77">
                  <c:v>3.5249200000000008E-2</c:v>
                </c:pt>
                <c:pt idx="78">
                  <c:v>3.5168900000000003E-2</c:v>
                </c:pt>
                <c:pt idx="79">
                  <c:v>3.5092199999999997E-2</c:v>
                </c:pt>
                <c:pt idx="80">
                  <c:v>3.5019200000000007E-2</c:v>
                </c:pt>
                <c:pt idx="81">
                  <c:v>3.4950000000000002E-2</c:v>
                </c:pt>
                <c:pt idx="82">
                  <c:v>3.4884499999999999E-2</c:v>
                </c:pt>
                <c:pt idx="83">
                  <c:v>3.4822800000000001E-2</c:v>
                </c:pt>
                <c:pt idx="84">
                  <c:v>3.4764900000000001E-2</c:v>
                </c:pt>
                <c:pt idx="85">
                  <c:v>3.47108E-2</c:v>
                </c:pt>
                <c:pt idx="86">
                  <c:v>3.4660499999999997E-2</c:v>
                </c:pt>
                <c:pt idx="87">
                  <c:v>3.4613999999999999E-2</c:v>
                </c:pt>
                <c:pt idx="88">
                  <c:v>3.4571299999999999E-2</c:v>
                </c:pt>
                <c:pt idx="89">
                  <c:v>3.4532500000000001E-2</c:v>
                </c:pt>
                <c:pt idx="90">
                  <c:v>3.44975E-2</c:v>
                </c:pt>
                <c:pt idx="91">
                  <c:v>3.4466400000000001E-2</c:v>
                </c:pt>
                <c:pt idx="92">
                  <c:v>3.443920000000001E-2</c:v>
                </c:pt>
                <c:pt idx="93">
                  <c:v>3.4415899999999999E-2</c:v>
                </c:pt>
                <c:pt idx="94">
                  <c:v>3.4396400000000001E-2</c:v>
                </c:pt>
                <c:pt idx="95">
                  <c:v>3.4380800000000003E-2</c:v>
                </c:pt>
                <c:pt idx="96">
                  <c:v>3.43691E-2</c:v>
                </c:pt>
                <c:pt idx="97">
                  <c:v>3.4361299999999997E-2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Sheet1!$J$105</c:f>
              <c:strCache>
                <c:ptCount val="1"/>
                <c:pt idx="0">
                  <c:v>7995.32</c:v>
                </c:pt>
              </c:strCache>
            </c:strRef>
          </c:tx>
          <c:marker>
            <c:symbol val="none"/>
          </c:marker>
          <c:xVal>
            <c:numRef>
              <c:f>Sheet1!$A$106:$A$203</c:f>
              <c:numCache>
                <c:formatCode>0.00E+00</c:formatCode>
                <c:ptCount val="98"/>
                <c:pt idx="0">
                  <c:v>1.0000000000000006E-6</c:v>
                </c:pt>
                <c:pt idx="1">
                  <c:v>2.0000000000000003E-6</c:v>
                </c:pt>
                <c:pt idx="2">
                  <c:v>3.0000000000000009E-6</c:v>
                </c:pt>
                <c:pt idx="3">
                  <c:v>4.0000000000000007E-6</c:v>
                </c:pt>
                <c:pt idx="4">
                  <c:v>5.0000000000000013E-6</c:v>
                </c:pt>
                <c:pt idx="5">
                  <c:v>6.0000000000000018E-6</c:v>
                </c:pt>
                <c:pt idx="6">
                  <c:v>7.0000000000000024E-6</c:v>
                </c:pt>
                <c:pt idx="7">
                  <c:v>8.000000000000003E-6</c:v>
                </c:pt>
                <c:pt idx="8">
                  <c:v>9.0000000000000036E-6</c:v>
                </c:pt>
                <c:pt idx="9">
                  <c:v>1.0000000000000003E-5</c:v>
                </c:pt>
                <c:pt idx="10">
                  <c:v>1.1000000000000003E-5</c:v>
                </c:pt>
                <c:pt idx="11">
                  <c:v>1.2000000000000004E-5</c:v>
                </c:pt>
                <c:pt idx="12">
                  <c:v>1.2999999999999999E-5</c:v>
                </c:pt>
                <c:pt idx="13">
                  <c:v>1.4000000000000003E-5</c:v>
                </c:pt>
                <c:pt idx="14">
                  <c:v>1.5000000000000004E-5</c:v>
                </c:pt>
                <c:pt idx="15">
                  <c:v>1.5999999999999999E-5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1.9000000000000008E-5</c:v>
                </c:pt>
                <c:pt idx="19">
                  <c:v>2.0000000000000005E-5</c:v>
                </c:pt>
                <c:pt idx="20">
                  <c:v>2.1000000000000002E-5</c:v>
                </c:pt>
                <c:pt idx="21">
                  <c:v>2.2000000000000003E-5</c:v>
                </c:pt>
                <c:pt idx="22">
                  <c:v>2.3000000000000003E-5</c:v>
                </c:pt>
                <c:pt idx="23">
                  <c:v>2.4000000000000007E-5</c:v>
                </c:pt>
                <c:pt idx="24">
                  <c:v>2.5000000000000008E-5</c:v>
                </c:pt>
                <c:pt idx="25">
                  <c:v>2.6000000000000005E-5</c:v>
                </c:pt>
                <c:pt idx="26">
                  <c:v>2.7000000000000006E-5</c:v>
                </c:pt>
                <c:pt idx="27">
                  <c:v>2.8000000000000006E-5</c:v>
                </c:pt>
                <c:pt idx="28">
                  <c:v>2.9000000000000007E-5</c:v>
                </c:pt>
                <c:pt idx="29">
                  <c:v>3.0000000000000008E-5</c:v>
                </c:pt>
                <c:pt idx="30">
                  <c:v>3.1000000000000008E-5</c:v>
                </c:pt>
                <c:pt idx="31">
                  <c:v>3.2000000000000005E-5</c:v>
                </c:pt>
                <c:pt idx="32">
                  <c:v>3.3000000000000009E-5</c:v>
                </c:pt>
                <c:pt idx="33">
                  <c:v>3.4000000000000007E-5</c:v>
                </c:pt>
                <c:pt idx="34">
                  <c:v>3.5000000000000004E-5</c:v>
                </c:pt>
                <c:pt idx="35">
                  <c:v>3.6000000000000008E-5</c:v>
                </c:pt>
                <c:pt idx="36">
                  <c:v>3.7000000000000005E-5</c:v>
                </c:pt>
                <c:pt idx="37">
                  <c:v>3.8000000000000009E-5</c:v>
                </c:pt>
                <c:pt idx="38">
                  <c:v>3.9000000000000006E-5</c:v>
                </c:pt>
                <c:pt idx="39">
                  <c:v>4.000000000000001E-5</c:v>
                </c:pt>
                <c:pt idx="40">
                  <c:v>4.1000000000000007E-5</c:v>
                </c:pt>
                <c:pt idx="41">
                  <c:v>4.2000000000000004E-5</c:v>
                </c:pt>
                <c:pt idx="42">
                  <c:v>4.3000000000000008E-5</c:v>
                </c:pt>
                <c:pt idx="43">
                  <c:v>4.4000000000000006E-5</c:v>
                </c:pt>
                <c:pt idx="44">
                  <c:v>4.500000000000001E-5</c:v>
                </c:pt>
                <c:pt idx="45">
                  <c:v>4.6000000000000007E-5</c:v>
                </c:pt>
                <c:pt idx="46">
                  <c:v>4.7000000000000004E-5</c:v>
                </c:pt>
                <c:pt idx="47">
                  <c:v>4.8000000000000015E-5</c:v>
                </c:pt>
                <c:pt idx="48">
                  <c:v>4.9000000000000005E-5</c:v>
                </c:pt>
                <c:pt idx="49">
                  <c:v>5.0000000000000016E-5</c:v>
                </c:pt>
                <c:pt idx="50">
                  <c:v>5.1000000000000013E-5</c:v>
                </c:pt>
                <c:pt idx="51">
                  <c:v>5.200000000000001E-5</c:v>
                </c:pt>
                <c:pt idx="52">
                  <c:v>5.3000000000000014E-5</c:v>
                </c:pt>
                <c:pt idx="53">
                  <c:v>5.4000000000000012E-5</c:v>
                </c:pt>
                <c:pt idx="54">
                  <c:v>5.5000000000000016E-5</c:v>
                </c:pt>
                <c:pt idx="55">
                  <c:v>5.6000000000000013E-5</c:v>
                </c:pt>
                <c:pt idx="56">
                  <c:v>5.7000000000000017E-5</c:v>
                </c:pt>
                <c:pt idx="57">
                  <c:v>5.8000000000000014E-5</c:v>
                </c:pt>
                <c:pt idx="58">
                  <c:v>5.9000000000000011E-5</c:v>
                </c:pt>
                <c:pt idx="59">
                  <c:v>6.0000000000000015E-5</c:v>
                </c:pt>
                <c:pt idx="60">
                  <c:v>6.1000000000000012E-5</c:v>
                </c:pt>
                <c:pt idx="61">
                  <c:v>6.2000000000000016E-5</c:v>
                </c:pt>
                <c:pt idx="62">
                  <c:v>6.3000000000000013E-5</c:v>
                </c:pt>
                <c:pt idx="63">
                  <c:v>6.4000000000000011E-5</c:v>
                </c:pt>
                <c:pt idx="64">
                  <c:v>6.5000000000000008E-5</c:v>
                </c:pt>
                <c:pt idx="65">
                  <c:v>6.6000000000000019E-5</c:v>
                </c:pt>
                <c:pt idx="66">
                  <c:v>6.7000000000000016E-5</c:v>
                </c:pt>
                <c:pt idx="67">
                  <c:v>6.8000000000000013E-5</c:v>
                </c:pt>
                <c:pt idx="68">
                  <c:v>6.900000000000001E-5</c:v>
                </c:pt>
                <c:pt idx="69">
                  <c:v>7.0000000000000007E-5</c:v>
                </c:pt>
                <c:pt idx="70">
                  <c:v>7.1000000000000032E-5</c:v>
                </c:pt>
                <c:pt idx="71">
                  <c:v>7.2000000000000015E-5</c:v>
                </c:pt>
                <c:pt idx="72">
                  <c:v>7.3000000000000013E-5</c:v>
                </c:pt>
                <c:pt idx="73">
                  <c:v>7.400000000000001E-5</c:v>
                </c:pt>
                <c:pt idx="74">
                  <c:v>7.5000000000000007E-5</c:v>
                </c:pt>
                <c:pt idx="75">
                  <c:v>7.6000000000000018E-5</c:v>
                </c:pt>
                <c:pt idx="76">
                  <c:v>7.7000000000000028E-5</c:v>
                </c:pt>
                <c:pt idx="77">
                  <c:v>7.8000000000000026E-5</c:v>
                </c:pt>
                <c:pt idx="78">
                  <c:v>7.9000000000000023E-5</c:v>
                </c:pt>
                <c:pt idx="79">
                  <c:v>8.000000000000002E-5</c:v>
                </c:pt>
                <c:pt idx="80">
                  <c:v>8.1000000000000017E-5</c:v>
                </c:pt>
                <c:pt idx="81">
                  <c:v>8.2000000000000015E-5</c:v>
                </c:pt>
                <c:pt idx="82">
                  <c:v>8.3000000000000025E-5</c:v>
                </c:pt>
                <c:pt idx="83">
                  <c:v>8.400000000000005E-5</c:v>
                </c:pt>
                <c:pt idx="84">
                  <c:v>8.500000000000002E-5</c:v>
                </c:pt>
                <c:pt idx="85">
                  <c:v>8.6000000000000017E-5</c:v>
                </c:pt>
                <c:pt idx="86">
                  <c:v>8.7000000000000014E-5</c:v>
                </c:pt>
                <c:pt idx="87">
                  <c:v>8.8000000000000025E-5</c:v>
                </c:pt>
                <c:pt idx="88">
                  <c:v>8.9000000000000049E-5</c:v>
                </c:pt>
                <c:pt idx="89">
                  <c:v>9.0000000000000019E-5</c:v>
                </c:pt>
                <c:pt idx="90">
                  <c:v>9.1000000000000016E-5</c:v>
                </c:pt>
                <c:pt idx="91">
                  <c:v>9.2000000000000014E-5</c:v>
                </c:pt>
                <c:pt idx="92">
                  <c:v>9.3000000000000038E-5</c:v>
                </c:pt>
                <c:pt idx="93">
                  <c:v>9.4000000000000049E-5</c:v>
                </c:pt>
                <c:pt idx="94">
                  <c:v>9.5000000000000032E-5</c:v>
                </c:pt>
                <c:pt idx="95">
                  <c:v>9.600000000000003E-5</c:v>
                </c:pt>
                <c:pt idx="96">
                  <c:v>9.7000000000000013E-5</c:v>
                </c:pt>
                <c:pt idx="97">
                  <c:v>9.8000000000000037E-5</c:v>
                </c:pt>
              </c:numCache>
            </c:numRef>
          </c:xVal>
          <c:yVal>
            <c:numRef>
              <c:f>Sheet1!$J$106:$J$203</c:f>
              <c:numCache>
                <c:formatCode>General</c:formatCode>
                <c:ptCount val="98"/>
                <c:pt idx="0">
                  <c:v>4.9786900000000016E-2</c:v>
                </c:pt>
                <c:pt idx="1">
                  <c:v>4.9573899999999997E-2</c:v>
                </c:pt>
                <c:pt idx="2">
                  <c:v>4.9361000000000009E-2</c:v>
                </c:pt>
                <c:pt idx="3">
                  <c:v>4.9148200000000003E-2</c:v>
                </c:pt>
                <c:pt idx="4">
                  <c:v>4.8935699999999999E-2</c:v>
                </c:pt>
                <c:pt idx="5">
                  <c:v>4.8723400000000007E-2</c:v>
                </c:pt>
                <c:pt idx="6">
                  <c:v>4.8511400000000003E-2</c:v>
                </c:pt>
                <c:pt idx="7">
                  <c:v>4.8299799999999997E-2</c:v>
                </c:pt>
                <c:pt idx="8">
                  <c:v>4.8088600000000009E-2</c:v>
                </c:pt>
                <c:pt idx="9">
                  <c:v>4.7877900000000008E-2</c:v>
                </c:pt>
                <c:pt idx="10">
                  <c:v>4.7667800000000003E-2</c:v>
                </c:pt>
                <c:pt idx="11">
                  <c:v>4.7458199999999999E-2</c:v>
                </c:pt>
                <c:pt idx="12">
                  <c:v>4.7249199999999984E-2</c:v>
                </c:pt>
                <c:pt idx="13">
                  <c:v>4.7040999999999999E-2</c:v>
                </c:pt>
                <c:pt idx="14">
                  <c:v>4.6833500000000007E-2</c:v>
                </c:pt>
                <c:pt idx="15">
                  <c:v>4.66267E-2</c:v>
                </c:pt>
                <c:pt idx="16">
                  <c:v>4.6420799999999998E-2</c:v>
                </c:pt>
                <c:pt idx="17">
                  <c:v>4.6215799999999994E-2</c:v>
                </c:pt>
                <c:pt idx="18">
                  <c:v>4.6011700000000003E-2</c:v>
                </c:pt>
                <c:pt idx="19">
                  <c:v>4.5808700000000008E-2</c:v>
                </c:pt>
                <c:pt idx="20">
                  <c:v>4.5606700000000007E-2</c:v>
                </c:pt>
                <c:pt idx="21">
                  <c:v>4.54057E-2</c:v>
                </c:pt>
                <c:pt idx="22">
                  <c:v>4.52059E-2</c:v>
                </c:pt>
                <c:pt idx="23">
                  <c:v>4.500740000000001E-2</c:v>
                </c:pt>
                <c:pt idx="24">
                  <c:v>4.481000000000001E-2</c:v>
                </c:pt>
                <c:pt idx="25">
                  <c:v>4.4614000000000008E-2</c:v>
                </c:pt>
                <c:pt idx="26">
                  <c:v>4.4419300000000009E-2</c:v>
                </c:pt>
                <c:pt idx="27">
                  <c:v>4.4225899999999992E-2</c:v>
                </c:pt>
                <c:pt idx="28">
                  <c:v>4.4034100000000007E-2</c:v>
                </c:pt>
                <c:pt idx="29">
                  <c:v>4.3843699999999999E-2</c:v>
                </c:pt>
                <c:pt idx="30">
                  <c:v>4.3654799999999994E-2</c:v>
                </c:pt>
                <c:pt idx="31">
                  <c:v>4.3467500000000006E-2</c:v>
                </c:pt>
                <c:pt idx="32">
                  <c:v>4.3281899999999991E-2</c:v>
                </c:pt>
                <c:pt idx="33">
                  <c:v>4.3097900000000008E-2</c:v>
                </c:pt>
                <c:pt idx="34">
                  <c:v>4.2915700000000008E-2</c:v>
                </c:pt>
                <c:pt idx="35">
                  <c:v>4.2735200000000008E-2</c:v>
                </c:pt>
                <c:pt idx="36">
                  <c:v>4.2556500000000004E-2</c:v>
                </c:pt>
                <c:pt idx="37">
                  <c:v>4.2379699999999999E-2</c:v>
                </c:pt>
                <c:pt idx="38">
                  <c:v>4.2204800000000001E-2</c:v>
                </c:pt>
                <c:pt idx="39">
                  <c:v>4.2031800000000001E-2</c:v>
                </c:pt>
                <c:pt idx="40">
                  <c:v>4.1860800000000004E-2</c:v>
                </c:pt>
                <c:pt idx="41">
                  <c:v>4.1691799999999994E-2</c:v>
                </c:pt>
                <c:pt idx="42">
                  <c:v>4.1524999999999992E-2</c:v>
                </c:pt>
                <c:pt idx="43">
                  <c:v>4.1360200000000007E-2</c:v>
                </c:pt>
                <c:pt idx="44">
                  <c:v>4.1197600000000008E-2</c:v>
                </c:pt>
                <c:pt idx="45">
                  <c:v>4.10371E-2</c:v>
                </c:pt>
                <c:pt idx="46">
                  <c:v>4.0878900000000003E-2</c:v>
                </c:pt>
                <c:pt idx="47">
                  <c:v>4.0723000000000009E-2</c:v>
                </c:pt>
                <c:pt idx="48">
                  <c:v>4.0569399999999999E-2</c:v>
                </c:pt>
                <c:pt idx="49">
                  <c:v>4.0418100000000005E-2</c:v>
                </c:pt>
                <c:pt idx="50">
                  <c:v>4.0269299999999994E-2</c:v>
                </c:pt>
                <c:pt idx="51">
                  <c:v>4.01228E-2</c:v>
                </c:pt>
                <c:pt idx="52">
                  <c:v>3.9978800000000002E-2</c:v>
                </c:pt>
                <c:pt idx="53">
                  <c:v>3.9837300000000006E-2</c:v>
                </c:pt>
                <c:pt idx="54">
                  <c:v>3.9698400000000002E-2</c:v>
                </c:pt>
                <c:pt idx="55">
                  <c:v>3.9562E-2</c:v>
                </c:pt>
                <c:pt idx="56">
                  <c:v>3.9428199999999997E-2</c:v>
                </c:pt>
                <c:pt idx="57">
                  <c:v>3.9296999999999999E-2</c:v>
                </c:pt>
                <c:pt idx="58">
                  <c:v>3.9168599999999991E-2</c:v>
                </c:pt>
                <c:pt idx="59">
                  <c:v>3.9042800000000009E-2</c:v>
                </c:pt>
                <c:pt idx="60">
                  <c:v>3.8919700000000002E-2</c:v>
                </c:pt>
                <c:pt idx="61">
                  <c:v>3.8799399999999998E-2</c:v>
                </c:pt>
                <c:pt idx="62">
                  <c:v>3.8681900000000005E-2</c:v>
                </c:pt>
                <c:pt idx="63">
                  <c:v>3.8567200000000003E-2</c:v>
                </c:pt>
                <c:pt idx="64">
                  <c:v>3.8455400000000001E-2</c:v>
                </c:pt>
                <c:pt idx="65">
                  <c:v>3.8346499999999992E-2</c:v>
                </c:pt>
                <c:pt idx="66">
                  <c:v>3.8240400000000001E-2</c:v>
                </c:pt>
                <c:pt idx="67">
                  <c:v>3.8137299999999999E-2</c:v>
                </c:pt>
                <c:pt idx="68">
                  <c:v>3.8037100000000004E-2</c:v>
                </c:pt>
                <c:pt idx="69">
                  <c:v>3.7939900000000006E-2</c:v>
                </c:pt>
                <c:pt idx="70">
                  <c:v>3.7845800000000006E-2</c:v>
                </c:pt>
                <c:pt idx="71">
                  <c:v>3.7754599999999999E-2</c:v>
                </c:pt>
                <c:pt idx="72">
                  <c:v>3.7666499999999999E-2</c:v>
                </c:pt>
                <c:pt idx="73">
                  <c:v>3.7581500000000004E-2</c:v>
                </c:pt>
                <c:pt idx="74">
                  <c:v>3.7499600000000008E-2</c:v>
                </c:pt>
                <c:pt idx="75">
                  <c:v>3.7420799999999997E-2</c:v>
                </c:pt>
                <c:pt idx="76">
                  <c:v>3.7345099999999999E-2</c:v>
                </c:pt>
                <c:pt idx="77">
                  <c:v>3.727260000000001E-2</c:v>
                </c:pt>
                <c:pt idx="78">
                  <c:v>3.7203200000000006E-2</c:v>
                </c:pt>
                <c:pt idx="79">
                  <c:v>3.7137099999999999E-2</c:v>
                </c:pt>
                <c:pt idx="80">
                  <c:v>3.7074100000000006E-2</c:v>
                </c:pt>
                <c:pt idx="81">
                  <c:v>3.701440000000001E-2</c:v>
                </c:pt>
                <c:pt idx="82">
                  <c:v>3.6957900000000009E-2</c:v>
                </c:pt>
                <c:pt idx="83">
                  <c:v>3.690460000000001E-2</c:v>
                </c:pt>
                <c:pt idx="84">
                  <c:v>3.6854600000000001E-2</c:v>
                </c:pt>
                <c:pt idx="85">
                  <c:v>3.6807900000000005E-2</c:v>
                </c:pt>
                <c:pt idx="86">
                  <c:v>3.6764499999999999E-2</c:v>
                </c:pt>
                <c:pt idx="87">
                  <c:v>3.6724399999999997E-2</c:v>
                </c:pt>
                <c:pt idx="88">
                  <c:v>3.6687600000000008E-2</c:v>
                </c:pt>
                <c:pt idx="89">
                  <c:v>3.6654100000000002E-2</c:v>
                </c:pt>
                <c:pt idx="90">
                  <c:v>3.6623900000000008E-2</c:v>
                </c:pt>
                <c:pt idx="91">
                  <c:v>3.6597100000000007E-2</c:v>
                </c:pt>
                <c:pt idx="92">
                  <c:v>3.6573600000000005E-2</c:v>
                </c:pt>
                <c:pt idx="93">
                  <c:v>3.65534E-2</c:v>
                </c:pt>
                <c:pt idx="94">
                  <c:v>3.6536600000000002E-2</c:v>
                </c:pt>
                <c:pt idx="95">
                  <c:v>3.6523199999999999E-2</c:v>
                </c:pt>
                <c:pt idx="96">
                  <c:v>3.6513100000000007E-2</c:v>
                </c:pt>
                <c:pt idx="97">
                  <c:v>3.6506400000000001E-2</c:v>
                </c:pt>
              </c:numCache>
            </c:numRef>
          </c:yVal>
          <c:smooth val="1"/>
        </c:ser>
        <c:axId val="67003904"/>
        <c:axId val="67005824"/>
      </c:scatterChart>
      <c:valAx>
        <c:axId val="67003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/>
                  <a:t>distance</a:t>
                </a:r>
              </a:p>
            </c:rich>
          </c:tx>
          <c:layout/>
        </c:title>
        <c:numFmt formatCode="0.00E+00" sourceLinked="1"/>
        <c:tickLblPos val="nextTo"/>
        <c:crossAx val="67005824"/>
        <c:crosses val="autoZero"/>
        <c:crossBetween val="midCat"/>
      </c:valAx>
      <c:valAx>
        <c:axId val="6700582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en-US"/>
                  <a:t>c</a:t>
                </a:r>
              </a:p>
            </c:rich>
          </c:tx>
          <c:layout/>
        </c:title>
        <c:numFmt formatCode="General" sourceLinked="1"/>
        <c:tickLblPos val="nextTo"/>
        <c:crossAx val="6700390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en-US"/>
              <a:t>1473</a:t>
            </a:r>
          </a:p>
        </c:rich>
      </c:tx>
      <c:layout/>
      <c:overlay val="1"/>
    </c:title>
    <c:plotArea>
      <c:layout/>
      <c:scatterChart>
        <c:scatterStyle val="smoothMarker"/>
        <c:ser>
          <c:idx val="0"/>
          <c:order val="0"/>
          <c:tx>
            <c:strRef>
              <c:f>Sheet1!$B$207</c:f>
              <c:strCache>
                <c:ptCount val="1"/>
                <c:pt idx="0">
                  <c:v>888.82</c:v>
                </c:pt>
              </c:strCache>
            </c:strRef>
          </c:tx>
          <c:marker>
            <c:symbol val="none"/>
          </c:marker>
          <c:xVal>
            <c:numRef>
              <c:f>Sheet1!$A$208:$A$305</c:f>
              <c:numCache>
                <c:formatCode>0.00E+00</c:formatCode>
                <c:ptCount val="98"/>
                <c:pt idx="0">
                  <c:v>1.0000000000000006E-6</c:v>
                </c:pt>
                <c:pt idx="1">
                  <c:v>2.0000000000000003E-6</c:v>
                </c:pt>
                <c:pt idx="2">
                  <c:v>3.0000000000000009E-6</c:v>
                </c:pt>
                <c:pt idx="3">
                  <c:v>4.0000000000000007E-6</c:v>
                </c:pt>
                <c:pt idx="4">
                  <c:v>5.0000000000000013E-6</c:v>
                </c:pt>
                <c:pt idx="5">
                  <c:v>6.0000000000000018E-6</c:v>
                </c:pt>
                <c:pt idx="6">
                  <c:v>7.0000000000000024E-6</c:v>
                </c:pt>
                <c:pt idx="7">
                  <c:v>8.000000000000003E-6</c:v>
                </c:pt>
                <c:pt idx="8">
                  <c:v>9.0000000000000036E-6</c:v>
                </c:pt>
                <c:pt idx="9">
                  <c:v>1.0000000000000003E-5</c:v>
                </c:pt>
                <c:pt idx="10">
                  <c:v>1.1000000000000003E-5</c:v>
                </c:pt>
                <c:pt idx="11">
                  <c:v>1.2000000000000004E-5</c:v>
                </c:pt>
                <c:pt idx="12">
                  <c:v>1.2999999999999999E-5</c:v>
                </c:pt>
                <c:pt idx="13">
                  <c:v>1.4000000000000003E-5</c:v>
                </c:pt>
                <c:pt idx="14">
                  <c:v>1.5000000000000004E-5</c:v>
                </c:pt>
                <c:pt idx="15">
                  <c:v>1.5999999999999999E-5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1.9000000000000008E-5</c:v>
                </c:pt>
                <c:pt idx="19">
                  <c:v>2.0000000000000005E-5</c:v>
                </c:pt>
                <c:pt idx="20">
                  <c:v>2.1000000000000002E-5</c:v>
                </c:pt>
                <c:pt idx="21">
                  <c:v>2.2000000000000003E-5</c:v>
                </c:pt>
                <c:pt idx="22">
                  <c:v>2.3000000000000003E-5</c:v>
                </c:pt>
                <c:pt idx="23">
                  <c:v>2.4000000000000007E-5</c:v>
                </c:pt>
                <c:pt idx="24">
                  <c:v>2.5000000000000008E-5</c:v>
                </c:pt>
                <c:pt idx="25">
                  <c:v>2.6000000000000005E-5</c:v>
                </c:pt>
                <c:pt idx="26">
                  <c:v>2.7000000000000006E-5</c:v>
                </c:pt>
                <c:pt idx="27">
                  <c:v>2.8000000000000006E-5</c:v>
                </c:pt>
                <c:pt idx="28">
                  <c:v>2.9000000000000007E-5</c:v>
                </c:pt>
                <c:pt idx="29">
                  <c:v>3.0000000000000008E-5</c:v>
                </c:pt>
                <c:pt idx="30">
                  <c:v>3.1000000000000008E-5</c:v>
                </c:pt>
                <c:pt idx="31">
                  <c:v>3.2000000000000005E-5</c:v>
                </c:pt>
                <c:pt idx="32">
                  <c:v>3.3000000000000009E-5</c:v>
                </c:pt>
                <c:pt idx="33">
                  <c:v>3.4000000000000007E-5</c:v>
                </c:pt>
                <c:pt idx="34">
                  <c:v>3.5000000000000004E-5</c:v>
                </c:pt>
                <c:pt idx="35">
                  <c:v>3.6000000000000008E-5</c:v>
                </c:pt>
                <c:pt idx="36">
                  <c:v>3.7000000000000005E-5</c:v>
                </c:pt>
                <c:pt idx="37">
                  <c:v>3.8000000000000009E-5</c:v>
                </c:pt>
                <c:pt idx="38">
                  <c:v>3.9000000000000006E-5</c:v>
                </c:pt>
                <c:pt idx="39">
                  <c:v>4.000000000000001E-5</c:v>
                </c:pt>
                <c:pt idx="40">
                  <c:v>4.1000000000000007E-5</c:v>
                </c:pt>
                <c:pt idx="41">
                  <c:v>4.2000000000000004E-5</c:v>
                </c:pt>
                <c:pt idx="42">
                  <c:v>4.3000000000000008E-5</c:v>
                </c:pt>
                <c:pt idx="43">
                  <c:v>4.4000000000000006E-5</c:v>
                </c:pt>
                <c:pt idx="44">
                  <c:v>4.500000000000001E-5</c:v>
                </c:pt>
                <c:pt idx="45">
                  <c:v>4.6000000000000007E-5</c:v>
                </c:pt>
                <c:pt idx="46">
                  <c:v>4.7000000000000004E-5</c:v>
                </c:pt>
                <c:pt idx="47">
                  <c:v>4.8000000000000015E-5</c:v>
                </c:pt>
                <c:pt idx="48">
                  <c:v>4.9000000000000005E-5</c:v>
                </c:pt>
                <c:pt idx="49">
                  <c:v>5.0000000000000016E-5</c:v>
                </c:pt>
                <c:pt idx="50">
                  <c:v>5.1000000000000013E-5</c:v>
                </c:pt>
                <c:pt idx="51">
                  <c:v>5.200000000000001E-5</c:v>
                </c:pt>
                <c:pt idx="52">
                  <c:v>5.3000000000000014E-5</c:v>
                </c:pt>
                <c:pt idx="53">
                  <c:v>5.4000000000000012E-5</c:v>
                </c:pt>
                <c:pt idx="54">
                  <c:v>5.5000000000000016E-5</c:v>
                </c:pt>
                <c:pt idx="55">
                  <c:v>5.6000000000000013E-5</c:v>
                </c:pt>
                <c:pt idx="56">
                  <c:v>5.7000000000000017E-5</c:v>
                </c:pt>
                <c:pt idx="57">
                  <c:v>5.8000000000000014E-5</c:v>
                </c:pt>
                <c:pt idx="58">
                  <c:v>5.9000000000000011E-5</c:v>
                </c:pt>
                <c:pt idx="59">
                  <c:v>6.0000000000000015E-5</c:v>
                </c:pt>
                <c:pt idx="60">
                  <c:v>6.1000000000000012E-5</c:v>
                </c:pt>
                <c:pt idx="61">
                  <c:v>6.2000000000000016E-5</c:v>
                </c:pt>
                <c:pt idx="62">
                  <c:v>6.3000000000000013E-5</c:v>
                </c:pt>
                <c:pt idx="63">
                  <c:v>6.4000000000000011E-5</c:v>
                </c:pt>
                <c:pt idx="64">
                  <c:v>6.5000000000000008E-5</c:v>
                </c:pt>
                <c:pt idx="65">
                  <c:v>6.6000000000000019E-5</c:v>
                </c:pt>
                <c:pt idx="66">
                  <c:v>6.7000000000000016E-5</c:v>
                </c:pt>
                <c:pt idx="67">
                  <c:v>6.8000000000000013E-5</c:v>
                </c:pt>
                <c:pt idx="68">
                  <c:v>6.900000000000001E-5</c:v>
                </c:pt>
                <c:pt idx="69">
                  <c:v>7.0000000000000007E-5</c:v>
                </c:pt>
                <c:pt idx="70">
                  <c:v>7.1000000000000032E-5</c:v>
                </c:pt>
                <c:pt idx="71">
                  <c:v>7.2000000000000015E-5</c:v>
                </c:pt>
                <c:pt idx="72">
                  <c:v>7.3000000000000013E-5</c:v>
                </c:pt>
                <c:pt idx="73">
                  <c:v>7.400000000000001E-5</c:v>
                </c:pt>
                <c:pt idx="74">
                  <c:v>7.5000000000000007E-5</c:v>
                </c:pt>
                <c:pt idx="75">
                  <c:v>7.6000000000000018E-5</c:v>
                </c:pt>
                <c:pt idx="76">
                  <c:v>7.7000000000000028E-5</c:v>
                </c:pt>
                <c:pt idx="77">
                  <c:v>7.8000000000000026E-5</c:v>
                </c:pt>
                <c:pt idx="78">
                  <c:v>7.9000000000000023E-5</c:v>
                </c:pt>
                <c:pt idx="79">
                  <c:v>8.000000000000002E-5</c:v>
                </c:pt>
                <c:pt idx="80">
                  <c:v>8.1000000000000017E-5</c:v>
                </c:pt>
                <c:pt idx="81">
                  <c:v>8.2000000000000015E-5</c:v>
                </c:pt>
                <c:pt idx="82">
                  <c:v>8.3000000000000025E-5</c:v>
                </c:pt>
                <c:pt idx="83">
                  <c:v>8.400000000000005E-5</c:v>
                </c:pt>
                <c:pt idx="84">
                  <c:v>8.500000000000002E-5</c:v>
                </c:pt>
                <c:pt idx="85">
                  <c:v>8.6000000000000017E-5</c:v>
                </c:pt>
                <c:pt idx="86">
                  <c:v>8.7000000000000014E-5</c:v>
                </c:pt>
                <c:pt idx="87">
                  <c:v>8.8000000000000025E-5</c:v>
                </c:pt>
                <c:pt idx="88">
                  <c:v>8.9000000000000049E-5</c:v>
                </c:pt>
                <c:pt idx="89">
                  <c:v>9.0000000000000019E-5</c:v>
                </c:pt>
                <c:pt idx="90">
                  <c:v>9.1000000000000016E-5</c:v>
                </c:pt>
                <c:pt idx="91">
                  <c:v>9.2000000000000014E-5</c:v>
                </c:pt>
                <c:pt idx="92">
                  <c:v>9.3000000000000038E-5</c:v>
                </c:pt>
                <c:pt idx="93">
                  <c:v>9.4000000000000049E-5</c:v>
                </c:pt>
                <c:pt idx="94">
                  <c:v>9.5000000000000032E-5</c:v>
                </c:pt>
                <c:pt idx="95">
                  <c:v>9.600000000000003E-5</c:v>
                </c:pt>
                <c:pt idx="96">
                  <c:v>9.7000000000000013E-5</c:v>
                </c:pt>
                <c:pt idx="97">
                  <c:v>9.8000000000000037E-5</c:v>
                </c:pt>
              </c:numCache>
            </c:numRef>
          </c:xVal>
          <c:yVal>
            <c:numRef>
              <c:f>Sheet1!$B$208:$B$305</c:f>
              <c:numCache>
                <c:formatCode>General</c:formatCode>
                <c:ptCount val="98"/>
                <c:pt idx="0">
                  <c:v>4.95453E-2</c:v>
                </c:pt>
                <c:pt idx="1">
                  <c:v>4.9090700000000015E-2</c:v>
                </c:pt>
                <c:pt idx="2">
                  <c:v>4.86363E-2</c:v>
                </c:pt>
                <c:pt idx="3">
                  <c:v>4.8182300000000004E-2</c:v>
                </c:pt>
                <c:pt idx="4">
                  <c:v>4.7728800000000002E-2</c:v>
                </c:pt>
                <c:pt idx="5">
                  <c:v>4.7275999999999992E-2</c:v>
                </c:pt>
                <c:pt idx="6">
                  <c:v>4.6823799999999999E-2</c:v>
                </c:pt>
                <c:pt idx="7">
                  <c:v>4.6372500000000004E-2</c:v>
                </c:pt>
                <c:pt idx="8">
                  <c:v>4.592220000000001E-2</c:v>
                </c:pt>
                <c:pt idx="9">
                  <c:v>4.5472899999999997E-2</c:v>
                </c:pt>
                <c:pt idx="10">
                  <c:v>4.5024900000000007E-2</c:v>
                </c:pt>
                <c:pt idx="11">
                  <c:v>4.4578199999999998E-2</c:v>
                </c:pt>
                <c:pt idx="12">
                  <c:v>4.4132900000000017E-2</c:v>
                </c:pt>
                <c:pt idx="13">
                  <c:v>4.3689199999999991E-2</c:v>
                </c:pt>
                <c:pt idx="14">
                  <c:v>4.3247299999999995E-2</c:v>
                </c:pt>
                <c:pt idx="15">
                  <c:v>4.2807100000000008E-2</c:v>
                </c:pt>
                <c:pt idx="16">
                  <c:v>4.2368800000000005E-2</c:v>
                </c:pt>
                <c:pt idx="17">
                  <c:v>4.1932500000000004E-2</c:v>
                </c:pt>
                <c:pt idx="18">
                  <c:v>4.1498500000000001E-2</c:v>
                </c:pt>
                <c:pt idx="19">
                  <c:v>4.1066600000000009E-2</c:v>
                </c:pt>
                <c:pt idx="20">
                  <c:v>4.0637199999999998E-2</c:v>
                </c:pt>
                <c:pt idx="21">
                  <c:v>4.0210200000000001E-2</c:v>
                </c:pt>
                <c:pt idx="22">
                  <c:v>3.978580000000001E-2</c:v>
                </c:pt>
                <c:pt idx="23">
                  <c:v>3.9364200000000002E-2</c:v>
                </c:pt>
                <c:pt idx="24">
                  <c:v>3.8945300000000002E-2</c:v>
                </c:pt>
                <c:pt idx="25">
                  <c:v>3.8529399999999998E-2</c:v>
                </c:pt>
                <c:pt idx="26">
                  <c:v>3.8116499999999991E-2</c:v>
                </c:pt>
                <c:pt idx="27">
                  <c:v>3.7706799999999999E-2</c:v>
                </c:pt>
                <c:pt idx="28">
                  <c:v>3.7300300000000008E-2</c:v>
                </c:pt>
                <c:pt idx="29">
                  <c:v>3.6897100000000009E-2</c:v>
                </c:pt>
                <c:pt idx="30">
                  <c:v>3.6497400000000006E-2</c:v>
                </c:pt>
                <c:pt idx="31">
                  <c:v>3.6101200000000007E-2</c:v>
                </c:pt>
                <c:pt idx="32">
                  <c:v>3.5708700000000003E-2</c:v>
                </c:pt>
                <c:pt idx="33">
                  <c:v>3.5319900000000001E-2</c:v>
                </c:pt>
                <c:pt idx="34">
                  <c:v>3.4935000000000008E-2</c:v>
                </c:pt>
                <c:pt idx="35">
                  <c:v>3.4554000000000001E-2</c:v>
                </c:pt>
                <c:pt idx="36">
                  <c:v>3.4176999999999999E-2</c:v>
                </c:pt>
                <c:pt idx="37">
                  <c:v>3.3804200000000006E-2</c:v>
                </c:pt>
                <c:pt idx="38">
                  <c:v>3.343560000000001E-2</c:v>
                </c:pt>
                <c:pt idx="39">
                  <c:v>3.3071300000000005E-2</c:v>
                </c:pt>
                <c:pt idx="40">
                  <c:v>3.2711300000000006E-2</c:v>
                </c:pt>
                <c:pt idx="41">
                  <c:v>3.2355900000000007E-2</c:v>
                </c:pt>
                <c:pt idx="42">
                  <c:v>3.2005000000000006E-2</c:v>
                </c:pt>
                <c:pt idx="43">
                  <c:v>3.1658800000000001E-2</c:v>
                </c:pt>
                <c:pt idx="44">
                  <c:v>3.1317299999999999E-2</c:v>
                </c:pt>
                <c:pt idx="45">
                  <c:v>3.09806E-2</c:v>
                </c:pt>
                <c:pt idx="46">
                  <c:v>3.0648800000000004E-2</c:v>
                </c:pt>
                <c:pt idx="47">
                  <c:v>3.0321899999999999E-2</c:v>
                </c:pt>
                <c:pt idx="48">
                  <c:v>3.0000099999999998E-2</c:v>
                </c:pt>
                <c:pt idx="49">
                  <c:v>2.9683500000000005E-2</c:v>
                </c:pt>
                <c:pt idx="50">
                  <c:v>2.9372000000000002E-2</c:v>
                </c:pt>
                <c:pt idx="51">
                  <c:v>2.9065799999999999E-2</c:v>
                </c:pt>
                <c:pt idx="52">
                  <c:v>2.8764899999999993E-2</c:v>
                </c:pt>
                <c:pt idx="53">
                  <c:v>2.8469399999999999E-2</c:v>
                </c:pt>
                <c:pt idx="54">
                  <c:v>2.81794E-2</c:v>
                </c:pt>
                <c:pt idx="55">
                  <c:v>2.7894900000000007E-2</c:v>
                </c:pt>
                <c:pt idx="56">
                  <c:v>2.7616000000000005E-2</c:v>
                </c:pt>
                <c:pt idx="57">
                  <c:v>2.7342800000000004E-2</c:v>
                </c:pt>
                <c:pt idx="58">
                  <c:v>2.707530000000001E-2</c:v>
                </c:pt>
                <c:pt idx="59">
                  <c:v>2.6813600000000003E-2</c:v>
                </c:pt>
                <c:pt idx="60">
                  <c:v>2.6557600000000001E-2</c:v>
                </c:pt>
                <c:pt idx="61">
                  <c:v>2.6307600000000004E-2</c:v>
                </c:pt>
                <c:pt idx="62">
                  <c:v>2.6063599999999999E-2</c:v>
                </c:pt>
                <c:pt idx="63">
                  <c:v>2.5825500000000001E-2</c:v>
                </c:pt>
                <c:pt idx="64">
                  <c:v>2.5593399999999999E-2</c:v>
                </c:pt>
                <c:pt idx="65">
                  <c:v>2.5367499999999998E-2</c:v>
                </c:pt>
                <c:pt idx="66">
                  <c:v>2.5147699999999999E-2</c:v>
                </c:pt>
                <c:pt idx="67">
                  <c:v>2.4934100000000001E-2</c:v>
                </c:pt>
                <c:pt idx="68">
                  <c:v>2.4726699999999997E-2</c:v>
                </c:pt>
                <c:pt idx="69">
                  <c:v>2.4525599999999998E-2</c:v>
                </c:pt>
                <c:pt idx="70">
                  <c:v>2.4330800000000003E-2</c:v>
                </c:pt>
                <c:pt idx="71">
                  <c:v>2.4142399999999998E-2</c:v>
                </c:pt>
                <c:pt idx="72">
                  <c:v>2.3960399999999996E-2</c:v>
                </c:pt>
                <c:pt idx="73">
                  <c:v>2.3784799999999995E-2</c:v>
                </c:pt>
                <c:pt idx="74">
                  <c:v>2.36156E-2</c:v>
                </c:pt>
                <c:pt idx="75">
                  <c:v>2.3453000000000002E-2</c:v>
                </c:pt>
                <c:pt idx="76">
                  <c:v>2.3296899999999995E-2</c:v>
                </c:pt>
                <c:pt idx="77">
                  <c:v>2.3147399999999999E-2</c:v>
                </c:pt>
                <c:pt idx="78">
                  <c:v>2.3004399999999998E-2</c:v>
                </c:pt>
                <c:pt idx="79">
                  <c:v>2.2868099999999999E-2</c:v>
                </c:pt>
                <c:pt idx="80">
                  <c:v>2.2738499999999998E-2</c:v>
                </c:pt>
                <c:pt idx="81">
                  <c:v>2.2615500000000004E-2</c:v>
                </c:pt>
                <c:pt idx="82">
                  <c:v>2.2499200000000007E-2</c:v>
                </c:pt>
                <c:pt idx="83">
                  <c:v>2.2389599999999999E-2</c:v>
                </c:pt>
                <c:pt idx="84">
                  <c:v>2.2286799999999999E-2</c:v>
                </c:pt>
                <c:pt idx="85">
                  <c:v>2.2190800000000004E-2</c:v>
                </c:pt>
                <c:pt idx="86">
                  <c:v>2.2101500000000003E-2</c:v>
                </c:pt>
                <c:pt idx="87">
                  <c:v>2.2019000000000004E-2</c:v>
                </c:pt>
                <c:pt idx="88">
                  <c:v>2.1943400000000002E-2</c:v>
                </c:pt>
                <c:pt idx="89">
                  <c:v>2.1874600000000004E-2</c:v>
                </c:pt>
                <c:pt idx="90">
                  <c:v>2.1812600000000001E-2</c:v>
                </c:pt>
                <c:pt idx="91">
                  <c:v>2.1757499999999996E-2</c:v>
                </c:pt>
                <c:pt idx="92">
                  <c:v>2.1709200000000005E-2</c:v>
                </c:pt>
                <c:pt idx="93">
                  <c:v>2.1667900000000004E-2</c:v>
                </c:pt>
                <c:pt idx="94">
                  <c:v>2.1633400000000004E-2</c:v>
                </c:pt>
                <c:pt idx="95">
                  <c:v>2.1605800000000005E-2</c:v>
                </c:pt>
                <c:pt idx="96">
                  <c:v>2.1585099999999999E-2</c:v>
                </c:pt>
                <c:pt idx="97">
                  <c:v>2.1571300000000005E-2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Sheet1!$C$207</c:f>
              <c:strCache>
                <c:ptCount val="1"/>
                <c:pt idx="0">
                  <c:v>1777.64</c:v>
                </c:pt>
              </c:strCache>
            </c:strRef>
          </c:tx>
          <c:marker>
            <c:symbol val="none"/>
          </c:marker>
          <c:xVal>
            <c:numRef>
              <c:f>Sheet1!$A$208:$A$305</c:f>
              <c:numCache>
                <c:formatCode>0.00E+00</c:formatCode>
                <c:ptCount val="98"/>
                <c:pt idx="0">
                  <c:v>1.0000000000000006E-6</c:v>
                </c:pt>
                <c:pt idx="1">
                  <c:v>2.0000000000000003E-6</c:v>
                </c:pt>
                <c:pt idx="2">
                  <c:v>3.0000000000000009E-6</c:v>
                </c:pt>
                <c:pt idx="3">
                  <c:v>4.0000000000000007E-6</c:v>
                </c:pt>
                <c:pt idx="4">
                  <c:v>5.0000000000000013E-6</c:v>
                </c:pt>
                <c:pt idx="5">
                  <c:v>6.0000000000000018E-6</c:v>
                </c:pt>
                <c:pt idx="6">
                  <c:v>7.0000000000000024E-6</c:v>
                </c:pt>
                <c:pt idx="7">
                  <c:v>8.000000000000003E-6</c:v>
                </c:pt>
                <c:pt idx="8">
                  <c:v>9.0000000000000036E-6</c:v>
                </c:pt>
                <c:pt idx="9">
                  <c:v>1.0000000000000003E-5</c:v>
                </c:pt>
                <c:pt idx="10">
                  <c:v>1.1000000000000003E-5</c:v>
                </c:pt>
                <c:pt idx="11">
                  <c:v>1.2000000000000004E-5</c:v>
                </c:pt>
                <c:pt idx="12">
                  <c:v>1.2999999999999999E-5</c:v>
                </c:pt>
                <c:pt idx="13">
                  <c:v>1.4000000000000003E-5</c:v>
                </c:pt>
                <c:pt idx="14">
                  <c:v>1.5000000000000004E-5</c:v>
                </c:pt>
                <c:pt idx="15">
                  <c:v>1.5999999999999999E-5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1.9000000000000008E-5</c:v>
                </c:pt>
                <c:pt idx="19">
                  <c:v>2.0000000000000005E-5</c:v>
                </c:pt>
                <c:pt idx="20">
                  <c:v>2.1000000000000002E-5</c:v>
                </c:pt>
                <c:pt idx="21">
                  <c:v>2.2000000000000003E-5</c:v>
                </c:pt>
                <c:pt idx="22">
                  <c:v>2.3000000000000003E-5</c:v>
                </c:pt>
                <c:pt idx="23">
                  <c:v>2.4000000000000007E-5</c:v>
                </c:pt>
                <c:pt idx="24">
                  <c:v>2.5000000000000008E-5</c:v>
                </c:pt>
                <c:pt idx="25">
                  <c:v>2.6000000000000005E-5</c:v>
                </c:pt>
                <c:pt idx="26">
                  <c:v>2.7000000000000006E-5</c:v>
                </c:pt>
                <c:pt idx="27">
                  <c:v>2.8000000000000006E-5</c:v>
                </c:pt>
                <c:pt idx="28">
                  <c:v>2.9000000000000007E-5</c:v>
                </c:pt>
                <c:pt idx="29">
                  <c:v>3.0000000000000008E-5</c:v>
                </c:pt>
                <c:pt idx="30">
                  <c:v>3.1000000000000008E-5</c:v>
                </c:pt>
                <c:pt idx="31">
                  <c:v>3.2000000000000005E-5</c:v>
                </c:pt>
                <c:pt idx="32">
                  <c:v>3.3000000000000009E-5</c:v>
                </c:pt>
                <c:pt idx="33">
                  <c:v>3.4000000000000007E-5</c:v>
                </c:pt>
                <c:pt idx="34">
                  <c:v>3.5000000000000004E-5</c:v>
                </c:pt>
                <c:pt idx="35">
                  <c:v>3.6000000000000008E-5</c:v>
                </c:pt>
                <c:pt idx="36">
                  <c:v>3.7000000000000005E-5</c:v>
                </c:pt>
                <c:pt idx="37">
                  <c:v>3.8000000000000009E-5</c:v>
                </c:pt>
                <c:pt idx="38">
                  <c:v>3.9000000000000006E-5</c:v>
                </c:pt>
                <c:pt idx="39">
                  <c:v>4.000000000000001E-5</c:v>
                </c:pt>
                <c:pt idx="40">
                  <c:v>4.1000000000000007E-5</c:v>
                </c:pt>
                <c:pt idx="41">
                  <c:v>4.2000000000000004E-5</c:v>
                </c:pt>
                <c:pt idx="42">
                  <c:v>4.3000000000000008E-5</c:v>
                </c:pt>
                <c:pt idx="43">
                  <c:v>4.4000000000000006E-5</c:v>
                </c:pt>
                <c:pt idx="44">
                  <c:v>4.500000000000001E-5</c:v>
                </c:pt>
                <c:pt idx="45">
                  <c:v>4.6000000000000007E-5</c:v>
                </c:pt>
                <c:pt idx="46">
                  <c:v>4.7000000000000004E-5</c:v>
                </c:pt>
                <c:pt idx="47">
                  <c:v>4.8000000000000015E-5</c:v>
                </c:pt>
                <c:pt idx="48">
                  <c:v>4.9000000000000005E-5</c:v>
                </c:pt>
                <c:pt idx="49">
                  <c:v>5.0000000000000016E-5</c:v>
                </c:pt>
                <c:pt idx="50">
                  <c:v>5.1000000000000013E-5</c:v>
                </c:pt>
                <c:pt idx="51">
                  <c:v>5.200000000000001E-5</c:v>
                </c:pt>
                <c:pt idx="52">
                  <c:v>5.3000000000000014E-5</c:v>
                </c:pt>
                <c:pt idx="53">
                  <c:v>5.4000000000000012E-5</c:v>
                </c:pt>
                <c:pt idx="54">
                  <c:v>5.5000000000000016E-5</c:v>
                </c:pt>
                <c:pt idx="55">
                  <c:v>5.6000000000000013E-5</c:v>
                </c:pt>
                <c:pt idx="56">
                  <c:v>5.7000000000000017E-5</c:v>
                </c:pt>
                <c:pt idx="57">
                  <c:v>5.8000000000000014E-5</c:v>
                </c:pt>
                <c:pt idx="58">
                  <c:v>5.9000000000000011E-5</c:v>
                </c:pt>
                <c:pt idx="59">
                  <c:v>6.0000000000000015E-5</c:v>
                </c:pt>
                <c:pt idx="60">
                  <c:v>6.1000000000000012E-5</c:v>
                </c:pt>
                <c:pt idx="61">
                  <c:v>6.2000000000000016E-5</c:v>
                </c:pt>
                <c:pt idx="62">
                  <c:v>6.3000000000000013E-5</c:v>
                </c:pt>
                <c:pt idx="63">
                  <c:v>6.4000000000000011E-5</c:v>
                </c:pt>
                <c:pt idx="64">
                  <c:v>6.5000000000000008E-5</c:v>
                </c:pt>
                <c:pt idx="65">
                  <c:v>6.6000000000000019E-5</c:v>
                </c:pt>
                <c:pt idx="66">
                  <c:v>6.7000000000000016E-5</c:v>
                </c:pt>
                <c:pt idx="67">
                  <c:v>6.8000000000000013E-5</c:v>
                </c:pt>
                <c:pt idx="68">
                  <c:v>6.900000000000001E-5</c:v>
                </c:pt>
                <c:pt idx="69">
                  <c:v>7.0000000000000007E-5</c:v>
                </c:pt>
                <c:pt idx="70">
                  <c:v>7.1000000000000032E-5</c:v>
                </c:pt>
                <c:pt idx="71">
                  <c:v>7.2000000000000015E-5</c:v>
                </c:pt>
                <c:pt idx="72">
                  <c:v>7.3000000000000013E-5</c:v>
                </c:pt>
                <c:pt idx="73">
                  <c:v>7.400000000000001E-5</c:v>
                </c:pt>
                <c:pt idx="74">
                  <c:v>7.5000000000000007E-5</c:v>
                </c:pt>
                <c:pt idx="75">
                  <c:v>7.6000000000000018E-5</c:v>
                </c:pt>
                <c:pt idx="76">
                  <c:v>7.7000000000000028E-5</c:v>
                </c:pt>
                <c:pt idx="77">
                  <c:v>7.8000000000000026E-5</c:v>
                </c:pt>
                <c:pt idx="78">
                  <c:v>7.9000000000000023E-5</c:v>
                </c:pt>
                <c:pt idx="79">
                  <c:v>8.000000000000002E-5</c:v>
                </c:pt>
                <c:pt idx="80">
                  <c:v>8.1000000000000017E-5</c:v>
                </c:pt>
                <c:pt idx="81">
                  <c:v>8.2000000000000015E-5</c:v>
                </c:pt>
                <c:pt idx="82">
                  <c:v>8.3000000000000025E-5</c:v>
                </c:pt>
                <c:pt idx="83">
                  <c:v>8.400000000000005E-5</c:v>
                </c:pt>
                <c:pt idx="84">
                  <c:v>8.500000000000002E-5</c:v>
                </c:pt>
                <c:pt idx="85">
                  <c:v>8.6000000000000017E-5</c:v>
                </c:pt>
                <c:pt idx="86">
                  <c:v>8.7000000000000014E-5</c:v>
                </c:pt>
                <c:pt idx="87">
                  <c:v>8.8000000000000025E-5</c:v>
                </c:pt>
                <c:pt idx="88">
                  <c:v>8.9000000000000049E-5</c:v>
                </c:pt>
                <c:pt idx="89">
                  <c:v>9.0000000000000019E-5</c:v>
                </c:pt>
                <c:pt idx="90">
                  <c:v>9.1000000000000016E-5</c:v>
                </c:pt>
                <c:pt idx="91">
                  <c:v>9.2000000000000014E-5</c:v>
                </c:pt>
                <c:pt idx="92">
                  <c:v>9.3000000000000038E-5</c:v>
                </c:pt>
                <c:pt idx="93">
                  <c:v>9.4000000000000049E-5</c:v>
                </c:pt>
                <c:pt idx="94">
                  <c:v>9.5000000000000032E-5</c:v>
                </c:pt>
                <c:pt idx="95">
                  <c:v>9.600000000000003E-5</c:v>
                </c:pt>
                <c:pt idx="96">
                  <c:v>9.7000000000000013E-5</c:v>
                </c:pt>
                <c:pt idx="97">
                  <c:v>9.8000000000000037E-5</c:v>
                </c:pt>
              </c:numCache>
            </c:numRef>
          </c:xVal>
          <c:yVal>
            <c:numRef>
              <c:f>Sheet1!$C$208:$C$305</c:f>
              <c:numCache>
                <c:formatCode>General</c:formatCode>
                <c:ptCount val="98"/>
                <c:pt idx="0">
                  <c:v>4.9747700000000006E-2</c:v>
                </c:pt>
                <c:pt idx="1">
                  <c:v>4.9495500000000012E-2</c:v>
                </c:pt>
                <c:pt idx="2">
                  <c:v>4.9243400000000007E-2</c:v>
                </c:pt>
                <c:pt idx="3">
                  <c:v>4.8991399999999997E-2</c:v>
                </c:pt>
                <c:pt idx="4">
                  <c:v>4.87398E-2</c:v>
                </c:pt>
                <c:pt idx="5">
                  <c:v>4.8488400000000008E-2</c:v>
                </c:pt>
                <c:pt idx="6">
                  <c:v>4.8237400000000007E-2</c:v>
                </c:pt>
                <c:pt idx="7">
                  <c:v>4.7986899999999999E-2</c:v>
                </c:pt>
                <c:pt idx="8">
                  <c:v>4.773680000000001E-2</c:v>
                </c:pt>
                <c:pt idx="9">
                  <c:v>4.7487400000000006E-2</c:v>
                </c:pt>
                <c:pt idx="10">
                  <c:v>4.7238500000000003E-2</c:v>
                </c:pt>
                <c:pt idx="11">
                  <c:v>4.6990400000000009E-2</c:v>
                </c:pt>
                <c:pt idx="12">
                  <c:v>4.6743E-2</c:v>
                </c:pt>
                <c:pt idx="13">
                  <c:v>4.6496400000000014E-2</c:v>
                </c:pt>
                <c:pt idx="14">
                  <c:v>4.6250600000000003E-2</c:v>
                </c:pt>
                <c:pt idx="15">
                  <c:v>4.6005799999999993E-2</c:v>
                </c:pt>
                <c:pt idx="16">
                  <c:v>4.5762100000000014E-2</c:v>
                </c:pt>
                <c:pt idx="17">
                  <c:v>4.5519299999999999E-2</c:v>
                </c:pt>
                <c:pt idx="18">
                  <c:v>4.5277699999999997E-2</c:v>
                </c:pt>
                <c:pt idx="19">
                  <c:v>4.5037300000000002E-2</c:v>
                </c:pt>
                <c:pt idx="20">
                  <c:v>4.4798100000000007E-2</c:v>
                </c:pt>
                <c:pt idx="21">
                  <c:v>4.4560200000000008E-2</c:v>
                </c:pt>
                <c:pt idx="22">
                  <c:v>4.4323600000000005E-2</c:v>
                </c:pt>
                <c:pt idx="23">
                  <c:v>4.408850000000001E-2</c:v>
                </c:pt>
                <c:pt idx="24">
                  <c:v>4.3854799999999999E-2</c:v>
                </c:pt>
                <c:pt idx="25">
                  <c:v>4.36227E-2</c:v>
                </c:pt>
                <c:pt idx="26">
                  <c:v>4.3392200000000006E-2</c:v>
                </c:pt>
                <c:pt idx="27">
                  <c:v>4.3163300000000002E-2</c:v>
                </c:pt>
                <c:pt idx="28">
                  <c:v>4.2936100000000005E-2</c:v>
                </c:pt>
                <c:pt idx="29">
                  <c:v>4.2710700000000011E-2</c:v>
                </c:pt>
                <c:pt idx="30">
                  <c:v>4.2487100000000007E-2</c:v>
                </c:pt>
                <c:pt idx="31">
                  <c:v>4.2265299999999999E-2</c:v>
                </c:pt>
                <c:pt idx="32">
                  <c:v>4.20455E-2</c:v>
                </c:pt>
                <c:pt idx="33">
                  <c:v>4.1827700000000002E-2</c:v>
                </c:pt>
                <c:pt idx="34">
                  <c:v>4.16119E-2</c:v>
                </c:pt>
                <c:pt idx="35">
                  <c:v>4.1398300000000006E-2</c:v>
                </c:pt>
                <c:pt idx="36">
                  <c:v>4.11867E-2</c:v>
                </c:pt>
                <c:pt idx="37">
                  <c:v>4.0977399999999997E-2</c:v>
                </c:pt>
                <c:pt idx="38">
                  <c:v>4.0770300000000002E-2</c:v>
                </c:pt>
                <c:pt idx="39">
                  <c:v>4.0565500000000004E-2</c:v>
                </c:pt>
                <c:pt idx="40">
                  <c:v>4.036300000000001E-2</c:v>
                </c:pt>
                <c:pt idx="41">
                  <c:v>4.0163000000000004E-2</c:v>
                </c:pt>
                <c:pt idx="42">
                  <c:v>3.9965399999999998E-2</c:v>
                </c:pt>
                <c:pt idx="43">
                  <c:v>3.9770300000000008E-2</c:v>
                </c:pt>
                <c:pt idx="44">
                  <c:v>3.957780000000001E-2</c:v>
                </c:pt>
                <c:pt idx="45">
                  <c:v>3.9387800000000001E-2</c:v>
                </c:pt>
                <c:pt idx="46">
                  <c:v>3.9200499999999999E-2</c:v>
                </c:pt>
                <c:pt idx="47">
                  <c:v>3.9015899999999999E-2</c:v>
                </c:pt>
                <c:pt idx="48">
                  <c:v>3.883410000000001E-2</c:v>
                </c:pt>
                <c:pt idx="49">
                  <c:v>3.8655000000000002E-2</c:v>
                </c:pt>
                <c:pt idx="50">
                  <c:v>3.8478800000000001E-2</c:v>
                </c:pt>
                <c:pt idx="51">
                  <c:v>3.8305400000000003E-2</c:v>
                </c:pt>
                <c:pt idx="52">
                  <c:v>3.8134899999999999E-2</c:v>
                </c:pt>
                <c:pt idx="53">
                  <c:v>3.7967400000000005E-2</c:v>
                </c:pt>
                <c:pt idx="54">
                  <c:v>3.7802900000000007E-2</c:v>
                </c:pt>
                <c:pt idx="55">
                  <c:v>3.7641400000000005E-2</c:v>
                </c:pt>
                <c:pt idx="56">
                  <c:v>3.7483100000000005E-2</c:v>
                </c:pt>
                <c:pt idx="57">
                  <c:v>3.7327800000000001E-2</c:v>
                </c:pt>
                <c:pt idx="58">
                  <c:v>3.7175699999999999E-2</c:v>
                </c:pt>
                <c:pt idx="59">
                  <c:v>3.7026799999999999E-2</c:v>
                </c:pt>
                <c:pt idx="60">
                  <c:v>3.6881100000000007E-2</c:v>
                </c:pt>
                <c:pt idx="61">
                  <c:v>3.6738699999999999E-2</c:v>
                </c:pt>
                <c:pt idx="62">
                  <c:v>3.659960000000001E-2</c:v>
                </c:pt>
                <c:pt idx="63">
                  <c:v>3.6463800000000005E-2</c:v>
                </c:pt>
                <c:pt idx="64">
                  <c:v>3.6331400000000007E-2</c:v>
                </c:pt>
                <c:pt idx="65">
                  <c:v>3.620240000000001E-2</c:v>
                </c:pt>
                <c:pt idx="66">
                  <c:v>3.6076900000000009E-2</c:v>
                </c:pt>
                <c:pt idx="67">
                  <c:v>3.5954800000000002E-2</c:v>
                </c:pt>
                <c:pt idx="68">
                  <c:v>3.5836300000000008E-2</c:v>
                </c:pt>
                <c:pt idx="69">
                  <c:v>3.5721200000000002E-2</c:v>
                </c:pt>
                <c:pt idx="70">
                  <c:v>3.5609700000000008E-2</c:v>
                </c:pt>
                <c:pt idx="71">
                  <c:v>3.5501800000000007E-2</c:v>
                </c:pt>
                <c:pt idx="72">
                  <c:v>3.5397499999999998E-2</c:v>
                </c:pt>
                <c:pt idx="73">
                  <c:v>3.5296899999999999E-2</c:v>
                </c:pt>
                <c:pt idx="74">
                  <c:v>3.5199899999999999E-2</c:v>
                </c:pt>
                <c:pt idx="75">
                  <c:v>3.5106600000000002E-2</c:v>
                </c:pt>
                <c:pt idx="76">
                  <c:v>3.5017000000000006E-2</c:v>
                </c:pt>
                <c:pt idx="77">
                  <c:v>3.4931200000000009E-2</c:v>
                </c:pt>
                <c:pt idx="78">
                  <c:v>3.4849100000000008E-2</c:v>
                </c:pt>
                <c:pt idx="79">
                  <c:v>3.4770799999999998E-2</c:v>
                </c:pt>
                <c:pt idx="80">
                  <c:v>3.469620000000001E-2</c:v>
                </c:pt>
                <c:pt idx="81">
                  <c:v>3.4625499999999997E-2</c:v>
                </c:pt>
                <c:pt idx="82">
                  <c:v>3.4558699999999998E-2</c:v>
                </c:pt>
                <c:pt idx="83">
                  <c:v>3.4495600000000001E-2</c:v>
                </c:pt>
                <c:pt idx="84">
                  <c:v>3.4436500000000002E-2</c:v>
                </c:pt>
                <c:pt idx="85">
                  <c:v>3.4381200000000008E-2</c:v>
                </c:pt>
                <c:pt idx="86">
                  <c:v>3.4329800000000001E-2</c:v>
                </c:pt>
                <c:pt idx="87">
                  <c:v>3.4282300000000002E-2</c:v>
                </c:pt>
                <c:pt idx="88">
                  <c:v>3.4238699999999997E-2</c:v>
                </c:pt>
                <c:pt idx="89">
                  <c:v>3.4199E-2</c:v>
                </c:pt>
                <c:pt idx="90">
                  <c:v>3.4163300000000001E-2</c:v>
                </c:pt>
                <c:pt idx="91">
                  <c:v>3.4131599999999998E-2</c:v>
                </c:pt>
                <c:pt idx="92">
                  <c:v>3.4103700000000001E-2</c:v>
                </c:pt>
                <c:pt idx="93">
                  <c:v>3.407990000000001E-2</c:v>
                </c:pt>
                <c:pt idx="94">
                  <c:v>3.406E-2</c:v>
                </c:pt>
                <c:pt idx="95">
                  <c:v>3.4044100000000001E-2</c:v>
                </c:pt>
                <c:pt idx="96">
                  <c:v>3.403210000000001E-2</c:v>
                </c:pt>
                <c:pt idx="97">
                  <c:v>3.4024199999999998E-2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Sheet1!$D$207</c:f>
              <c:strCache>
                <c:ptCount val="1"/>
                <c:pt idx="0">
                  <c:v>2666.46</c:v>
                </c:pt>
              </c:strCache>
            </c:strRef>
          </c:tx>
          <c:marker>
            <c:symbol val="none"/>
          </c:marker>
          <c:xVal>
            <c:numRef>
              <c:f>Sheet1!$A$208:$A$305</c:f>
              <c:numCache>
                <c:formatCode>0.00E+00</c:formatCode>
                <c:ptCount val="98"/>
                <c:pt idx="0">
                  <c:v>1.0000000000000006E-6</c:v>
                </c:pt>
                <c:pt idx="1">
                  <c:v>2.0000000000000003E-6</c:v>
                </c:pt>
                <c:pt idx="2">
                  <c:v>3.0000000000000009E-6</c:v>
                </c:pt>
                <c:pt idx="3">
                  <c:v>4.0000000000000007E-6</c:v>
                </c:pt>
                <c:pt idx="4">
                  <c:v>5.0000000000000013E-6</c:v>
                </c:pt>
                <c:pt idx="5">
                  <c:v>6.0000000000000018E-6</c:v>
                </c:pt>
                <c:pt idx="6">
                  <c:v>7.0000000000000024E-6</c:v>
                </c:pt>
                <c:pt idx="7">
                  <c:v>8.000000000000003E-6</c:v>
                </c:pt>
                <c:pt idx="8">
                  <c:v>9.0000000000000036E-6</c:v>
                </c:pt>
                <c:pt idx="9">
                  <c:v>1.0000000000000003E-5</c:v>
                </c:pt>
                <c:pt idx="10">
                  <c:v>1.1000000000000003E-5</c:v>
                </c:pt>
                <c:pt idx="11">
                  <c:v>1.2000000000000004E-5</c:v>
                </c:pt>
                <c:pt idx="12">
                  <c:v>1.2999999999999999E-5</c:v>
                </c:pt>
                <c:pt idx="13">
                  <c:v>1.4000000000000003E-5</c:v>
                </c:pt>
                <c:pt idx="14">
                  <c:v>1.5000000000000004E-5</c:v>
                </c:pt>
                <c:pt idx="15">
                  <c:v>1.5999999999999999E-5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1.9000000000000008E-5</c:v>
                </c:pt>
                <c:pt idx="19">
                  <c:v>2.0000000000000005E-5</c:v>
                </c:pt>
                <c:pt idx="20">
                  <c:v>2.1000000000000002E-5</c:v>
                </c:pt>
                <c:pt idx="21">
                  <c:v>2.2000000000000003E-5</c:v>
                </c:pt>
                <c:pt idx="22">
                  <c:v>2.3000000000000003E-5</c:v>
                </c:pt>
                <c:pt idx="23">
                  <c:v>2.4000000000000007E-5</c:v>
                </c:pt>
                <c:pt idx="24">
                  <c:v>2.5000000000000008E-5</c:v>
                </c:pt>
                <c:pt idx="25">
                  <c:v>2.6000000000000005E-5</c:v>
                </c:pt>
                <c:pt idx="26">
                  <c:v>2.7000000000000006E-5</c:v>
                </c:pt>
                <c:pt idx="27">
                  <c:v>2.8000000000000006E-5</c:v>
                </c:pt>
                <c:pt idx="28">
                  <c:v>2.9000000000000007E-5</c:v>
                </c:pt>
                <c:pt idx="29">
                  <c:v>3.0000000000000008E-5</c:v>
                </c:pt>
                <c:pt idx="30">
                  <c:v>3.1000000000000008E-5</c:v>
                </c:pt>
                <c:pt idx="31">
                  <c:v>3.2000000000000005E-5</c:v>
                </c:pt>
                <c:pt idx="32">
                  <c:v>3.3000000000000009E-5</c:v>
                </c:pt>
                <c:pt idx="33">
                  <c:v>3.4000000000000007E-5</c:v>
                </c:pt>
                <c:pt idx="34">
                  <c:v>3.5000000000000004E-5</c:v>
                </c:pt>
                <c:pt idx="35">
                  <c:v>3.6000000000000008E-5</c:v>
                </c:pt>
                <c:pt idx="36">
                  <c:v>3.7000000000000005E-5</c:v>
                </c:pt>
                <c:pt idx="37">
                  <c:v>3.8000000000000009E-5</c:v>
                </c:pt>
                <c:pt idx="38">
                  <c:v>3.9000000000000006E-5</c:v>
                </c:pt>
                <c:pt idx="39">
                  <c:v>4.000000000000001E-5</c:v>
                </c:pt>
                <c:pt idx="40">
                  <c:v>4.1000000000000007E-5</c:v>
                </c:pt>
                <c:pt idx="41">
                  <c:v>4.2000000000000004E-5</c:v>
                </c:pt>
                <c:pt idx="42">
                  <c:v>4.3000000000000008E-5</c:v>
                </c:pt>
                <c:pt idx="43">
                  <c:v>4.4000000000000006E-5</c:v>
                </c:pt>
                <c:pt idx="44">
                  <c:v>4.500000000000001E-5</c:v>
                </c:pt>
                <c:pt idx="45">
                  <c:v>4.6000000000000007E-5</c:v>
                </c:pt>
                <c:pt idx="46">
                  <c:v>4.7000000000000004E-5</c:v>
                </c:pt>
                <c:pt idx="47">
                  <c:v>4.8000000000000015E-5</c:v>
                </c:pt>
                <c:pt idx="48">
                  <c:v>4.9000000000000005E-5</c:v>
                </c:pt>
                <c:pt idx="49">
                  <c:v>5.0000000000000016E-5</c:v>
                </c:pt>
                <c:pt idx="50">
                  <c:v>5.1000000000000013E-5</c:v>
                </c:pt>
                <c:pt idx="51">
                  <c:v>5.200000000000001E-5</c:v>
                </c:pt>
                <c:pt idx="52">
                  <c:v>5.3000000000000014E-5</c:v>
                </c:pt>
                <c:pt idx="53">
                  <c:v>5.4000000000000012E-5</c:v>
                </c:pt>
                <c:pt idx="54">
                  <c:v>5.5000000000000016E-5</c:v>
                </c:pt>
                <c:pt idx="55">
                  <c:v>5.6000000000000013E-5</c:v>
                </c:pt>
                <c:pt idx="56">
                  <c:v>5.7000000000000017E-5</c:v>
                </c:pt>
                <c:pt idx="57">
                  <c:v>5.8000000000000014E-5</c:v>
                </c:pt>
                <c:pt idx="58">
                  <c:v>5.9000000000000011E-5</c:v>
                </c:pt>
                <c:pt idx="59">
                  <c:v>6.0000000000000015E-5</c:v>
                </c:pt>
                <c:pt idx="60">
                  <c:v>6.1000000000000012E-5</c:v>
                </c:pt>
                <c:pt idx="61">
                  <c:v>6.2000000000000016E-5</c:v>
                </c:pt>
                <c:pt idx="62">
                  <c:v>6.3000000000000013E-5</c:v>
                </c:pt>
                <c:pt idx="63">
                  <c:v>6.4000000000000011E-5</c:v>
                </c:pt>
                <c:pt idx="64">
                  <c:v>6.5000000000000008E-5</c:v>
                </c:pt>
                <c:pt idx="65">
                  <c:v>6.6000000000000019E-5</c:v>
                </c:pt>
                <c:pt idx="66">
                  <c:v>6.7000000000000016E-5</c:v>
                </c:pt>
                <c:pt idx="67">
                  <c:v>6.8000000000000013E-5</c:v>
                </c:pt>
                <c:pt idx="68">
                  <c:v>6.900000000000001E-5</c:v>
                </c:pt>
                <c:pt idx="69">
                  <c:v>7.0000000000000007E-5</c:v>
                </c:pt>
                <c:pt idx="70">
                  <c:v>7.1000000000000032E-5</c:v>
                </c:pt>
                <c:pt idx="71">
                  <c:v>7.2000000000000015E-5</c:v>
                </c:pt>
                <c:pt idx="72">
                  <c:v>7.3000000000000013E-5</c:v>
                </c:pt>
                <c:pt idx="73">
                  <c:v>7.400000000000001E-5</c:v>
                </c:pt>
                <c:pt idx="74">
                  <c:v>7.5000000000000007E-5</c:v>
                </c:pt>
                <c:pt idx="75">
                  <c:v>7.6000000000000018E-5</c:v>
                </c:pt>
                <c:pt idx="76">
                  <c:v>7.7000000000000028E-5</c:v>
                </c:pt>
                <c:pt idx="77">
                  <c:v>7.8000000000000026E-5</c:v>
                </c:pt>
                <c:pt idx="78">
                  <c:v>7.9000000000000023E-5</c:v>
                </c:pt>
                <c:pt idx="79">
                  <c:v>8.000000000000002E-5</c:v>
                </c:pt>
                <c:pt idx="80">
                  <c:v>8.1000000000000017E-5</c:v>
                </c:pt>
                <c:pt idx="81">
                  <c:v>8.2000000000000015E-5</c:v>
                </c:pt>
                <c:pt idx="82">
                  <c:v>8.3000000000000025E-5</c:v>
                </c:pt>
                <c:pt idx="83">
                  <c:v>8.400000000000005E-5</c:v>
                </c:pt>
                <c:pt idx="84">
                  <c:v>8.500000000000002E-5</c:v>
                </c:pt>
                <c:pt idx="85">
                  <c:v>8.6000000000000017E-5</c:v>
                </c:pt>
                <c:pt idx="86">
                  <c:v>8.7000000000000014E-5</c:v>
                </c:pt>
                <c:pt idx="87">
                  <c:v>8.8000000000000025E-5</c:v>
                </c:pt>
                <c:pt idx="88">
                  <c:v>8.9000000000000049E-5</c:v>
                </c:pt>
                <c:pt idx="89">
                  <c:v>9.0000000000000019E-5</c:v>
                </c:pt>
                <c:pt idx="90">
                  <c:v>9.1000000000000016E-5</c:v>
                </c:pt>
                <c:pt idx="91">
                  <c:v>9.2000000000000014E-5</c:v>
                </c:pt>
                <c:pt idx="92">
                  <c:v>9.3000000000000038E-5</c:v>
                </c:pt>
                <c:pt idx="93">
                  <c:v>9.4000000000000049E-5</c:v>
                </c:pt>
                <c:pt idx="94">
                  <c:v>9.5000000000000032E-5</c:v>
                </c:pt>
                <c:pt idx="95">
                  <c:v>9.600000000000003E-5</c:v>
                </c:pt>
                <c:pt idx="96">
                  <c:v>9.7000000000000013E-5</c:v>
                </c:pt>
                <c:pt idx="97">
                  <c:v>9.8000000000000037E-5</c:v>
                </c:pt>
              </c:numCache>
            </c:numRef>
          </c:xVal>
          <c:yVal>
            <c:numRef>
              <c:f>Sheet1!$D$208:$D$305</c:f>
              <c:numCache>
                <c:formatCode>General</c:formatCode>
                <c:ptCount val="98"/>
                <c:pt idx="0">
                  <c:v>4.9858700000000006E-2</c:v>
                </c:pt>
                <c:pt idx="1">
                  <c:v>4.9717400000000023E-2</c:v>
                </c:pt>
                <c:pt idx="2">
                  <c:v>4.9576200000000008E-2</c:v>
                </c:pt>
                <c:pt idx="3">
                  <c:v>4.9435100000000003E-2</c:v>
                </c:pt>
                <c:pt idx="4">
                  <c:v>4.9294100000000007E-2</c:v>
                </c:pt>
                <c:pt idx="5">
                  <c:v>4.9153300000000004E-2</c:v>
                </c:pt>
                <c:pt idx="6">
                  <c:v>4.901270000000002E-2</c:v>
                </c:pt>
                <c:pt idx="7">
                  <c:v>4.887240000000001E-2</c:v>
                </c:pt>
                <c:pt idx="8">
                  <c:v>4.8732400000000016E-2</c:v>
                </c:pt>
                <c:pt idx="9">
                  <c:v>4.8592600000000014E-2</c:v>
                </c:pt>
                <c:pt idx="10">
                  <c:v>4.8453200000000009E-2</c:v>
                </c:pt>
                <c:pt idx="11">
                  <c:v>4.8314200000000009E-2</c:v>
                </c:pt>
                <c:pt idx="12">
                  <c:v>4.8175699999999995E-2</c:v>
                </c:pt>
                <c:pt idx="13">
                  <c:v>4.8037500000000004E-2</c:v>
                </c:pt>
                <c:pt idx="14">
                  <c:v>4.7899900000000009E-2</c:v>
                </c:pt>
                <c:pt idx="15">
                  <c:v>4.7762800000000015E-2</c:v>
                </c:pt>
                <c:pt idx="16">
                  <c:v>4.7626200000000007E-2</c:v>
                </c:pt>
                <c:pt idx="17">
                  <c:v>4.7490300000000006E-2</c:v>
                </c:pt>
                <c:pt idx="18">
                  <c:v>4.7354899999999998E-2</c:v>
                </c:pt>
                <c:pt idx="19">
                  <c:v>4.72203E-2</c:v>
                </c:pt>
                <c:pt idx="20">
                  <c:v>4.7086300000000011E-2</c:v>
                </c:pt>
                <c:pt idx="21">
                  <c:v>4.6953000000000002E-2</c:v>
                </c:pt>
                <c:pt idx="22">
                  <c:v>4.6820500000000001E-2</c:v>
                </c:pt>
                <c:pt idx="23">
                  <c:v>4.6688799999999996E-2</c:v>
                </c:pt>
                <c:pt idx="24">
                  <c:v>4.6557899999999992E-2</c:v>
                </c:pt>
                <c:pt idx="25">
                  <c:v>4.6427900000000001E-2</c:v>
                </c:pt>
                <c:pt idx="26">
                  <c:v>4.6298799999999994E-2</c:v>
                </c:pt>
                <c:pt idx="27">
                  <c:v>4.6170599999999992E-2</c:v>
                </c:pt>
                <c:pt idx="28">
                  <c:v>4.6043299999999995E-2</c:v>
                </c:pt>
                <c:pt idx="29">
                  <c:v>4.5917000000000006E-2</c:v>
                </c:pt>
                <c:pt idx="30">
                  <c:v>4.5791800000000007E-2</c:v>
                </c:pt>
                <c:pt idx="31">
                  <c:v>4.566760000000001E-2</c:v>
                </c:pt>
                <c:pt idx="32">
                  <c:v>4.5544399999999992E-2</c:v>
                </c:pt>
                <c:pt idx="33">
                  <c:v>4.5422400000000009E-2</c:v>
                </c:pt>
                <c:pt idx="34">
                  <c:v>4.5301599999999997E-2</c:v>
                </c:pt>
                <c:pt idx="35">
                  <c:v>4.5181799999999994E-2</c:v>
                </c:pt>
                <c:pt idx="36">
                  <c:v>4.5063300000000008E-2</c:v>
                </c:pt>
                <c:pt idx="37">
                  <c:v>4.4946100000000003E-2</c:v>
                </c:pt>
                <c:pt idx="38">
                  <c:v>4.4830100000000005E-2</c:v>
                </c:pt>
                <c:pt idx="39">
                  <c:v>4.4715300000000006E-2</c:v>
                </c:pt>
                <c:pt idx="40">
                  <c:v>4.4601900000000007E-2</c:v>
                </c:pt>
                <c:pt idx="41">
                  <c:v>4.4489899999999999E-2</c:v>
                </c:pt>
                <c:pt idx="42">
                  <c:v>4.4379200000000008E-2</c:v>
                </c:pt>
                <c:pt idx="43">
                  <c:v>4.4269900000000008E-2</c:v>
                </c:pt>
                <c:pt idx="44">
                  <c:v>4.4162000000000014E-2</c:v>
                </c:pt>
                <c:pt idx="45">
                  <c:v>4.4055600000000007E-2</c:v>
                </c:pt>
                <c:pt idx="46">
                  <c:v>4.3950700000000002E-2</c:v>
                </c:pt>
                <c:pt idx="47">
                  <c:v>4.3847299999999999E-2</c:v>
                </c:pt>
                <c:pt idx="48">
                  <c:v>4.374539999999999E-2</c:v>
                </c:pt>
                <c:pt idx="49">
                  <c:v>4.3645099999999985E-2</c:v>
                </c:pt>
                <c:pt idx="50">
                  <c:v>4.3546299999999996E-2</c:v>
                </c:pt>
                <c:pt idx="51">
                  <c:v>4.34492E-2</c:v>
                </c:pt>
                <c:pt idx="52">
                  <c:v>4.3353700000000009E-2</c:v>
                </c:pt>
                <c:pt idx="53">
                  <c:v>4.325989999999999E-2</c:v>
                </c:pt>
                <c:pt idx="54">
                  <c:v>4.3167700000000003E-2</c:v>
                </c:pt>
                <c:pt idx="55">
                  <c:v>4.3077299999999999E-2</c:v>
                </c:pt>
                <c:pt idx="56">
                  <c:v>4.2988500000000006E-2</c:v>
                </c:pt>
                <c:pt idx="57">
                  <c:v>4.2901500000000002E-2</c:v>
                </c:pt>
                <c:pt idx="58">
                  <c:v>4.2816300000000009E-2</c:v>
                </c:pt>
                <c:pt idx="59">
                  <c:v>4.2732900000000004E-2</c:v>
                </c:pt>
                <c:pt idx="60">
                  <c:v>4.2651299999999996E-2</c:v>
                </c:pt>
                <c:pt idx="61">
                  <c:v>4.2571499999999998E-2</c:v>
                </c:pt>
                <c:pt idx="62">
                  <c:v>4.2493600000000006E-2</c:v>
                </c:pt>
                <c:pt idx="63">
                  <c:v>4.2417500000000011E-2</c:v>
                </c:pt>
                <c:pt idx="64">
                  <c:v>4.2343300000000007E-2</c:v>
                </c:pt>
                <c:pt idx="65">
                  <c:v>4.2270999999999996E-2</c:v>
                </c:pt>
                <c:pt idx="66">
                  <c:v>4.2200700000000001E-2</c:v>
                </c:pt>
                <c:pt idx="67">
                  <c:v>4.2132300000000004E-2</c:v>
                </c:pt>
                <c:pt idx="68">
                  <c:v>4.206590000000001E-2</c:v>
                </c:pt>
                <c:pt idx="69">
                  <c:v>4.2001400000000008E-2</c:v>
                </c:pt>
                <c:pt idx="70">
                  <c:v>4.1938999999999997E-2</c:v>
                </c:pt>
                <c:pt idx="71">
                  <c:v>4.1878499999999999E-2</c:v>
                </c:pt>
                <c:pt idx="72">
                  <c:v>4.1820099999999999E-2</c:v>
                </c:pt>
                <c:pt idx="73">
                  <c:v>4.1763700000000008E-2</c:v>
                </c:pt>
                <c:pt idx="74">
                  <c:v>4.1709299999999998E-2</c:v>
                </c:pt>
                <c:pt idx="75">
                  <c:v>4.1657099999999996E-2</c:v>
                </c:pt>
                <c:pt idx="76">
                  <c:v>4.1606900000000002E-2</c:v>
                </c:pt>
                <c:pt idx="77">
                  <c:v>4.1558799999999993E-2</c:v>
                </c:pt>
                <c:pt idx="78">
                  <c:v>4.1512800000000002E-2</c:v>
                </c:pt>
                <c:pt idx="79">
                  <c:v>4.1468900000000003E-2</c:v>
                </c:pt>
                <c:pt idx="80">
                  <c:v>4.1427099999999994E-2</c:v>
                </c:pt>
                <c:pt idx="81">
                  <c:v>4.1387500000000001E-2</c:v>
                </c:pt>
                <c:pt idx="82">
                  <c:v>4.1349999999999991E-2</c:v>
                </c:pt>
                <c:pt idx="83">
                  <c:v>4.131470000000001E-2</c:v>
                </c:pt>
                <c:pt idx="84">
                  <c:v>4.1281600000000002E-2</c:v>
                </c:pt>
                <c:pt idx="85">
                  <c:v>4.1250599999999991E-2</c:v>
                </c:pt>
                <c:pt idx="86">
                  <c:v>4.1221799999999989E-2</c:v>
                </c:pt>
                <c:pt idx="87">
                  <c:v>4.1195200000000001E-2</c:v>
                </c:pt>
                <c:pt idx="88">
                  <c:v>4.1170799999999994E-2</c:v>
                </c:pt>
                <c:pt idx="89">
                  <c:v>4.1148499999999991E-2</c:v>
                </c:pt>
                <c:pt idx="90">
                  <c:v>4.1128499999999991E-2</c:v>
                </c:pt>
                <c:pt idx="91">
                  <c:v>4.11107E-2</c:v>
                </c:pt>
                <c:pt idx="92">
                  <c:v>4.1095099999999996E-2</c:v>
                </c:pt>
                <c:pt idx="93">
                  <c:v>4.1081799999999995E-2</c:v>
                </c:pt>
                <c:pt idx="94">
                  <c:v>4.1070599999999992E-2</c:v>
                </c:pt>
                <c:pt idx="95">
                  <c:v>4.10617E-2</c:v>
                </c:pt>
                <c:pt idx="96">
                  <c:v>4.1054999999999994E-2</c:v>
                </c:pt>
                <c:pt idx="97">
                  <c:v>4.1050600000000007E-2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Sheet1!$E$207</c:f>
              <c:strCache>
                <c:ptCount val="1"/>
                <c:pt idx="0">
                  <c:v>3555.28</c:v>
                </c:pt>
              </c:strCache>
            </c:strRef>
          </c:tx>
          <c:marker>
            <c:symbol val="none"/>
          </c:marker>
          <c:xVal>
            <c:numRef>
              <c:f>Sheet1!$A$208:$A$305</c:f>
              <c:numCache>
                <c:formatCode>0.00E+00</c:formatCode>
                <c:ptCount val="98"/>
                <c:pt idx="0">
                  <c:v>1.0000000000000006E-6</c:v>
                </c:pt>
                <c:pt idx="1">
                  <c:v>2.0000000000000003E-6</c:v>
                </c:pt>
                <c:pt idx="2">
                  <c:v>3.0000000000000009E-6</c:v>
                </c:pt>
                <c:pt idx="3">
                  <c:v>4.0000000000000007E-6</c:v>
                </c:pt>
                <c:pt idx="4">
                  <c:v>5.0000000000000013E-6</c:v>
                </c:pt>
                <c:pt idx="5">
                  <c:v>6.0000000000000018E-6</c:v>
                </c:pt>
                <c:pt idx="6">
                  <c:v>7.0000000000000024E-6</c:v>
                </c:pt>
                <c:pt idx="7">
                  <c:v>8.000000000000003E-6</c:v>
                </c:pt>
                <c:pt idx="8">
                  <c:v>9.0000000000000036E-6</c:v>
                </c:pt>
                <c:pt idx="9">
                  <c:v>1.0000000000000003E-5</c:v>
                </c:pt>
                <c:pt idx="10">
                  <c:v>1.1000000000000003E-5</c:v>
                </c:pt>
                <c:pt idx="11">
                  <c:v>1.2000000000000004E-5</c:v>
                </c:pt>
                <c:pt idx="12">
                  <c:v>1.2999999999999999E-5</c:v>
                </c:pt>
                <c:pt idx="13">
                  <c:v>1.4000000000000003E-5</c:v>
                </c:pt>
                <c:pt idx="14">
                  <c:v>1.5000000000000004E-5</c:v>
                </c:pt>
                <c:pt idx="15">
                  <c:v>1.5999999999999999E-5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1.9000000000000008E-5</c:v>
                </c:pt>
                <c:pt idx="19">
                  <c:v>2.0000000000000005E-5</c:v>
                </c:pt>
                <c:pt idx="20">
                  <c:v>2.1000000000000002E-5</c:v>
                </c:pt>
                <c:pt idx="21">
                  <c:v>2.2000000000000003E-5</c:v>
                </c:pt>
                <c:pt idx="22">
                  <c:v>2.3000000000000003E-5</c:v>
                </c:pt>
                <c:pt idx="23">
                  <c:v>2.4000000000000007E-5</c:v>
                </c:pt>
                <c:pt idx="24">
                  <c:v>2.5000000000000008E-5</c:v>
                </c:pt>
                <c:pt idx="25">
                  <c:v>2.6000000000000005E-5</c:v>
                </c:pt>
                <c:pt idx="26">
                  <c:v>2.7000000000000006E-5</c:v>
                </c:pt>
                <c:pt idx="27">
                  <c:v>2.8000000000000006E-5</c:v>
                </c:pt>
                <c:pt idx="28">
                  <c:v>2.9000000000000007E-5</c:v>
                </c:pt>
                <c:pt idx="29">
                  <c:v>3.0000000000000008E-5</c:v>
                </c:pt>
                <c:pt idx="30">
                  <c:v>3.1000000000000008E-5</c:v>
                </c:pt>
                <c:pt idx="31">
                  <c:v>3.2000000000000005E-5</c:v>
                </c:pt>
                <c:pt idx="32">
                  <c:v>3.3000000000000009E-5</c:v>
                </c:pt>
                <c:pt idx="33">
                  <c:v>3.4000000000000007E-5</c:v>
                </c:pt>
                <c:pt idx="34">
                  <c:v>3.5000000000000004E-5</c:v>
                </c:pt>
                <c:pt idx="35">
                  <c:v>3.6000000000000008E-5</c:v>
                </c:pt>
                <c:pt idx="36">
                  <c:v>3.7000000000000005E-5</c:v>
                </c:pt>
                <c:pt idx="37">
                  <c:v>3.8000000000000009E-5</c:v>
                </c:pt>
                <c:pt idx="38">
                  <c:v>3.9000000000000006E-5</c:v>
                </c:pt>
                <c:pt idx="39">
                  <c:v>4.000000000000001E-5</c:v>
                </c:pt>
                <c:pt idx="40">
                  <c:v>4.1000000000000007E-5</c:v>
                </c:pt>
                <c:pt idx="41">
                  <c:v>4.2000000000000004E-5</c:v>
                </c:pt>
                <c:pt idx="42">
                  <c:v>4.3000000000000008E-5</c:v>
                </c:pt>
                <c:pt idx="43">
                  <c:v>4.4000000000000006E-5</c:v>
                </c:pt>
                <c:pt idx="44">
                  <c:v>4.500000000000001E-5</c:v>
                </c:pt>
                <c:pt idx="45">
                  <c:v>4.6000000000000007E-5</c:v>
                </c:pt>
                <c:pt idx="46">
                  <c:v>4.7000000000000004E-5</c:v>
                </c:pt>
                <c:pt idx="47">
                  <c:v>4.8000000000000015E-5</c:v>
                </c:pt>
                <c:pt idx="48">
                  <c:v>4.9000000000000005E-5</c:v>
                </c:pt>
                <c:pt idx="49">
                  <c:v>5.0000000000000016E-5</c:v>
                </c:pt>
                <c:pt idx="50">
                  <c:v>5.1000000000000013E-5</c:v>
                </c:pt>
                <c:pt idx="51">
                  <c:v>5.200000000000001E-5</c:v>
                </c:pt>
                <c:pt idx="52">
                  <c:v>5.3000000000000014E-5</c:v>
                </c:pt>
                <c:pt idx="53">
                  <c:v>5.4000000000000012E-5</c:v>
                </c:pt>
                <c:pt idx="54">
                  <c:v>5.5000000000000016E-5</c:v>
                </c:pt>
                <c:pt idx="55">
                  <c:v>5.6000000000000013E-5</c:v>
                </c:pt>
                <c:pt idx="56">
                  <c:v>5.7000000000000017E-5</c:v>
                </c:pt>
                <c:pt idx="57">
                  <c:v>5.8000000000000014E-5</c:v>
                </c:pt>
                <c:pt idx="58">
                  <c:v>5.9000000000000011E-5</c:v>
                </c:pt>
                <c:pt idx="59">
                  <c:v>6.0000000000000015E-5</c:v>
                </c:pt>
                <c:pt idx="60">
                  <c:v>6.1000000000000012E-5</c:v>
                </c:pt>
                <c:pt idx="61">
                  <c:v>6.2000000000000016E-5</c:v>
                </c:pt>
                <c:pt idx="62">
                  <c:v>6.3000000000000013E-5</c:v>
                </c:pt>
                <c:pt idx="63">
                  <c:v>6.4000000000000011E-5</c:v>
                </c:pt>
                <c:pt idx="64">
                  <c:v>6.5000000000000008E-5</c:v>
                </c:pt>
                <c:pt idx="65">
                  <c:v>6.6000000000000019E-5</c:v>
                </c:pt>
                <c:pt idx="66">
                  <c:v>6.7000000000000016E-5</c:v>
                </c:pt>
                <c:pt idx="67">
                  <c:v>6.8000000000000013E-5</c:v>
                </c:pt>
                <c:pt idx="68">
                  <c:v>6.900000000000001E-5</c:v>
                </c:pt>
                <c:pt idx="69">
                  <c:v>7.0000000000000007E-5</c:v>
                </c:pt>
                <c:pt idx="70">
                  <c:v>7.1000000000000032E-5</c:v>
                </c:pt>
                <c:pt idx="71">
                  <c:v>7.2000000000000015E-5</c:v>
                </c:pt>
                <c:pt idx="72">
                  <c:v>7.3000000000000013E-5</c:v>
                </c:pt>
                <c:pt idx="73">
                  <c:v>7.400000000000001E-5</c:v>
                </c:pt>
                <c:pt idx="74">
                  <c:v>7.5000000000000007E-5</c:v>
                </c:pt>
                <c:pt idx="75">
                  <c:v>7.6000000000000018E-5</c:v>
                </c:pt>
                <c:pt idx="76">
                  <c:v>7.7000000000000028E-5</c:v>
                </c:pt>
                <c:pt idx="77">
                  <c:v>7.8000000000000026E-5</c:v>
                </c:pt>
                <c:pt idx="78">
                  <c:v>7.9000000000000023E-5</c:v>
                </c:pt>
                <c:pt idx="79">
                  <c:v>8.000000000000002E-5</c:v>
                </c:pt>
                <c:pt idx="80">
                  <c:v>8.1000000000000017E-5</c:v>
                </c:pt>
                <c:pt idx="81">
                  <c:v>8.2000000000000015E-5</c:v>
                </c:pt>
                <c:pt idx="82">
                  <c:v>8.3000000000000025E-5</c:v>
                </c:pt>
                <c:pt idx="83">
                  <c:v>8.400000000000005E-5</c:v>
                </c:pt>
                <c:pt idx="84">
                  <c:v>8.500000000000002E-5</c:v>
                </c:pt>
                <c:pt idx="85">
                  <c:v>8.6000000000000017E-5</c:v>
                </c:pt>
                <c:pt idx="86">
                  <c:v>8.7000000000000014E-5</c:v>
                </c:pt>
                <c:pt idx="87">
                  <c:v>8.8000000000000025E-5</c:v>
                </c:pt>
                <c:pt idx="88">
                  <c:v>8.9000000000000049E-5</c:v>
                </c:pt>
                <c:pt idx="89">
                  <c:v>9.0000000000000019E-5</c:v>
                </c:pt>
                <c:pt idx="90">
                  <c:v>9.1000000000000016E-5</c:v>
                </c:pt>
                <c:pt idx="91">
                  <c:v>9.2000000000000014E-5</c:v>
                </c:pt>
                <c:pt idx="92">
                  <c:v>9.3000000000000038E-5</c:v>
                </c:pt>
                <c:pt idx="93">
                  <c:v>9.4000000000000049E-5</c:v>
                </c:pt>
                <c:pt idx="94">
                  <c:v>9.5000000000000032E-5</c:v>
                </c:pt>
                <c:pt idx="95">
                  <c:v>9.600000000000003E-5</c:v>
                </c:pt>
                <c:pt idx="96">
                  <c:v>9.7000000000000013E-5</c:v>
                </c:pt>
                <c:pt idx="97">
                  <c:v>9.8000000000000037E-5</c:v>
                </c:pt>
              </c:numCache>
            </c:numRef>
          </c:xVal>
          <c:yVal>
            <c:numRef>
              <c:f>Sheet1!$E$208:$E$305</c:f>
              <c:numCache>
                <c:formatCode>General</c:formatCode>
                <c:ptCount val="98"/>
                <c:pt idx="0">
                  <c:v>4.9920800000000001E-2</c:v>
                </c:pt>
                <c:pt idx="1">
                  <c:v>4.9841700000000003E-2</c:v>
                </c:pt>
                <c:pt idx="2">
                  <c:v>4.9762600000000011E-2</c:v>
                </c:pt>
                <c:pt idx="3">
                  <c:v>4.9683600000000008E-2</c:v>
                </c:pt>
                <c:pt idx="4">
                  <c:v>4.9604599999999999E-2</c:v>
                </c:pt>
                <c:pt idx="5">
                  <c:v>4.9525700000000006E-2</c:v>
                </c:pt>
                <c:pt idx="6">
                  <c:v>4.9447000000000005E-2</c:v>
                </c:pt>
                <c:pt idx="7">
                  <c:v>4.9368400000000014E-2</c:v>
                </c:pt>
                <c:pt idx="8">
                  <c:v>4.9289899999999998E-2</c:v>
                </c:pt>
                <c:pt idx="9">
                  <c:v>4.9211600000000008E-2</c:v>
                </c:pt>
                <c:pt idx="10">
                  <c:v>4.9133600000000006E-2</c:v>
                </c:pt>
                <c:pt idx="11">
                  <c:v>4.9055700000000008E-2</c:v>
                </c:pt>
                <c:pt idx="12">
                  <c:v>4.8978099999999997E-2</c:v>
                </c:pt>
                <c:pt idx="13">
                  <c:v>4.8900700000000005E-2</c:v>
                </c:pt>
                <c:pt idx="14">
                  <c:v>4.8823600000000009E-2</c:v>
                </c:pt>
                <c:pt idx="15">
                  <c:v>4.87468E-2</c:v>
                </c:pt>
                <c:pt idx="16">
                  <c:v>4.8670299999999993E-2</c:v>
                </c:pt>
                <c:pt idx="17">
                  <c:v>4.8594100000000001E-2</c:v>
                </c:pt>
                <c:pt idx="18">
                  <c:v>4.85183E-2</c:v>
                </c:pt>
                <c:pt idx="19">
                  <c:v>4.8442899999999997E-2</c:v>
                </c:pt>
                <c:pt idx="20">
                  <c:v>4.8367800000000009E-2</c:v>
                </c:pt>
                <c:pt idx="21">
                  <c:v>4.8293200000000008E-2</c:v>
                </c:pt>
                <c:pt idx="22">
                  <c:v>4.8218999999999998E-2</c:v>
                </c:pt>
                <c:pt idx="23">
                  <c:v>4.8145199999999985E-2</c:v>
                </c:pt>
                <c:pt idx="24">
                  <c:v>4.8071900000000001E-2</c:v>
                </c:pt>
                <c:pt idx="25">
                  <c:v>4.7999000000000007E-2</c:v>
                </c:pt>
                <c:pt idx="26">
                  <c:v>4.792670000000001E-2</c:v>
                </c:pt>
                <c:pt idx="27">
                  <c:v>4.7854899999999999E-2</c:v>
                </c:pt>
                <c:pt idx="28">
                  <c:v>4.7783600000000016E-2</c:v>
                </c:pt>
                <c:pt idx="29">
                  <c:v>4.7712800000000014E-2</c:v>
                </c:pt>
                <c:pt idx="30">
                  <c:v>4.7642700000000003E-2</c:v>
                </c:pt>
                <c:pt idx="31">
                  <c:v>4.75731E-2</c:v>
                </c:pt>
                <c:pt idx="32">
                  <c:v>4.75041E-2</c:v>
                </c:pt>
                <c:pt idx="33">
                  <c:v>4.74358E-2</c:v>
                </c:pt>
                <c:pt idx="34">
                  <c:v>4.736810000000001E-2</c:v>
                </c:pt>
                <c:pt idx="35">
                  <c:v>4.730100000000001E-2</c:v>
                </c:pt>
                <c:pt idx="36">
                  <c:v>4.7234600000000009E-2</c:v>
                </c:pt>
                <c:pt idx="37">
                  <c:v>4.7169000000000003E-2</c:v>
                </c:pt>
                <c:pt idx="38">
                  <c:v>4.7104000000000007E-2</c:v>
                </c:pt>
                <c:pt idx="39">
                  <c:v>4.7039700000000004E-2</c:v>
                </c:pt>
                <c:pt idx="40">
                  <c:v>4.6976200000000003E-2</c:v>
                </c:pt>
                <c:pt idx="41">
                  <c:v>4.6913400000000008E-2</c:v>
                </c:pt>
                <c:pt idx="42">
                  <c:v>4.6851400000000001E-2</c:v>
                </c:pt>
                <c:pt idx="43">
                  <c:v>4.6790199999999997E-2</c:v>
                </c:pt>
                <c:pt idx="44">
                  <c:v>4.6729799999999995E-2</c:v>
                </c:pt>
                <c:pt idx="45">
                  <c:v>4.6670199999999995E-2</c:v>
                </c:pt>
                <c:pt idx="46">
                  <c:v>4.661139999999999E-2</c:v>
                </c:pt>
                <c:pt idx="47">
                  <c:v>4.6553400000000002E-2</c:v>
                </c:pt>
                <c:pt idx="48">
                  <c:v>4.6496400000000014E-2</c:v>
                </c:pt>
                <c:pt idx="49">
                  <c:v>4.6440200000000001E-2</c:v>
                </c:pt>
                <c:pt idx="50">
                  <c:v>4.6384900000000007E-2</c:v>
                </c:pt>
                <c:pt idx="51">
                  <c:v>4.6330500000000004E-2</c:v>
                </c:pt>
                <c:pt idx="52">
                  <c:v>4.6276999999999999E-2</c:v>
                </c:pt>
                <c:pt idx="53">
                  <c:v>4.6224399999999985E-2</c:v>
                </c:pt>
                <c:pt idx="54">
                  <c:v>4.61728E-2</c:v>
                </c:pt>
                <c:pt idx="55">
                  <c:v>4.6122099999999999E-2</c:v>
                </c:pt>
                <c:pt idx="56">
                  <c:v>4.6072399999999999E-2</c:v>
                </c:pt>
                <c:pt idx="57">
                  <c:v>4.6023700000000001E-2</c:v>
                </c:pt>
                <c:pt idx="58">
                  <c:v>4.59759E-2</c:v>
                </c:pt>
                <c:pt idx="59">
                  <c:v>4.5929199999999996E-2</c:v>
                </c:pt>
                <c:pt idx="60">
                  <c:v>4.5883500000000008E-2</c:v>
                </c:pt>
                <c:pt idx="61">
                  <c:v>4.5838799999999999E-2</c:v>
                </c:pt>
                <c:pt idx="62">
                  <c:v>4.5795100000000005E-2</c:v>
                </c:pt>
                <c:pt idx="63">
                  <c:v>4.5752500000000008E-2</c:v>
                </c:pt>
                <c:pt idx="64">
                  <c:v>4.5711000000000009E-2</c:v>
                </c:pt>
                <c:pt idx="65">
                  <c:v>4.5670499999999996E-2</c:v>
                </c:pt>
                <c:pt idx="66">
                  <c:v>4.5631099999999994E-2</c:v>
                </c:pt>
                <c:pt idx="67">
                  <c:v>4.559280000000001E-2</c:v>
                </c:pt>
                <c:pt idx="68">
                  <c:v>4.5555600000000002E-2</c:v>
                </c:pt>
                <c:pt idx="69">
                  <c:v>4.5519400000000008E-2</c:v>
                </c:pt>
                <c:pt idx="70">
                  <c:v>4.5484500000000004E-2</c:v>
                </c:pt>
                <c:pt idx="71">
                  <c:v>4.5450600000000008E-2</c:v>
                </c:pt>
                <c:pt idx="72">
                  <c:v>4.5417900000000004E-2</c:v>
                </c:pt>
                <c:pt idx="73">
                  <c:v>4.5386300000000011E-2</c:v>
                </c:pt>
                <c:pt idx="74">
                  <c:v>4.5355800000000002E-2</c:v>
                </c:pt>
                <c:pt idx="75">
                  <c:v>4.5326600000000015E-2</c:v>
                </c:pt>
                <c:pt idx="76">
                  <c:v>4.5298400000000003E-2</c:v>
                </c:pt>
                <c:pt idx="77">
                  <c:v>4.5271499999999992E-2</c:v>
                </c:pt>
                <c:pt idx="78">
                  <c:v>4.5245699999999993E-2</c:v>
                </c:pt>
                <c:pt idx="79">
                  <c:v>4.5221099999999993E-2</c:v>
                </c:pt>
                <c:pt idx="80">
                  <c:v>4.5197800000000003E-2</c:v>
                </c:pt>
                <c:pt idx="81">
                  <c:v>4.5175600000000003E-2</c:v>
                </c:pt>
                <c:pt idx="82">
                  <c:v>4.5154600000000003E-2</c:v>
                </c:pt>
                <c:pt idx="83">
                  <c:v>4.5134800000000003E-2</c:v>
                </c:pt>
                <c:pt idx="84">
                  <c:v>4.5116200000000009E-2</c:v>
                </c:pt>
                <c:pt idx="85">
                  <c:v>4.5098899999999997E-2</c:v>
                </c:pt>
                <c:pt idx="86">
                  <c:v>4.508270000000001E-2</c:v>
                </c:pt>
                <c:pt idx="87">
                  <c:v>4.5067800000000005E-2</c:v>
                </c:pt>
                <c:pt idx="88">
                  <c:v>4.50541E-2</c:v>
                </c:pt>
                <c:pt idx="89">
                  <c:v>4.5041699999999997E-2</c:v>
                </c:pt>
                <c:pt idx="90">
                  <c:v>4.5030500000000008E-2</c:v>
                </c:pt>
                <c:pt idx="91">
                  <c:v>4.5020500000000005E-2</c:v>
                </c:pt>
                <c:pt idx="92">
                  <c:v>4.5011800000000005E-2</c:v>
                </c:pt>
                <c:pt idx="93">
                  <c:v>4.5004300000000004E-2</c:v>
                </c:pt>
                <c:pt idx="94">
                  <c:v>4.4998100000000006E-2</c:v>
                </c:pt>
                <c:pt idx="95">
                  <c:v>4.4993100000000008E-2</c:v>
                </c:pt>
                <c:pt idx="96">
                  <c:v>4.4989300000000003E-2</c:v>
                </c:pt>
                <c:pt idx="97">
                  <c:v>4.4986800000000007E-2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Sheet1!$F$207</c:f>
              <c:strCache>
                <c:ptCount val="1"/>
                <c:pt idx="0">
                  <c:v>4444.1</c:v>
                </c:pt>
              </c:strCache>
            </c:strRef>
          </c:tx>
          <c:marker>
            <c:symbol val="none"/>
          </c:marker>
          <c:xVal>
            <c:numRef>
              <c:f>Sheet1!$A$208:$A$305</c:f>
              <c:numCache>
                <c:formatCode>0.00E+00</c:formatCode>
                <c:ptCount val="98"/>
                <c:pt idx="0">
                  <c:v>1.0000000000000006E-6</c:v>
                </c:pt>
                <c:pt idx="1">
                  <c:v>2.0000000000000003E-6</c:v>
                </c:pt>
                <c:pt idx="2">
                  <c:v>3.0000000000000009E-6</c:v>
                </c:pt>
                <c:pt idx="3">
                  <c:v>4.0000000000000007E-6</c:v>
                </c:pt>
                <c:pt idx="4">
                  <c:v>5.0000000000000013E-6</c:v>
                </c:pt>
                <c:pt idx="5">
                  <c:v>6.0000000000000018E-6</c:v>
                </c:pt>
                <c:pt idx="6">
                  <c:v>7.0000000000000024E-6</c:v>
                </c:pt>
                <c:pt idx="7">
                  <c:v>8.000000000000003E-6</c:v>
                </c:pt>
                <c:pt idx="8">
                  <c:v>9.0000000000000036E-6</c:v>
                </c:pt>
                <c:pt idx="9">
                  <c:v>1.0000000000000003E-5</c:v>
                </c:pt>
                <c:pt idx="10">
                  <c:v>1.1000000000000003E-5</c:v>
                </c:pt>
                <c:pt idx="11">
                  <c:v>1.2000000000000004E-5</c:v>
                </c:pt>
                <c:pt idx="12">
                  <c:v>1.2999999999999999E-5</c:v>
                </c:pt>
                <c:pt idx="13">
                  <c:v>1.4000000000000003E-5</c:v>
                </c:pt>
                <c:pt idx="14">
                  <c:v>1.5000000000000004E-5</c:v>
                </c:pt>
                <c:pt idx="15">
                  <c:v>1.5999999999999999E-5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1.9000000000000008E-5</c:v>
                </c:pt>
                <c:pt idx="19">
                  <c:v>2.0000000000000005E-5</c:v>
                </c:pt>
                <c:pt idx="20">
                  <c:v>2.1000000000000002E-5</c:v>
                </c:pt>
                <c:pt idx="21">
                  <c:v>2.2000000000000003E-5</c:v>
                </c:pt>
                <c:pt idx="22">
                  <c:v>2.3000000000000003E-5</c:v>
                </c:pt>
                <c:pt idx="23">
                  <c:v>2.4000000000000007E-5</c:v>
                </c:pt>
                <c:pt idx="24">
                  <c:v>2.5000000000000008E-5</c:v>
                </c:pt>
                <c:pt idx="25">
                  <c:v>2.6000000000000005E-5</c:v>
                </c:pt>
                <c:pt idx="26">
                  <c:v>2.7000000000000006E-5</c:v>
                </c:pt>
                <c:pt idx="27">
                  <c:v>2.8000000000000006E-5</c:v>
                </c:pt>
                <c:pt idx="28">
                  <c:v>2.9000000000000007E-5</c:v>
                </c:pt>
                <c:pt idx="29">
                  <c:v>3.0000000000000008E-5</c:v>
                </c:pt>
                <c:pt idx="30">
                  <c:v>3.1000000000000008E-5</c:v>
                </c:pt>
                <c:pt idx="31">
                  <c:v>3.2000000000000005E-5</c:v>
                </c:pt>
                <c:pt idx="32">
                  <c:v>3.3000000000000009E-5</c:v>
                </c:pt>
                <c:pt idx="33">
                  <c:v>3.4000000000000007E-5</c:v>
                </c:pt>
                <c:pt idx="34">
                  <c:v>3.5000000000000004E-5</c:v>
                </c:pt>
                <c:pt idx="35">
                  <c:v>3.6000000000000008E-5</c:v>
                </c:pt>
                <c:pt idx="36">
                  <c:v>3.7000000000000005E-5</c:v>
                </c:pt>
                <c:pt idx="37">
                  <c:v>3.8000000000000009E-5</c:v>
                </c:pt>
                <c:pt idx="38">
                  <c:v>3.9000000000000006E-5</c:v>
                </c:pt>
                <c:pt idx="39">
                  <c:v>4.000000000000001E-5</c:v>
                </c:pt>
                <c:pt idx="40">
                  <c:v>4.1000000000000007E-5</c:v>
                </c:pt>
                <c:pt idx="41">
                  <c:v>4.2000000000000004E-5</c:v>
                </c:pt>
                <c:pt idx="42">
                  <c:v>4.3000000000000008E-5</c:v>
                </c:pt>
                <c:pt idx="43">
                  <c:v>4.4000000000000006E-5</c:v>
                </c:pt>
                <c:pt idx="44">
                  <c:v>4.500000000000001E-5</c:v>
                </c:pt>
                <c:pt idx="45">
                  <c:v>4.6000000000000007E-5</c:v>
                </c:pt>
                <c:pt idx="46">
                  <c:v>4.7000000000000004E-5</c:v>
                </c:pt>
                <c:pt idx="47">
                  <c:v>4.8000000000000015E-5</c:v>
                </c:pt>
                <c:pt idx="48">
                  <c:v>4.9000000000000005E-5</c:v>
                </c:pt>
                <c:pt idx="49">
                  <c:v>5.0000000000000016E-5</c:v>
                </c:pt>
                <c:pt idx="50">
                  <c:v>5.1000000000000013E-5</c:v>
                </c:pt>
                <c:pt idx="51">
                  <c:v>5.200000000000001E-5</c:v>
                </c:pt>
                <c:pt idx="52">
                  <c:v>5.3000000000000014E-5</c:v>
                </c:pt>
                <c:pt idx="53">
                  <c:v>5.4000000000000012E-5</c:v>
                </c:pt>
                <c:pt idx="54">
                  <c:v>5.5000000000000016E-5</c:v>
                </c:pt>
                <c:pt idx="55">
                  <c:v>5.6000000000000013E-5</c:v>
                </c:pt>
                <c:pt idx="56">
                  <c:v>5.7000000000000017E-5</c:v>
                </c:pt>
                <c:pt idx="57">
                  <c:v>5.8000000000000014E-5</c:v>
                </c:pt>
                <c:pt idx="58">
                  <c:v>5.9000000000000011E-5</c:v>
                </c:pt>
                <c:pt idx="59">
                  <c:v>6.0000000000000015E-5</c:v>
                </c:pt>
                <c:pt idx="60">
                  <c:v>6.1000000000000012E-5</c:v>
                </c:pt>
                <c:pt idx="61">
                  <c:v>6.2000000000000016E-5</c:v>
                </c:pt>
                <c:pt idx="62">
                  <c:v>6.3000000000000013E-5</c:v>
                </c:pt>
                <c:pt idx="63">
                  <c:v>6.4000000000000011E-5</c:v>
                </c:pt>
                <c:pt idx="64">
                  <c:v>6.5000000000000008E-5</c:v>
                </c:pt>
                <c:pt idx="65">
                  <c:v>6.6000000000000019E-5</c:v>
                </c:pt>
                <c:pt idx="66">
                  <c:v>6.7000000000000016E-5</c:v>
                </c:pt>
                <c:pt idx="67">
                  <c:v>6.8000000000000013E-5</c:v>
                </c:pt>
                <c:pt idx="68">
                  <c:v>6.900000000000001E-5</c:v>
                </c:pt>
                <c:pt idx="69">
                  <c:v>7.0000000000000007E-5</c:v>
                </c:pt>
                <c:pt idx="70">
                  <c:v>7.1000000000000032E-5</c:v>
                </c:pt>
                <c:pt idx="71">
                  <c:v>7.2000000000000015E-5</c:v>
                </c:pt>
                <c:pt idx="72">
                  <c:v>7.3000000000000013E-5</c:v>
                </c:pt>
                <c:pt idx="73">
                  <c:v>7.400000000000001E-5</c:v>
                </c:pt>
                <c:pt idx="74">
                  <c:v>7.5000000000000007E-5</c:v>
                </c:pt>
                <c:pt idx="75">
                  <c:v>7.6000000000000018E-5</c:v>
                </c:pt>
                <c:pt idx="76">
                  <c:v>7.7000000000000028E-5</c:v>
                </c:pt>
                <c:pt idx="77">
                  <c:v>7.8000000000000026E-5</c:v>
                </c:pt>
                <c:pt idx="78">
                  <c:v>7.9000000000000023E-5</c:v>
                </c:pt>
                <c:pt idx="79">
                  <c:v>8.000000000000002E-5</c:v>
                </c:pt>
                <c:pt idx="80">
                  <c:v>8.1000000000000017E-5</c:v>
                </c:pt>
                <c:pt idx="81">
                  <c:v>8.2000000000000015E-5</c:v>
                </c:pt>
                <c:pt idx="82">
                  <c:v>8.3000000000000025E-5</c:v>
                </c:pt>
                <c:pt idx="83">
                  <c:v>8.400000000000005E-5</c:v>
                </c:pt>
                <c:pt idx="84">
                  <c:v>8.500000000000002E-5</c:v>
                </c:pt>
                <c:pt idx="85">
                  <c:v>8.6000000000000017E-5</c:v>
                </c:pt>
                <c:pt idx="86">
                  <c:v>8.7000000000000014E-5</c:v>
                </c:pt>
                <c:pt idx="87">
                  <c:v>8.8000000000000025E-5</c:v>
                </c:pt>
                <c:pt idx="88">
                  <c:v>8.9000000000000049E-5</c:v>
                </c:pt>
                <c:pt idx="89">
                  <c:v>9.0000000000000019E-5</c:v>
                </c:pt>
                <c:pt idx="90">
                  <c:v>9.1000000000000016E-5</c:v>
                </c:pt>
                <c:pt idx="91">
                  <c:v>9.2000000000000014E-5</c:v>
                </c:pt>
                <c:pt idx="92">
                  <c:v>9.3000000000000038E-5</c:v>
                </c:pt>
                <c:pt idx="93">
                  <c:v>9.4000000000000049E-5</c:v>
                </c:pt>
                <c:pt idx="94">
                  <c:v>9.5000000000000032E-5</c:v>
                </c:pt>
                <c:pt idx="95">
                  <c:v>9.600000000000003E-5</c:v>
                </c:pt>
                <c:pt idx="96">
                  <c:v>9.7000000000000013E-5</c:v>
                </c:pt>
                <c:pt idx="97">
                  <c:v>9.8000000000000037E-5</c:v>
                </c:pt>
              </c:numCache>
            </c:numRef>
          </c:xVal>
          <c:yVal>
            <c:numRef>
              <c:f>Sheet1!$F$208:$F$305</c:f>
              <c:numCache>
                <c:formatCode>General</c:formatCode>
                <c:ptCount val="98"/>
                <c:pt idx="0">
                  <c:v>4.9955700000000006E-2</c:v>
                </c:pt>
                <c:pt idx="1">
                  <c:v>4.9911300000000006E-2</c:v>
                </c:pt>
                <c:pt idx="2">
                  <c:v>4.9867000000000015E-2</c:v>
                </c:pt>
                <c:pt idx="3">
                  <c:v>4.9822700000000011E-2</c:v>
                </c:pt>
                <c:pt idx="4">
                  <c:v>4.9778500000000003E-2</c:v>
                </c:pt>
                <c:pt idx="5">
                  <c:v>4.9734300000000009E-2</c:v>
                </c:pt>
                <c:pt idx="6">
                  <c:v>4.9690200000000004E-2</c:v>
                </c:pt>
                <c:pt idx="7">
                  <c:v>4.9646200000000008E-2</c:v>
                </c:pt>
                <c:pt idx="8">
                  <c:v>4.9602199999999999E-2</c:v>
                </c:pt>
                <c:pt idx="9">
                  <c:v>4.9558400000000009E-2</c:v>
                </c:pt>
                <c:pt idx="10">
                  <c:v>4.9514600000000006E-2</c:v>
                </c:pt>
                <c:pt idx="11">
                  <c:v>4.9471000000000001E-2</c:v>
                </c:pt>
                <c:pt idx="12">
                  <c:v>4.9427500000000006E-2</c:v>
                </c:pt>
                <c:pt idx="13">
                  <c:v>4.938420000000001E-2</c:v>
                </c:pt>
                <c:pt idx="14">
                  <c:v>4.9341000000000003E-2</c:v>
                </c:pt>
                <c:pt idx="15">
                  <c:v>4.9298000000000008E-2</c:v>
                </c:pt>
                <c:pt idx="16">
                  <c:v>4.9255099999999996E-2</c:v>
                </c:pt>
                <c:pt idx="17">
                  <c:v>4.9212500000000013E-2</c:v>
                </c:pt>
                <c:pt idx="18">
                  <c:v>4.9170000000000005E-2</c:v>
                </c:pt>
                <c:pt idx="19">
                  <c:v>4.9127700000000003E-2</c:v>
                </c:pt>
                <c:pt idx="20">
                  <c:v>4.908570000000001E-2</c:v>
                </c:pt>
                <c:pt idx="21">
                  <c:v>4.9043900000000008E-2</c:v>
                </c:pt>
                <c:pt idx="22">
                  <c:v>4.9002300000000013E-2</c:v>
                </c:pt>
                <c:pt idx="23">
                  <c:v>4.8961000000000005E-2</c:v>
                </c:pt>
                <c:pt idx="24">
                  <c:v>4.8919900000000002E-2</c:v>
                </c:pt>
                <c:pt idx="25">
                  <c:v>4.8879099999999995E-2</c:v>
                </c:pt>
                <c:pt idx="26">
                  <c:v>4.883860000000001E-2</c:v>
                </c:pt>
                <c:pt idx="27">
                  <c:v>4.8798400000000006E-2</c:v>
                </c:pt>
                <c:pt idx="28">
                  <c:v>4.8758400000000007E-2</c:v>
                </c:pt>
                <c:pt idx="29">
                  <c:v>4.8718800000000007E-2</c:v>
                </c:pt>
                <c:pt idx="30">
                  <c:v>4.8679499999999994E-2</c:v>
                </c:pt>
                <c:pt idx="31">
                  <c:v>4.8640499999999996E-2</c:v>
                </c:pt>
                <c:pt idx="32">
                  <c:v>4.8601899999999996E-2</c:v>
                </c:pt>
                <c:pt idx="33">
                  <c:v>4.8563599999999998E-2</c:v>
                </c:pt>
                <c:pt idx="34">
                  <c:v>4.8525699999999998E-2</c:v>
                </c:pt>
                <c:pt idx="35">
                  <c:v>4.8488099999999999E-2</c:v>
                </c:pt>
                <c:pt idx="36">
                  <c:v>4.8450899999999998E-2</c:v>
                </c:pt>
                <c:pt idx="37">
                  <c:v>4.8414100000000002E-2</c:v>
                </c:pt>
                <c:pt idx="38">
                  <c:v>4.8377700000000003E-2</c:v>
                </c:pt>
                <c:pt idx="39">
                  <c:v>4.8341700000000001E-2</c:v>
                </c:pt>
                <c:pt idx="40">
                  <c:v>4.8306100000000005E-2</c:v>
                </c:pt>
                <c:pt idx="41">
                  <c:v>4.8270999999999994E-2</c:v>
                </c:pt>
                <c:pt idx="42">
                  <c:v>4.8236200000000007E-2</c:v>
                </c:pt>
                <c:pt idx="43">
                  <c:v>4.8202000000000002E-2</c:v>
                </c:pt>
                <c:pt idx="44">
                  <c:v>4.8168099999999998E-2</c:v>
                </c:pt>
                <c:pt idx="45">
                  <c:v>4.8134700000000002E-2</c:v>
                </c:pt>
                <c:pt idx="46">
                  <c:v>4.8101799999999993E-2</c:v>
                </c:pt>
                <c:pt idx="47">
                  <c:v>4.8069300000000002E-2</c:v>
                </c:pt>
                <c:pt idx="48">
                  <c:v>4.8037400000000008E-2</c:v>
                </c:pt>
                <c:pt idx="49">
                  <c:v>4.800589999999999E-2</c:v>
                </c:pt>
                <c:pt idx="50">
                  <c:v>4.7974900000000001E-2</c:v>
                </c:pt>
                <c:pt idx="51">
                  <c:v>4.7944399999999991E-2</c:v>
                </c:pt>
                <c:pt idx="52">
                  <c:v>4.7914500000000006E-2</c:v>
                </c:pt>
                <c:pt idx="53">
                  <c:v>4.7885000000000004E-2</c:v>
                </c:pt>
                <c:pt idx="54">
                  <c:v>4.7856100000000006E-2</c:v>
                </c:pt>
                <c:pt idx="55">
                  <c:v>4.7827700000000008E-2</c:v>
                </c:pt>
                <c:pt idx="56">
                  <c:v>4.7799899999999999E-2</c:v>
                </c:pt>
                <c:pt idx="57">
                  <c:v>4.7772600000000005E-2</c:v>
                </c:pt>
                <c:pt idx="58">
                  <c:v>4.7745799999999998E-2</c:v>
                </c:pt>
                <c:pt idx="59">
                  <c:v>4.7719700000000011E-2</c:v>
                </c:pt>
                <c:pt idx="60">
                  <c:v>4.7694100000000003E-2</c:v>
                </c:pt>
                <c:pt idx="61">
                  <c:v>4.7669000000000003E-2</c:v>
                </c:pt>
                <c:pt idx="62">
                  <c:v>4.7644600000000002E-2</c:v>
                </c:pt>
                <c:pt idx="63">
                  <c:v>4.7620700000000002E-2</c:v>
                </c:pt>
                <c:pt idx="64">
                  <c:v>4.7597400000000005E-2</c:v>
                </c:pt>
                <c:pt idx="65">
                  <c:v>4.7574700000000004E-2</c:v>
                </c:pt>
                <c:pt idx="66">
                  <c:v>4.755270000000001E-2</c:v>
                </c:pt>
                <c:pt idx="67">
                  <c:v>4.7531200000000003E-2</c:v>
                </c:pt>
                <c:pt idx="68">
                  <c:v>4.7510400000000008E-2</c:v>
                </c:pt>
                <c:pt idx="69">
                  <c:v>4.7490100000000007E-2</c:v>
                </c:pt>
                <c:pt idx="70">
                  <c:v>4.7470500000000006E-2</c:v>
                </c:pt>
                <c:pt idx="71">
                  <c:v>4.7451599999999997E-2</c:v>
                </c:pt>
                <c:pt idx="72">
                  <c:v>4.7433200000000009E-2</c:v>
                </c:pt>
                <c:pt idx="73">
                  <c:v>4.7415500000000006E-2</c:v>
                </c:pt>
                <c:pt idx="74">
                  <c:v>4.739850000000001E-2</c:v>
                </c:pt>
                <c:pt idx="75">
                  <c:v>4.738210000000001E-2</c:v>
                </c:pt>
                <c:pt idx="76">
                  <c:v>4.7366300000000014E-2</c:v>
                </c:pt>
                <c:pt idx="77">
                  <c:v>4.735120000000001E-2</c:v>
                </c:pt>
                <c:pt idx="78">
                  <c:v>4.7336800000000012E-2</c:v>
                </c:pt>
                <c:pt idx="79">
                  <c:v>4.7323000000000011E-2</c:v>
                </c:pt>
                <c:pt idx="80">
                  <c:v>4.7309900000000009E-2</c:v>
                </c:pt>
                <c:pt idx="81">
                  <c:v>4.7297500000000006E-2</c:v>
                </c:pt>
                <c:pt idx="82">
                  <c:v>4.72857E-2</c:v>
                </c:pt>
                <c:pt idx="83">
                  <c:v>4.7274699999999996E-2</c:v>
                </c:pt>
                <c:pt idx="84">
                  <c:v>4.7264300000000002E-2</c:v>
                </c:pt>
                <c:pt idx="85">
                  <c:v>4.7254499999999998E-2</c:v>
                </c:pt>
                <c:pt idx="86">
                  <c:v>4.7245499999999996E-2</c:v>
                </c:pt>
                <c:pt idx="87">
                  <c:v>4.7237100000000004E-2</c:v>
                </c:pt>
                <c:pt idx="88">
                  <c:v>4.7229499999999994E-2</c:v>
                </c:pt>
                <c:pt idx="89">
                  <c:v>4.7222500000000001E-2</c:v>
                </c:pt>
                <c:pt idx="90">
                  <c:v>4.7216200000000014E-2</c:v>
                </c:pt>
                <c:pt idx="91">
                  <c:v>4.7210599999999998E-2</c:v>
                </c:pt>
                <c:pt idx="92">
                  <c:v>4.7205799999999999E-2</c:v>
                </c:pt>
                <c:pt idx="93">
                  <c:v>4.7201600000000003E-2</c:v>
                </c:pt>
                <c:pt idx="94">
                  <c:v>4.7198100000000007E-2</c:v>
                </c:pt>
                <c:pt idx="95">
                  <c:v>4.7195300000000003E-2</c:v>
                </c:pt>
                <c:pt idx="96">
                  <c:v>4.7193200000000005E-2</c:v>
                </c:pt>
                <c:pt idx="97">
                  <c:v>4.7191799999999999E-2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Sheet1!$G$207</c:f>
              <c:strCache>
                <c:ptCount val="1"/>
                <c:pt idx="0">
                  <c:v>5332.92</c:v>
                </c:pt>
              </c:strCache>
            </c:strRef>
          </c:tx>
          <c:marker>
            <c:symbol val="none"/>
          </c:marker>
          <c:xVal>
            <c:numRef>
              <c:f>Sheet1!$A$208:$A$305</c:f>
              <c:numCache>
                <c:formatCode>0.00E+00</c:formatCode>
                <c:ptCount val="98"/>
                <c:pt idx="0">
                  <c:v>1.0000000000000006E-6</c:v>
                </c:pt>
                <c:pt idx="1">
                  <c:v>2.0000000000000003E-6</c:v>
                </c:pt>
                <c:pt idx="2">
                  <c:v>3.0000000000000009E-6</c:v>
                </c:pt>
                <c:pt idx="3">
                  <c:v>4.0000000000000007E-6</c:v>
                </c:pt>
                <c:pt idx="4">
                  <c:v>5.0000000000000013E-6</c:v>
                </c:pt>
                <c:pt idx="5">
                  <c:v>6.0000000000000018E-6</c:v>
                </c:pt>
                <c:pt idx="6">
                  <c:v>7.0000000000000024E-6</c:v>
                </c:pt>
                <c:pt idx="7">
                  <c:v>8.000000000000003E-6</c:v>
                </c:pt>
                <c:pt idx="8">
                  <c:v>9.0000000000000036E-6</c:v>
                </c:pt>
                <c:pt idx="9">
                  <c:v>1.0000000000000003E-5</c:v>
                </c:pt>
                <c:pt idx="10">
                  <c:v>1.1000000000000003E-5</c:v>
                </c:pt>
                <c:pt idx="11">
                  <c:v>1.2000000000000004E-5</c:v>
                </c:pt>
                <c:pt idx="12">
                  <c:v>1.2999999999999999E-5</c:v>
                </c:pt>
                <c:pt idx="13">
                  <c:v>1.4000000000000003E-5</c:v>
                </c:pt>
                <c:pt idx="14">
                  <c:v>1.5000000000000004E-5</c:v>
                </c:pt>
                <c:pt idx="15">
                  <c:v>1.5999999999999999E-5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1.9000000000000008E-5</c:v>
                </c:pt>
                <c:pt idx="19">
                  <c:v>2.0000000000000005E-5</c:v>
                </c:pt>
                <c:pt idx="20">
                  <c:v>2.1000000000000002E-5</c:v>
                </c:pt>
                <c:pt idx="21">
                  <c:v>2.2000000000000003E-5</c:v>
                </c:pt>
                <c:pt idx="22">
                  <c:v>2.3000000000000003E-5</c:v>
                </c:pt>
                <c:pt idx="23">
                  <c:v>2.4000000000000007E-5</c:v>
                </c:pt>
                <c:pt idx="24">
                  <c:v>2.5000000000000008E-5</c:v>
                </c:pt>
                <c:pt idx="25">
                  <c:v>2.6000000000000005E-5</c:v>
                </c:pt>
                <c:pt idx="26">
                  <c:v>2.7000000000000006E-5</c:v>
                </c:pt>
                <c:pt idx="27">
                  <c:v>2.8000000000000006E-5</c:v>
                </c:pt>
                <c:pt idx="28">
                  <c:v>2.9000000000000007E-5</c:v>
                </c:pt>
                <c:pt idx="29">
                  <c:v>3.0000000000000008E-5</c:v>
                </c:pt>
                <c:pt idx="30">
                  <c:v>3.1000000000000008E-5</c:v>
                </c:pt>
                <c:pt idx="31">
                  <c:v>3.2000000000000005E-5</c:v>
                </c:pt>
                <c:pt idx="32">
                  <c:v>3.3000000000000009E-5</c:v>
                </c:pt>
                <c:pt idx="33">
                  <c:v>3.4000000000000007E-5</c:v>
                </c:pt>
                <c:pt idx="34">
                  <c:v>3.5000000000000004E-5</c:v>
                </c:pt>
                <c:pt idx="35">
                  <c:v>3.6000000000000008E-5</c:v>
                </c:pt>
                <c:pt idx="36">
                  <c:v>3.7000000000000005E-5</c:v>
                </c:pt>
                <c:pt idx="37">
                  <c:v>3.8000000000000009E-5</c:v>
                </c:pt>
                <c:pt idx="38">
                  <c:v>3.9000000000000006E-5</c:v>
                </c:pt>
                <c:pt idx="39">
                  <c:v>4.000000000000001E-5</c:v>
                </c:pt>
                <c:pt idx="40">
                  <c:v>4.1000000000000007E-5</c:v>
                </c:pt>
                <c:pt idx="41">
                  <c:v>4.2000000000000004E-5</c:v>
                </c:pt>
                <c:pt idx="42">
                  <c:v>4.3000000000000008E-5</c:v>
                </c:pt>
                <c:pt idx="43">
                  <c:v>4.4000000000000006E-5</c:v>
                </c:pt>
                <c:pt idx="44">
                  <c:v>4.500000000000001E-5</c:v>
                </c:pt>
                <c:pt idx="45">
                  <c:v>4.6000000000000007E-5</c:v>
                </c:pt>
                <c:pt idx="46">
                  <c:v>4.7000000000000004E-5</c:v>
                </c:pt>
                <c:pt idx="47">
                  <c:v>4.8000000000000015E-5</c:v>
                </c:pt>
                <c:pt idx="48">
                  <c:v>4.9000000000000005E-5</c:v>
                </c:pt>
                <c:pt idx="49">
                  <c:v>5.0000000000000016E-5</c:v>
                </c:pt>
                <c:pt idx="50">
                  <c:v>5.1000000000000013E-5</c:v>
                </c:pt>
                <c:pt idx="51">
                  <c:v>5.200000000000001E-5</c:v>
                </c:pt>
                <c:pt idx="52">
                  <c:v>5.3000000000000014E-5</c:v>
                </c:pt>
                <c:pt idx="53">
                  <c:v>5.4000000000000012E-5</c:v>
                </c:pt>
                <c:pt idx="54">
                  <c:v>5.5000000000000016E-5</c:v>
                </c:pt>
                <c:pt idx="55">
                  <c:v>5.6000000000000013E-5</c:v>
                </c:pt>
                <c:pt idx="56">
                  <c:v>5.7000000000000017E-5</c:v>
                </c:pt>
                <c:pt idx="57">
                  <c:v>5.8000000000000014E-5</c:v>
                </c:pt>
                <c:pt idx="58">
                  <c:v>5.9000000000000011E-5</c:v>
                </c:pt>
                <c:pt idx="59">
                  <c:v>6.0000000000000015E-5</c:v>
                </c:pt>
                <c:pt idx="60">
                  <c:v>6.1000000000000012E-5</c:v>
                </c:pt>
                <c:pt idx="61">
                  <c:v>6.2000000000000016E-5</c:v>
                </c:pt>
                <c:pt idx="62">
                  <c:v>6.3000000000000013E-5</c:v>
                </c:pt>
                <c:pt idx="63">
                  <c:v>6.4000000000000011E-5</c:v>
                </c:pt>
                <c:pt idx="64">
                  <c:v>6.5000000000000008E-5</c:v>
                </c:pt>
                <c:pt idx="65">
                  <c:v>6.6000000000000019E-5</c:v>
                </c:pt>
                <c:pt idx="66">
                  <c:v>6.7000000000000016E-5</c:v>
                </c:pt>
                <c:pt idx="67">
                  <c:v>6.8000000000000013E-5</c:v>
                </c:pt>
                <c:pt idx="68">
                  <c:v>6.900000000000001E-5</c:v>
                </c:pt>
                <c:pt idx="69">
                  <c:v>7.0000000000000007E-5</c:v>
                </c:pt>
                <c:pt idx="70">
                  <c:v>7.1000000000000032E-5</c:v>
                </c:pt>
                <c:pt idx="71">
                  <c:v>7.2000000000000015E-5</c:v>
                </c:pt>
                <c:pt idx="72">
                  <c:v>7.3000000000000013E-5</c:v>
                </c:pt>
                <c:pt idx="73">
                  <c:v>7.400000000000001E-5</c:v>
                </c:pt>
                <c:pt idx="74">
                  <c:v>7.5000000000000007E-5</c:v>
                </c:pt>
                <c:pt idx="75">
                  <c:v>7.6000000000000018E-5</c:v>
                </c:pt>
                <c:pt idx="76">
                  <c:v>7.7000000000000028E-5</c:v>
                </c:pt>
                <c:pt idx="77">
                  <c:v>7.8000000000000026E-5</c:v>
                </c:pt>
                <c:pt idx="78">
                  <c:v>7.9000000000000023E-5</c:v>
                </c:pt>
                <c:pt idx="79">
                  <c:v>8.000000000000002E-5</c:v>
                </c:pt>
                <c:pt idx="80">
                  <c:v>8.1000000000000017E-5</c:v>
                </c:pt>
                <c:pt idx="81">
                  <c:v>8.2000000000000015E-5</c:v>
                </c:pt>
                <c:pt idx="82">
                  <c:v>8.3000000000000025E-5</c:v>
                </c:pt>
                <c:pt idx="83">
                  <c:v>8.400000000000005E-5</c:v>
                </c:pt>
                <c:pt idx="84">
                  <c:v>8.500000000000002E-5</c:v>
                </c:pt>
                <c:pt idx="85">
                  <c:v>8.6000000000000017E-5</c:v>
                </c:pt>
                <c:pt idx="86">
                  <c:v>8.7000000000000014E-5</c:v>
                </c:pt>
                <c:pt idx="87">
                  <c:v>8.8000000000000025E-5</c:v>
                </c:pt>
                <c:pt idx="88">
                  <c:v>8.9000000000000049E-5</c:v>
                </c:pt>
                <c:pt idx="89">
                  <c:v>9.0000000000000019E-5</c:v>
                </c:pt>
                <c:pt idx="90">
                  <c:v>9.1000000000000016E-5</c:v>
                </c:pt>
                <c:pt idx="91">
                  <c:v>9.2000000000000014E-5</c:v>
                </c:pt>
                <c:pt idx="92">
                  <c:v>9.3000000000000038E-5</c:v>
                </c:pt>
                <c:pt idx="93">
                  <c:v>9.4000000000000049E-5</c:v>
                </c:pt>
                <c:pt idx="94">
                  <c:v>9.5000000000000032E-5</c:v>
                </c:pt>
                <c:pt idx="95">
                  <c:v>9.600000000000003E-5</c:v>
                </c:pt>
                <c:pt idx="96">
                  <c:v>9.7000000000000013E-5</c:v>
                </c:pt>
                <c:pt idx="97">
                  <c:v>9.8000000000000037E-5</c:v>
                </c:pt>
              </c:numCache>
            </c:numRef>
          </c:xVal>
          <c:yVal>
            <c:numRef>
              <c:f>Sheet1!$G$208:$G$305</c:f>
              <c:numCache>
                <c:formatCode>General</c:formatCode>
                <c:ptCount val="98"/>
                <c:pt idx="0">
                  <c:v>4.9975199999999997E-2</c:v>
                </c:pt>
                <c:pt idx="1">
                  <c:v>4.9950300000000003E-2</c:v>
                </c:pt>
                <c:pt idx="2">
                  <c:v>4.9925500000000005E-2</c:v>
                </c:pt>
                <c:pt idx="3">
                  <c:v>4.9900700000000006E-2</c:v>
                </c:pt>
                <c:pt idx="4">
                  <c:v>4.9875900000000008E-2</c:v>
                </c:pt>
                <c:pt idx="5">
                  <c:v>4.9851199999999998E-2</c:v>
                </c:pt>
                <c:pt idx="6">
                  <c:v>4.982650000000001E-2</c:v>
                </c:pt>
                <c:pt idx="7">
                  <c:v>4.9801800000000007E-2</c:v>
                </c:pt>
                <c:pt idx="8">
                  <c:v>4.9777200000000014E-2</c:v>
                </c:pt>
                <c:pt idx="9">
                  <c:v>4.9752600000000022E-2</c:v>
                </c:pt>
                <c:pt idx="10">
                  <c:v>4.9728100000000004E-2</c:v>
                </c:pt>
                <c:pt idx="11">
                  <c:v>4.9703700000000017E-2</c:v>
                </c:pt>
                <c:pt idx="12">
                  <c:v>4.9679299999999996E-2</c:v>
                </c:pt>
                <c:pt idx="13">
                  <c:v>4.9655000000000005E-2</c:v>
                </c:pt>
                <c:pt idx="14">
                  <c:v>4.9630899999999999E-2</c:v>
                </c:pt>
                <c:pt idx="15">
                  <c:v>4.9606800000000006E-2</c:v>
                </c:pt>
                <c:pt idx="16">
                  <c:v>4.958280000000001E-2</c:v>
                </c:pt>
                <c:pt idx="17">
                  <c:v>4.955890000000001E-2</c:v>
                </c:pt>
                <c:pt idx="18">
                  <c:v>4.9535099999999999E-2</c:v>
                </c:pt>
                <c:pt idx="19">
                  <c:v>4.9511400000000004E-2</c:v>
                </c:pt>
                <c:pt idx="20">
                  <c:v>4.9487800000000005E-2</c:v>
                </c:pt>
                <c:pt idx="21">
                  <c:v>4.9464400000000006E-2</c:v>
                </c:pt>
                <c:pt idx="22">
                  <c:v>4.9441100000000002E-2</c:v>
                </c:pt>
                <c:pt idx="23">
                  <c:v>4.9418000000000011E-2</c:v>
                </c:pt>
                <c:pt idx="24">
                  <c:v>4.9395000000000015E-2</c:v>
                </c:pt>
                <c:pt idx="25">
                  <c:v>4.9372100000000009E-2</c:v>
                </c:pt>
                <c:pt idx="26">
                  <c:v>4.9349400000000009E-2</c:v>
                </c:pt>
                <c:pt idx="27">
                  <c:v>4.9326900000000014E-2</c:v>
                </c:pt>
                <c:pt idx="28">
                  <c:v>4.9304500000000008E-2</c:v>
                </c:pt>
                <c:pt idx="29">
                  <c:v>4.9282300000000008E-2</c:v>
                </c:pt>
                <c:pt idx="30">
                  <c:v>4.9260300000000007E-2</c:v>
                </c:pt>
                <c:pt idx="31">
                  <c:v>4.9238500000000004E-2</c:v>
                </c:pt>
                <c:pt idx="32">
                  <c:v>4.9216800000000005E-2</c:v>
                </c:pt>
                <c:pt idx="33">
                  <c:v>4.9195400000000007E-2</c:v>
                </c:pt>
                <c:pt idx="34">
                  <c:v>4.9174099999999998E-2</c:v>
                </c:pt>
                <c:pt idx="35">
                  <c:v>4.9153100000000005E-2</c:v>
                </c:pt>
                <c:pt idx="36">
                  <c:v>4.9132300000000011E-2</c:v>
                </c:pt>
                <c:pt idx="37">
                  <c:v>4.9111600000000005E-2</c:v>
                </c:pt>
                <c:pt idx="38">
                  <c:v>4.9091300000000004E-2</c:v>
                </c:pt>
                <c:pt idx="39">
                  <c:v>4.9071099999999999E-2</c:v>
                </c:pt>
                <c:pt idx="40">
                  <c:v>4.905120000000001E-2</c:v>
                </c:pt>
                <c:pt idx="41">
                  <c:v>4.9031500000000006E-2</c:v>
                </c:pt>
                <c:pt idx="42">
                  <c:v>4.9012000000000014E-2</c:v>
                </c:pt>
                <c:pt idx="43">
                  <c:v>4.8992800000000003E-2</c:v>
                </c:pt>
                <c:pt idx="44">
                  <c:v>4.8973799999999998E-2</c:v>
                </c:pt>
                <c:pt idx="45">
                  <c:v>4.8955099999999994E-2</c:v>
                </c:pt>
                <c:pt idx="46">
                  <c:v>4.8936700000000007E-2</c:v>
                </c:pt>
                <c:pt idx="47">
                  <c:v>4.8918500000000004E-2</c:v>
                </c:pt>
                <c:pt idx="48">
                  <c:v>4.8900600000000009E-2</c:v>
                </c:pt>
                <c:pt idx="49">
                  <c:v>4.888300000000001E-2</c:v>
                </c:pt>
                <c:pt idx="50">
                  <c:v>4.8865600000000009E-2</c:v>
                </c:pt>
                <c:pt idx="51">
                  <c:v>4.8848499999999996E-2</c:v>
                </c:pt>
                <c:pt idx="52">
                  <c:v>4.8831800000000002E-2</c:v>
                </c:pt>
                <c:pt idx="53">
                  <c:v>4.8815300000000006E-2</c:v>
                </c:pt>
                <c:pt idx="54">
                  <c:v>4.8799100000000005E-2</c:v>
                </c:pt>
                <c:pt idx="55">
                  <c:v>4.8783199999999999E-2</c:v>
                </c:pt>
                <c:pt idx="56">
                  <c:v>4.8767600000000015E-2</c:v>
                </c:pt>
                <c:pt idx="57">
                  <c:v>4.8752300000000005E-2</c:v>
                </c:pt>
                <c:pt idx="58">
                  <c:v>4.8737300000000004E-2</c:v>
                </c:pt>
                <c:pt idx="59">
                  <c:v>4.8722600000000005E-2</c:v>
                </c:pt>
                <c:pt idx="60">
                  <c:v>4.8708300000000003E-2</c:v>
                </c:pt>
                <c:pt idx="61">
                  <c:v>4.8694300000000003E-2</c:v>
                </c:pt>
                <c:pt idx="62">
                  <c:v>4.8680599999999997E-2</c:v>
                </c:pt>
                <c:pt idx="63">
                  <c:v>4.8667200000000008E-2</c:v>
                </c:pt>
                <c:pt idx="64">
                  <c:v>4.8654099999999992E-2</c:v>
                </c:pt>
                <c:pt idx="65">
                  <c:v>4.8641399999999994E-2</c:v>
                </c:pt>
                <c:pt idx="66">
                  <c:v>4.8629099999999988E-2</c:v>
                </c:pt>
                <c:pt idx="67">
                  <c:v>4.8617100000000003E-2</c:v>
                </c:pt>
                <c:pt idx="68">
                  <c:v>4.86054E-2</c:v>
                </c:pt>
                <c:pt idx="69">
                  <c:v>4.8594100000000001E-2</c:v>
                </c:pt>
                <c:pt idx="70">
                  <c:v>4.8583099999999997E-2</c:v>
                </c:pt>
                <c:pt idx="71">
                  <c:v>4.8572400000000009E-2</c:v>
                </c:pt>
                <c:pt idx="72">
                  <c:v>4.8562200000000007E-2</c:v>
                </c:pt>
                <c:pt idx="73">
                  <c:v>4.85523E-2</c:v>
                </c:pt>
                <c:pt idx="74">
                  <c:v>4.8542700000000001E-2</c:v>
                </c:pt>
                <c:pt idx="75">
                  <c:v>4.85335E-2</c:v>
                </c:pt>
                <c:pt idx="76">
                  <c:v>4.8524699999999997E-2</c:v>
                </c:pt>
                <c:pt idx="77">
                  <c:v>4.8516200000000009E-2</c:v>
                </c:pt>
                <c:pt idx="78">
                  <c:v>4.8508200000000001E-2</c:v>
                </c:pt>
                <c:pt idx="79">
                  <c:v>4.8500399999999992E-2</c:v>
                </c:pt>
                <c:pt idx="80">
                  <c:v>4.8493100000000004E-2</c:v>
                </c:pt>
                <c:pt idx="81">
                  <c:v>4.8486100000000004E-2</c:v>
                </c:pt>
                <c:pt idx="82">
                  <c:v>4.8479599999999991E-2</c:v>
                </c:pt>
                <c:pt idx="83">
                  <c:v>4.8473299999999997E-2</c:v>
                </c:pt>
                <c:pt idx="84">
                  <c:v>4.8467500000000004E-2</c:v>
                </c:pt>
                <c:pt idx="85">
                  <c:v>4.8462100000000008E-2</c:v>
                </c:pt>
                <c:pt idx="86">
                  <c:v>4.8457000000000007E-2</c:v>
                </c:pt>
                <c:pt idx="87">
                  <c:v>4.8452300000000004E-2</c:v>
                </c:pt>
                <c:pt idx="88">
                  <c:v>4.8447999999999998E-2</c:v>
                </c:pt>
                <c:pt idx="89">
                  <c:v>4.8444099999999997E-2</c:v>
                </c:pt>
                <c:pt idx="90">
                  <c:v>4.84406E-2</c:v>
                </c:pt>
                <c:pt idx="91">
                  <c:v>4.8437500000000008E-2</c:v>
                </c:pt>
                <c:pt idx="92">
                  <c:v>4.84348E-2</c:v>
                </c:pt>
                <c:pt idx="93">
                  <c:v>4.8432400000000014E-2</c:v>
                </c:pt>
                <c:pt idx="94">
                  <c:v>4.8430399999999998E-2</c:v>
                </c:pt>
                <c:pt idx="95">
                  <c:v>4.842889999999999E-2</c:v>
                </c:pt>
                <c:pt idx="96">
                  <c:v>4.8427700000000004E-2</c:v>
                </c:pt>
                <c:pt idx="97">
                  <c:v>4.8426900000000009E-2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Sheet1!$H$207</c:f>
              <c:strCache>
                <c:ptCount val="1"/>
                <c:pt idx="0">
                  <c:v>6221.74</c:v>
                </c:pt>
              </c:strCache>
            </c:strRef>
          </c:tx>
          <c:marker>
            <c:symbol val="none"/>
          </c:marker>
          <c:xVal>
            <c:numRef>
              <c:f>Sheet1!$A$208:$A$305</c:f>
              <c:numCache>
                <c:formatCode>0.00E+00</c:formatCode>
                <c:ptCount val="98"/>
                <c:pt idx="0">
                  <c:v>1.0000000000000006E-6</c:v>
                </c:pt>
                <c:pt idx="1">
                  <c:v>2.0000000000000003E-6</c:v>
                </c:pt>
                <c:pt idx="2">
                  <c:v>3.0000000000000009E-6</c:v>
                </c:pt>
                <c:pt idx="3">
                  <c:v>4.0000000000000007E-6</c:v>
                </c:pt>
                <c:pt idx="4">
                  <c:v>5.0000000000000013E-6</c:v>
                </c:pt>
                <c:pt idx="5">
                  <c:v>6.0000000000000018E-6</c:v>
                </c:pt>
                <c:pt idx="6">
                  <c:v>7.0000000000000024E-6</c:v>
                </c:pt>
                <c:pt idx="7">
                  <c:v>8.000000000000003E-6</c:v>
                </c:pt>
                <c:pt idx="8">
                  <c:v>9.0000000000000036E-6</c:v>
                </c:pt>
                <c:pt idx="9">
                  <c:v>1.0000000000000003E-5</c:v>
                </c:pt>
                <c:pt idx="10">
                  <c:v>1.1000000000000003E-5</c:v>
                </c:pt>
                <c:pt idx="11">
                  <c:v>1.2000000000000004E-5</c:v>
                </c:pt>
                <c:pt idx="12">
                  <c:v>1.2999999999999999E-5</c:v>
                </c:pt>
                <c:pt idx="13">
                  <c:v>1.4000000000000003E-5</c:v>
                </c:pt>
                <c:pt idx="14">
                  <c:v>1.5000000000000004E-5</c:v>
                </c:pt>
                <c:pt idx="15">
                  <c:v>1.5999999999999999E-5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1.9000000000000008E-5</c:v>
                </c:pt>
                <c:pt idx="19">
                  <c:v>2.0000000000000005E-5</c:v>
                </c:pt>
                <c:pt idx="20">
                  <c:v>2.1000000000000002E-5</c:v>
                </c:pt>
                <c:pt idx="21">
                  <c:v>2.2000000000000003E-5</c:v>
                </c:pt>
                <c:pt idx="22">
                  <c:v>2.3000000000000003E-5</c:v>
                </c:pt>
                <c:pt idx="23">
                  <c:v>2.4000000000000007E-5</c:v>
                </c:pt>
                <c:pt idx="24">
                  <c:v>2.5000000000000008E-5</c:v>
                </c:pt>
                <c:pt idx="25">
                  <c:v>2.6000000000000005E-5</c:v>
                </c:pt>
                <c:pt idx="26">
                  <c:v>2.7000000000000006E-5</c:v>
                </c:pt>
                <c:pt idx="27">
                  <c:v>2.8000000000000006E-5</c:v>
                </c:pt>
                <c:pt idx="28">
                  <c:v>2.9000000000000007E-5</c:v>
                </c:pt>
                <c:pt idx="29">
                  <c:v>3.0000000000000008E-5</c:v>
                </c:pt>
                <c:pt idx="30">
                  <c:v>3.1000000000000008E-5</c:v>
                </c:pt>
                <c:pt idx="31">
                  <c:v>3.2000000000000005E-5</c:v>
                </c:pt>
                <c:pt idx="32">
                  <c:v>3.3000000000000009E-5</c:v>
                </c:pt>
                <c:pt idx="33">
                  <c:v>3.4000000000000007E-5</c:v>
                </c:pt>
                <c:pt idx="34">
                  <c:v>3.5000000000000004E-5</c:v>
                </c:pt>
                <c:pt idx="35">
                  <c:v>3.6000000000000008E-5</c:v>
                </c:pt>
                <c:pt idx="36">
                  <c:v>3.7000000000000005E-5</c:v>
                </c:pt>
                <c:pt idx="37">
                  <c:v>3.8000000000000009E-5</c:v>
                </c:pt>
                <c:pt idx="38">
                  <c:v>3.9000000000000006E-5</c:v>
                </c:pt>
                <c:pt idx="39">
                  <c:v>4.000000000000001E-5</c:v>
                </c:pt>
                <c:pt idx="40">
                  <c:v>4.1000000000000007E-5</c:v>
                </c:pt>
                <c:pt idx="41">
                  <c:v>4.2000000000000004E-5</c:v>
                </c:pt>
                <c:pt idx="42">
                  <c:v>4.3000000000000008E-5</c:v>
                </c:pt>
                <c:pt idx="43">
                  <c:v>4.4000000000000006E-5</c:v>
                </c:pt>
                <c:pt idx="44">
                  <c:v>4.500000000000001E-5</c:v>
                </c:pt>
                <c:pt idx="45">
                  <c:v>4.6000000000000007E-5</c:v>
                </c:pt>
                <c:pt idx="46">
                  <c:v>4.7000000000000004E-5</c:v>
                </c:pt>
                <c:pt idx="47">
                  <c:v>4.8000000000000015E-5</c:v>
                </c:pt>
                <c:pt idx="48">
                  <c:v>4.9000000000000005E-5</c:v>
                </c:pt>
                <c:pt idx="49">
                  <c:v>5.0000000000000016E-5</c:v>
                </c:pt>
                <c:pt idx="50">
                  <c:v>5.1000000000000013E-5</c:v>
                </c:pt>
                <c:pt idx="51">
                  <c:v>5.200000000000001E-5</c:v>
                </c:pt>
                <c:pt idx="52">
                  <c:v>5.3000000000000014E-5</c:v>
                </c:pt>
                <c:pt idx="53">
                  <c:v>5.4000000000000012E-5</c:v>
                </c:pt>
                <c:pt idx="54">
                  <c:v>5.5000000000000016E-5</c:v>
                </c:pt>
                <c:pt idx="55">
                  <c:v>5.6000000000000013E-5</c:v>
                </c:pt>
                <c:pt idx="56">
                  <c:v>5.7000000000000017E-5</c:v>
                </c:pt>
                <c:pt idx="57">
                  <c:v>5.8000000000000014E-5</c:v>
                </c:pt>
                <c:pt idx="58">
                  <c:v>5.9000000000000011E-5</c:v>
                </c:pt>
                <c:pt idx="59">
                  <c:v>6.0000000000000015E-5</c:v>
                </c:pt>
                <c:pt idx="60">
                  <c:v>6.1000000000000012E-5</c:v>
                </c:pt>
                <c:pt idx="61">
                  <c:v>6.2000000000000016E-5</c:v>
                </c:pt>
                <c:pt idx="62">
                  <c:v>6.3000000000000013E-5</c:v>
                </c:pt>
                <c:pt idx="63">
                  <c:v>6.4000000000000011E-5</c:v>
                </c:pt>
                <c:pt idx="64">
                  <c:v>6.5000000000000008E-5</c:v>
                </c:pt>
                <c:pt idx="65">
                  <c:v>6.6000000000000019E-5</c:v>
                </c:pt>
                <c:pt idx="66">
                  <c:v>6.7000000000000016E-5</c:v>
                </c:pt>
                <c:pt idx="67">
                  <c:v>6.8000000000000013E-5</c:v>
                </c:pt>
                <c:pt idx="68">
                  <c:v>6.900000000000001E-5</c:v>
                </c:pt>
                <c:pt idx="69">
                  <c:v>7.0000000000000007E-5</c:v>
                </c:pt>
                <c:pt idx="70">
                  <c:v>7.1000000000000032E-5</c:v>
                </c:pt>
                <c:pt idx="71">
                  <c:v>7.2000000000000015E-5</c:v>
                </c:pt>
                <c:pt idx="72">
                  <c:v>7.3000000000000013E-5</c:v>
                </c:pt>
                <c:pt idx="73">
                  <c:v>7.400000000000001E-5</c:v>
                </c:pt>
                <c:pt idx="74">
                  <c:v>7.5000000000000007E-5</c:v>
                </c:pt>
                <c:pt idx="75">
                  <c:v>7.6000000000000018E-5</c:v>
                </c:pt>
                <c:pt idx="76">
                  <c:v>7.7000000000000028E-5</c:v>
                </c:pt>
                <c:pt idx="77">
                  <c:v>7.8000000000000026E-5</c:v>
                </c:pt>
                <c:pt idx="78">
                  <c:v>7.9000000000000023E-5</c:v>
                </c:pt>
                <c:pt idx="79">
                  <c:v>8.000000000000002E-5</c:v>
                </c:pt>
                <c:pt idx="80">
                  <c:v>8.1000000000000017E-5</c:v>
                </c:pt>
                <c:pt idx="81">
                  <c:v>8.2000000000000015E-5</c:v>
                </c:pt>
                <c:pt idx="82">
                  <c:v>8.3000000000000025E-5</c:v>
                </c:pt>
                <c:pt idx="83">
                  <c:v>8.400000000000005E-5</c:v>
                </c:pt>
                <c:pt idx="84">
                  <c:v>8.500000000000002E-5</c:v>
                </c:pt>
                <c:pt idx="85">
                  <c:v>8.6000000000000017E-5</c:v>
                </c:pt>
                <c:pt idx="86">
                  <c:v>8.7000000000000014E-5</c:v>
                </c:pt>
                <c:pt idx="87">
                  <c:v>8.8000000000000025E-5</c:v>
                </c:pt>
                <c:pt idx="88">
                  <c:v>8.9000000000000049E-5</c:v>
                </c:pt>
                <c:pt idx="89">
                  <c:v>9.0000000000000019E-5</c:v>
                </c:pt>
                <c:pt idx="90">
                  <c:v>9.1000000000000016E-5</c:v>
                </c:pt>
                <c:pt idx="91">
                  <c:v>9.2000000000000014E-5</c:v>
                </c:pt>
                <c:pt idx="92">
                  <c:v>9.3000000000000038E-5</c:v>
                </c:pt>
                <c:pt idx="93">
                  <c:v>9.4000000000000049E-5</c:v>
                </c:pt>
                <c:pt idx="94">
                  <c:v>9.5000000000000032E-5</c:v>
                </c:pt>
                <c:pt idx="95">
                  <c:v>9.600000000000003E-5</c:v>
                </c:pt>
                <c:pt idx="96">
                  <c:v>9.7000000000000013E-5</c:v>
                </c:pt>
                <c:pt idx="97">
                  <c:v>9.8000000000000037E-5</c:v>
                </c:pt>
              </c:numCache>
            </c:numRef>
          </c:xVal>
          <c:yVal>
            <c:numRef>
              <c:f>Sheet1!$H$208:$H$305</c:f>
              <c:numCache>
                <c:formatCode>General</c:formatCode>
                <c:ptCount val="98"/>
                <c:pt idx="0">
                  <c:v>4.9986100000000006E-2</c:v>
                </c:pt>
                <c:pt idx="1">
                  <c:v>4.9972200000000008E-2</c:v>
                </c:pt>
                <c:pt idx="2">
                  <c:v>4.9958300000000004E-2</c:v>
                </c:pt>
                <c:pt idx="3">
                  <c:v>4.9944400000000007E-2</c:v>
                </c:pt>
                <c:pt idx="4">
                  <c:v>4.993050000000001E-2</c:v>
                </c:pt>
                <c:pt idx="5">
                  <c:v>4.9916600000000012E-2</c:v>
                </c:pt>
                <c:pt idx="6">
                  <c:v>4.9902800000000011E-2</c:v>
                </c:pt>
                <c:pt idx="7">
                  <c:v>4.988900000000001E-2</c:v>
                </c:pt>
                <c:pt idx="8">
                  <c:v>4.9875200000000008E-2</c:v>
                </c:pt>
                <c:pt idx="9">
                  <c:v>4.9861400000000014E-2</c:v>
                </c:pt>
                <c:pt idx="10">
                  <c:v>4.9847700000000009E-2</c:v>
                </c:pt>
                <c:pt idx="11">
                  <c:v>4.983400000000001E-2</c:v>
                </c:pt>
                <c:pt idx="12">
                  <c:v>4.9820400000000008E-2</c:v>
                </c:pt>
                <c:pt idx="13">
                  <c:v>4.9806800000000012E-2</c:v>
                </c:pt>
                <c:pt idx="14">
                  <c:v>4.9793200000000017E-2</c:v>
                </c:pt>
                <c:pt idx="15">
                  <c:v>4.9779700000000003E-2</c:v>
                </c:pt>
                <c:pt idx="16">
                  <c:v>4.9766300000000013E-2</c:v>
                </c:pt>
                <c:pt idx="17">
                  <c:v>4.9752900000000017E-2</c:v>
                </c:pt>
                <c:pt idx="18">
                  <c:v>4.9739600000000016E-2</c:v>
                </c:pt>
                <c:pt idx="19">
                  <c:v>4.9726300000000008E-2</c:v>
                </c:pt>
                <c:pt idx="20">
                  <c:v>4.971310000000001E-2</c:v>
                </c:pt>
                <c:pt idx="21">
                  <c:v>4.9700000000000015E-2</c:v>
                </c:pt>
                <c:pt idx="22">
                  <c:v>4.9686899999999999E-2</c:v>
                </c:pt>
                <c:pt idx="23">
                  <c:v>4.9674000000000003E-2</c:v>
                </c:pt>
                <c:pt idx="24">
                  <c:v>4.96611E-2</c:v>
                </c:pt>
                <c:pt idx="25">
                  <c:v>4.9648299999999999E-2</c:v>
                </c:pt>
                <c:pt idx="26">
                  <c:v>4.9635600000000009E-2</c:v>
                </c:pt>
                <c:pt idx="27">
                  <c:v>4.9622899999999998E-2</c:v>
                </c:pt>
                <c:pt idx="28">
                  <c:v>4.9610399999999999E-2</c:v>
                </c:pt>
                <c:pt idx="29">
                  <c:v>4.959800000000001E-2</c:v>
                </c:pt>
                <c:pt idx="30">
                  <c:v>4.9585600000000007E-2</c:v>
                </c:pt>
                <c:pt idx="31">
                  <c:v>4.9573399999999997E-2</c:v>
                </c:pt>
                <c:pt idx="32">
                  <c:v>4.9561300000000003E-2</c:v>
                </c:pt>
                <c:pt idx="33">
                  <c:v>4.9549299999999998E-2</c:v>
                </c:pt>
                <c:pt idx="34">
                  <c:v>4.9537400000000009E-2</c:v>
                </c:pt>
                <c:pt idx="35">
                  <c:v>4.9525600000000003E-2</c:v>
                </c:pt>
                <c:pt idx="36">
                  <c:v>4.9513900000000013E-2</c:v>
                </c:pt>
                <c:pt idx="37">
                  <c:v>4.9502400000000016E-2</c:v>
                </c:pt>
                <c:pt idx="38">
                  <c:v>4.9491000000000007E-2</c:v>
                </c:pt>
                <c:pt idx="39">
                  <c:v>4.9479700000000001E-2</c:v>
                </c:pt>
                <c:pt idx="40">
                  <c:v>4.9468500000000012E-2</c:v>
                </c:pt>
                <c:pt idx="41">
                  <c:v>4.9457500000000008E-2</c:v>
                </c:pt>
                <c:pt idx="42">
                  <c:v>4.9446600000000014E-2</c:v>
                </c:pt>
                <c:pt idx="43">
                  <c:v>4.9435800000000002E-2</c:v>
                </c:pt>
                <c:pt idx="44">
                  <c:v>4.9425200000000002E-2</c:v>
                </c:pt>
                <c:pt idx="45">
                  <c:v>4.9414700000000013E-2</c:v>
                </c:pt>
                <c:pt idx="46">
                  <c:v>4.9404400000000015E-2</c:v>
                </c:pt>
                <c:pt idx="47">
                  <c:v>4.9394200000000006E-2</c:v>
                </c:pt>
                <c:pt idx="48">
                  <c:v>4.938420000000001E-2</c:v>
                </c:pt>
                <c:pt idx="49">
                  <c:v>4.9374300000000003E-2</c:v>
                </c:pt>
                <c:pt idx="50">
                  <c:v>4.9364600000000015E-2</c:v>
                </c:pt>
                <c:pt idx="51">
                  <c:v>4.935500000000001E-2</c:v>
                </c:pt>
                <c:pt idx="52">
                  <c:v>4.934560000000001E-2</c:v>
                </c:pt>
                <c:pt idx="53">
                  <c:v>4.9336300000000013E-2</c:v>
                </c:pt>
                <c:pt idx="54">
                  <c:v>4.9327300000000011E-2</c:v>
                </c:pt>
                <c:pt idx="55">
                  <c:v>4.9318400000000005E-2</c:v>
                </c:pt>
                <c:pt idx="56">
                  <c:v>4.9309600000000009E-2</c:v>
                </c:pt>
                <c:pt idx="57">
                  <c:v>4.9301100000000007E-2</c:v>
                </c:pt>
                <c:pt idx="58">
                  <c:v>4.9292700000000016E-2</c:v>
                </c:pt>
                <c:pt idx="59">
                  <c:v>4.9284500000000002E-2</c:v>
                </c:pt>
                <c:pt idx="60">
                  <c:v>4.9276399999999998E-2</c:v>
                </c:pt>
                <c:pt idx="61">
                  <c:v>4.926860000000001E-2</c:v>
                </c:pt>
                <c:pt idx="62">
                  <c:v>4.926090000000001E-2</c:v>
                </c:pt>
                <c:pt idx="63">
                  <c:v>4.925340000000001E-2</c:v>
                </c:pt>
                <c:pt idx="64">
                  <c:v>4.9246100000000001E-2</c:v>
                </c:pt>
                <c:pt idx="65">
                  <c:v>4.9239000000000005E-2</c:v>
                </c:pt>
                <c:pt idx="66">
                  <c:v>4.9232100000000008E-2</c:v>
                </c:pt>
                <c:pt idx="67">
                  <c:v>4.92253E-2</c:v>
                </c:pt>
                <c:pt idx="68">
                  <c:v>4.9218800000000007E-2</c:v>
                </c:pt>
                <c:pt idx="69">
                  <c:v>4.9212400000000017E-2</c:v>
                </c:pt>
                <c:pt idx="70">
                  <c:v>4.9206300000000008E-2</c:v>
                </c:pt>
                <c:pt idx="71">
                  <c:v>4.9200300000000002E-2</c:v>
                </c:pt>
                <c:pt idx="72">
                  <c:v>4.9194600000000005E-2</c:v>
                </c:pt>
                <c:pt idx="73">
                  <c:v>4.9189000000000004E-2</c:v>
                </c:pt>
                <c:pt idx="74">
                  <c:v>4.9183700000000011E-2</c:v>
                </c:pt>
                <c:pt idx="75">
                  <c:v>4.91785E-2</c:v>
                </c:pt>
                <c:pt idx="76">
                  <c:v>4.9173599999999998E-2</c:v>
                </c:pt>
                <c:pt idx="77">
                  <c:v>4.9168800000000006E-2</c:v>
                </c:pt>
                <c:pt idx="78">
                  <c:v>4.9164300000000008E-2</c:v>
                </c:pt>
                <c:pt idx="79">
                  <c:v>4.9160000000000009E-2</c:v>
                </c:pt>
                <c:pt idx="80">
                  <c:v>4.9155900000000002E-2</c:v>
                </c:pt>
                <c:pt idx="81">
                  <c:v>4.9152000000000008E-2</c:v>
                </c:pt>
                <c:pt idx="82">
                  <c:v>4.9148299999999999E-2</c:v>
                </c:pt>
                <c:pt idx="83">
                  <c:v>4.9144799999999995E-2</c:v>
                </c:pt>
                <c:pt idx="84">
                  <c:v>4.9141600000000007E-2</c:v>
                </c:pt>
                <c:pt idx="85">
                  <c:v>4.9138500000000009E-2</c:v>
                </c:pt>
                <c:pt idx="86">
                  <c:v>4.9135700000000004E-2</c:v>
                </c:pt>
                <c:pt idx="87">
                  <c:v>4.913300000000001E-2</c:v>
                </c:pt>
                <c:pt idx="88">
                  <c:v>4.913060000000001E-2</c:v>
                </c:pt>
                <c:pt idx="89">
                  <c:v>4.9128500000000005E-2</c:v>
                </c:pt>
                <c:pt idx="90">
                  <c:v>4.912650000000001E-2</c:v>
                </c:pt>
                <c:pt idx="91">
                  <c:v>4.9124700000000007E-2</c:v>
                </c:pt>
                <c:pt idx="92">
                  <c:v>4.9123199999999999E-2</c:v>
                </c:pt>
                <c:pt idx="93">
                  <c:v>4.9121900000000003E-2</c:v>
                </c:pt>
                <c:pt idx="94">
                  <c:v>4.9120799999999999E-2</c:v>
                </c:pt>
                <c:pt idx="95">
                  <c:v>4.9119900000000008E-2</c:v>
                </c:pt>
                <c:pt idx="96">
                  <c:v>4.9119200000000009E-2</c:v>
                </c:pt>
                <c:pt idx="97">
                  <c:v>4.9118800000000004E-2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Sheet1!$I$207</c:f>
              <c:strCache>
                <c:ptCount val="1"/>
                <c:pt idx="0">
                  <c:v>7110.56</c:v>
                </c:pt>
              </c:strCache>
            </c:strRef>
          </c:tx>
          <c:marker>
            <c:symbol val="none"/>
          </c:marker>
          <c:xVal>
            <c:numRef>
              <c:f>Sheet1!$A$208:$A$305</c:f>
              <c:numCache>
                <c:formatCode>0.00E+00</c:formatCode>
                <c:ptCount val="98"/>
                <c:pt idx="0">
                  <c:v>1.0000000000000006E-6</c:v>
                </c:pt>
                <c:pt idx="1">
                  <c:v>2.0000000000000003E-6</c:v>
                </c:pt>
                <c:pt idx="2">
                  <c:v>3.0000000000000009E-6</c:v>
                </c:pt>
                <c:pt idx="3">
                  <c:v>4.0000000000000007E-6</c:v>
                </c:pt>
                <c:pt idx="4">
                  <c:v>5.0000000000000013E-6</c:v>
                </c:pt>
                <c:pt idx="5">
                  <c:v>6.0000000000000018E-6</c:v>
                </c:pt>
                <c:pt idx="6">
                  <c:v>7.0000000000000024E-6</c:v>
                </c:pt>
                <c:pt idx="7">
                  <c:v>8.000000000000003E-6</c:v>
                </c:pt>
                <c:pt idx="8">
                  <c:v>9.0000000000000036E-6</c:v>
                </c:pt>
                <c:pt idx="9">
                  <c:v>1.0000000000000003E-5</c:v>
                </c:pt>
                <c:pt idx="10">
                  <c:v>1.1000000000000003E-5</c:v>
                </c:pt>
                <c:pt idx="11">
                  <c:v>1.2000000000000004E-5</c:v>
                </c:pt>
                <c:pt idx="12">
                  <c:v>1.2999999999999999E-5</c:v>
                </c:pt>
                <c:pt idx="13">
                  <c:v>1.4000000000000003E-5</c:v>
                </c:pt>
                <c:pt idx="14">
                  <c:v>1.5000000000000004E-5</c:v>
                </c:pt>
                <c:pt idx="15">
                  <c:v>1.5999999999999999E-5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1.9000000000000008E-5</c:v>
                </c:pt>
                <c:pt idx="19">
                  <c:v>2.0000000000000005E-5</c:v>
                </c:pt>
                <c:pt idx="20">
                  <c:v>2.1000000000000002E-5</c:v>
                </c:pt>
                <c:pt idx="21">
                  <c:v>2.2000000000000003E-5</c:v>
                </c:pt>
                <c:pt idx="22">
                  <c:v>2.3000000000000003E-5</c:v>
                </c:pt>
                <c:pt idx="23">
                  <c:v>2.4000000000000007E-5</c:v>
                </c:pt>
                <c:pt idx="24">
                  <c:v>2.5000000000000008E-5</c:v>
                </c:pt>
                <c:pt idx="25">
                  <c:v>2.6000000000000005E-5</c:v>
                </c:pt>
                <c:pt idx="26">
                  <c:v>2.7000000000000006E-5</c:v>
                </c:pt>
                <c:pt idx="27">
                  <c:v>2.8000000000000006E-5</c:v>
                </c:pt>
                <c:pt idx="28">
                  <c:v>2.9000000000000007E-5</c:v>
                </c:pt>
                <c:pt idx="29">
                  <c:v>3.0000000000000008E-5</c:v>
                </c:pt>
                <c:pt idx="30">
                  <c:v>3.1000000000000008E-5</c:v>
                </c:pt>
                <c:pt idx="31">
                  <c:v>3.2000000000000005E-5</c:v>
                </c:pt>
                <c:pt idx="32">
                  <c:v>3.3000000000000009E-5</c:v>
                </c:pt>
                <c:pt idx="33">
                  <c:v>3.4000000000000007E-5</c:v>
                </c:pt>
                <c:pt idx="34">
                  <c:v>3.5000000000000004E-5</c:v>
                </c:pt>
                <c:pt idx="35">
                  <c:v>3.6000000000000008E-5</c:v>
                </c:pt>
                <c:pt idx="36">
                  <c:v>3.7000000000000005E-5</c:v>
                </c:pt>
                <c:pt idx="37">
                  <c:v>3.8000000000000009E-5</c:v>
                </c:pt>
                <c:pt idx="38">
                  <c:v>3.9000000000000006E-5</c:v>
                </c:pt>
                <c:pt idx="39">
                  <c:v>4.000000000000001E-5</c:v>
                </c:pt>
                <c:pt idx="40">
                  <c:v>4.1000000000000007E-5</c:v>
                </c:pt>
                <c:pt idx="41">
                  <c:v>4.2000000000000004E-5</c:v>
                </c:pt>
                <c:pt idx="42">
                  <c:v>4.3000000000000008E-5</c:v>
                </c:pt>
                <c:pt idx="43">
                  <c:v>4.4000000000000006E-5</c:v>
                </c:pt>
                <c:pt idx="44">
                  <c:v>4.500000000000001E-5</c:v>
                </c:pt>
                <c:pt idx="45">
                  <c:v>4.6000000000000007E-5</c:v>
                </c:pt>
                <c:pt idx="46">
                  <c:v>4.7000000000000004E-5</c:v>
                </c:pt>
                <c:pt idx="47">
                  <c:v>4.8000000000000015E-5</c:v>
                </c:pt>
                <c:pt idx="48">
                  <c:v>4.9000000000000005E-5</c:v>
                </c:pt>
                <c:pt idx="49">
                  <c:v>5.0000000000000016E-5</c:v>
                </c:pt>
                <c:pt idx="50">
                  <c:v>5.1000000000000013E-5</c:v>
                </c:pt>
                <c:pt idx="51">
                  <c:v>5.200000000000001E-5</c:v>
                </c:pt>
                <c:pt idx="52">
                  <c:v>5.3000000000000014E-5</c:v>
                </c:pt>
                <c:pt idx="53">
                  <c:v>5.4000000000000012E-5</c:v>
                </c:pt>
                <c:pt idx="54">
                  <c:v>5.5000000000000016E-5</c:v>
                </c:pt>
                <c:pt idx="55">
                  <c:v>5.6000000000000013E-5</c:v>
                </c:pt>
                <c:pt idx="56">
                  <c:v>5.7000000000000017E-5</c:v>
                </c:pt>
                <c:pt idx="57">
                  <c:v>5.8000000000000014E-5</c:v>
                </c:pt>
                <c:pt idx="58">
                  <c:v>5.9000000000000011E-5</c:v>
                </c:pt>
                <c:pt idx="59">
                  <c:v>6.0000000000000015E-5</c:v>
                </c:pt>
                <c:pt idx="60">
                  <c:v>6.1000000000000012E-5</c:v>
                </c:pt>
                <c:pt idx="61">
                  <c:v>6.2000000000000016E-5</c:v>
                </c:pt>
                <c:pt idx="62">
                  <c:v>6.3000000000000013E-5</c:v>
                </c:pt>
                <c:pt idx="63">
                  <c:v>6.4000000000000011E-5</c:v>
                </c:pt>
                <c:pt idx="64">
                  <c:v>6.5000000000000008E-5</c:v>
                </c:pt>
                <c:pt idx="65">
                  <c:v>6.6000000000000019E-5</c:v>
                </c:pt>
                <c:pt idx="66">
                  <c:v>6.7000000000000016E-5</c:v>
                </c:pt>
                <c:pt idx="67">
                  <c:v>6.8000000000000013E-5</c:v>
                </c:pt>
                <c:pt idx="68">
                  <c:v>6.900000000000001E-5</c:v>
                </c:pt>
                <c:pt idx="69">
                  <c:v>7.0000000000000007E-5</c:v>
                </c:pt>
                <c:pt idx="70">
                  <c:v>7.1000000000000032E-5</c:v>
                </c:pt>
                <c:pt idx="71">
                  <c:v>7.2000000000000015E-5</c:v>
                </c:pt>
                <c:pt idx="72">
                  <c:v>7.3000000000000013E-5</c:v>
                </c:pt>
                <c:pt idx="73">
                  <c:v>7.400000000000001E-5</c:v>
                </c:pt>
                <c:pt idx="74">
                  <c:v>7.5000000000000007E-5</c:v>
                </c:pt>
                <c:pt idx="75">
                  <c:v>7.6000000000000018E-5</c:v>
                </c:pt>
                <c:pt idx="76">
                  <c:v>7.7000000000000028E-5</c:v>
                </c:pt>
                <c:pt idx="77">
                  <c:v>7.8000000000000026E-5</c:v>
                </c:pt>
                <c:pt idx="78">
                  <c:v>7.9000000000000023E-5</c:v>
                </c:pt>
                <c:pt idx="79">
                  <c:v>8.000000000000002E-5</c:v>
                </c:pt>
                <c:pt idx="80">
                  <c:v>8.1000000000000017E-5</c:v>
                </c:pt>
                <c:pt idx="81">
                  <c:v>8.2000000000000015E-5</c:v>
                </c:pt>
                <c:pt idx="82">
                  <c:v>8.3000000000000025E-5</c:v>
                </c:pt>
                <c:pt idx="83">
                  <c:v>8.400000000000005E-5</c:v>
                </c:pt>
                <c:pt idx="84">
                  <c:v>8.500000000000002E-5</c:v>
                </c:pt>
                <c:pt idx="85">
                  <c:v>8.6000000000000017E-5</c:v>
                </c:pt>
                <c:pt idx="86">
                  <c:v>8.7000000000000014E-5</c:v>
                </c:pt>
                <c:pt idx="87">
                  <c:v>8.8000000000000025E-5</c:v>
                </c:pt>
                <c:pt idx="88">
                  <c:v>8.9000000000000049E-5</c:v>
                </c:pt>
                <c:pt idx="89">
                  <c:v>9.0000000000000019E-5</c:v>
                </c:pt>
                <c:pt idx="90">
                  <c:v>9.1000000000000016E-5</c:v>
                </c:pt>
                <c:pt idx="91">
                  <c:v>9.2000000000000014E-5</c:v>
                </c:pt>
                <c:pt idx="92">
                  <c:v>9.3000000000000038E-5</c:v>
                </c:pt>
                <c:pt idx="93">
                  <c:v>9.4000000000000049E-5</c:v>
                </c:pt>
                <c:pt idx="94">
                  <c:v>9.5000000000000032E-5</c:v>
                </c:pt>
                <c:pt idx="95">
                  <c:v>9.600000000000003E-5</c:v>
                </c:pt>
                <c:pt idx="96">
                  <c:v>9.7000000000000013E-5</c:v>
                </c:pt>
                <c:pt idx="97">
                  <c:v>9.8000000000000037E-5</c:v>
                </c:pt>
              </c:numCache>
            </c:numRef>
          </c:xVal>
          <c:yVal>
            <c:numRef>
              <c:f>Sheet1!$I$208:$I$305</c:f>
              <c:numCache>
                <c:formatCode>General</c:formatCode>
                <c:ptCount val="98"/>
                <c:pt idx="0">
                  <c:v>4.9992200000000014E-2</c:v>
                </c:pt>
                <c:pt idx="1">
                  <c:v>4.9984399999999998E-2</c:v>
                </c:pt>
                <c:pt idx="2">
                  <c:v>4.997660000000001E-2</c:v>
                </c:pt>
                <c:pt idx="3">
                  <c:v>4.9968800000000008E-2</c:v>
                </c:pt>
                <c:pt idx="4">
                  <c:v>4.9961100000000001E-2</c:v>
                </c:pt>
                <c:pt idx="5">
                  <c:v>4.9953300000000006E-2</c:v>
                </c:pt>
                <c:pt idx="6">
                  <c:v>4.9945499999999997E-2</c:v>
                </c:pt>
                <c:pt idx="7">
                  <c:v>4.9937800000000004E-2</c:v>
                </c:pt>
                <c:pt idx="8">
                  <c:v>4.9930100000000005E-2</c:v>
                </c:pt>
                <c:pt idx="9">
                  <c:v>4.9922400000000006E-2</c:v>
                </c:pt>
                <c:pt idx="10">
                  <c:v>4.9914700000000013E-2</c:v>
                </c:pt>
                <c:pt idx="11">
                  <c:v>4.9907000000000007E-2</c:v>
                </c:pt>
                <c:pt idx="12">
                  <c:v>4.9899400000000003E-2</c:v>
                </c:pt>
                <c:pt idx="13">
                  <c:v>4.9891800000000007E-2</c:v>
                </c:pt>
                <c:pt idx="14">
                  <c:v>4.9884200000000004E-2</c:v>
                </c:pt>
                <c:pt idx="15">
                  <c:v>4.9876600000000014E-2</c:v>
                </c:pt>
                <c:pt idx="16">
                  <c:v>4.9869100000000006E-2</c:v>
                </c:pt>
                <c:pt idx="17">
                  <c:v>4.9861600000000006E-2</c:v>
                </c:pt>
                <c:pt idx="18">
                  <c:v>4.9854100000000005E-2</c:v>
                </c:pt>
                <c:pt idx="19">
                  <c:v>4.9846700000000008E-2</c:v>
                </c:pt>
                <c:pt idx="20">
                  <c:v>4.9839300000000003E-2</c:v>
                </c:pt>
                <c:pt idx="21">
                  <c:v>4.9831899999999998E-2</c:v>
                </c:pt>
                <c:pt idx="22">
                  <c:v>4.9824600000000004E-2</c:v>
                </c:pt>
                <c:pt idx="23">
                  <c:v>4.9817400000000012E-2</c:v>
                </c:pt>
                <c:pt idx="24">
                  <c:v>4.981010000000001E-2</c:v>
                </c:pt>
                <c:pt idx="25">
                  <c:v>4.9803000000000014E-2</c:v>
                </c:pt>
                <c:pt idx="26">
                  <c:v>4.9795900000000004E-2</c:v>
                </c:pt>
                <c:pt idx="27">
                  <c:v>4.9788800000000008E-2</c:v>
                </c:pt>
                <c:pt idx="28">
                  <c:v>4.9781800000000008E-2</c:v>
                </c:pt>
                <c:pt idx="29">
                  <c:v>4.9774800000000008E-2</c:v>
                </c:pt>
                <c:pt idx="30">
                  <c:v>4.9767900000000011E-2</c:v>
                </c:pt>
                <c:pt idx="31">
                  <c:v>4.9761000000000014E-2</c:v>
                </c:pt>
                <c:pt idx="32">
                  <c:v>4.9754200000000005E-2</c:v>
                </c:pt>
                <c:pt idx="33">
                  <c:v>4.9747500000000007E-2</c:v>
                </c:pt>
                <c:pt idx="34">
                  <c:v>4.9740899999999998E-2</c:v>
                </c:pt>
                <c:pt idx="35">
                  <c:v>4.9734200000000006E-2</c:v>
                </c:pt>
                <c:pt idx="36">
                  <c:v>4.9727700000000014E-2</c:v>
                </c:pt>
                <c:pt idx="37">
                  <c:v>4.9721200000000007E-2</c:v>
                </c:pt>
                <c:pt idx="38">
                  <c:v>4.971480000000001E-2</c:v>
                </c:pt>
                <c:pt idx="39">
                  <c:v>4.970850000000001E-2</c:v>
                </c:pt>
                <c:pt idx="40">
                  <c:v>4.9702300000000012E-2</c:v>
                </c:pt>
                <c:pt idx="41">
                  <c:v>4.9696100000000007E-2</c:v>
                </c:pt>
                <c:pt idx="42">
                  <c:v>4.9689999999999998E-2</c:v>
                </c:pt>
                <c:pt idx="43">
                  <c:v>4.968390000000001E-2</c:v>
                </c:pt>
                <c:pt idx="44">
                  <c:v>4.9678E-2</c:v>
                </c:pt>
                <c:pt idx="45">
                  <c:v>4.9672100000000004E-2</c:v>
                </c:pt>
                <c:pt idx="46">
                  <c:v>4.966630000000001E-2</c:v>
                </c:pt>
                <c:pt idx="47">
                  <c:v>4.9660599999999999E-2</c:v>
                </c:pt>
                <c:pt idx="48">
                  <c:v>4.9655000000000005E-2</c:v>
                </c:pt>
                <c:pt idx="49">
                  <c:v>4.9649499999999999E-2</c:v>
                </c:pt>
                <c:pt idx="50">
                  <c:v>4.9644000000000001E-2</c:v>
                </c:pt>
                <c:pt idx="51">
                  <c:v>4.9638700000000008E-2</c:v>
                </c:pt>
                <c:pt idx="52">
                  <c:v>4.9633400000000008E-2</c:v>
                </c:pt>
                <c:pt idx="53">
                  <c:v>4.9628199999999997E-2</c:v>
                </c:pt>
                <c:pt idx="54">
                  <c:v>4.9623199999999999E-2</c:v>
                </c:pt>
                <c:pt idx="55">
                  <c:v>4.9618200000000008E-2</c:v>
                </c:pt>
                <c:pt idx="56">
                  <c:v>4.9613300000000006E-2</c:v>
                </c:pt>
                <c:pt idx="57">
                  <c:v>4.96085E-2</c:v>
                </c:pt>
                <c:pt idx="58">
                  <c:v>4.9603800000000003E-2</c:v>
                </c:pt>
                <c:pt idx="59">
                  <c:v>4.959920000000001E-2</c:v>
                </c:pt>
                <c:pt idx="60">
                  <c:v>4.9594700000000012E-2</c:v>
                </c:pt>
                <c:pt idx="61">
                  <c:v>4.9590300000000011E-2</c:v>
                </c:pt>
                <c:pt idx="62">
                  <c:v>4.9586000000000005E-2</c:v>
                </c:pt>
                <c:pt idx="63">
                  <c:v>4.9581800000000002E-2</c:v>
                </c:pt>
                <c:pt idx="64">
                  <c:v>4.9577700000000002E-2</c:v>
                </c:pt>
                <c:pt idx="65">
                  <c:v>4.9573700000000005E-2</c:v>
                </c:pt>
                <c:pt idx="66">
                  <c:v>4.9569800000000004E-2</c:v>
                </c:pt>
                <c:pt idx="67">
                  <c:v>4.9566000000000006E-2</c:v>
                </c:pt>
                <c:pt idx="68">
                  <c:v>4.9562400000000013E-2</c:v>
                </c:pt>
                <c:pt idx="69">
                  <c:v>4.95588E-2</c:v>
                </c:pt>
                <c:pt idx="70">
                  <c:v>4.9555399999999999E-2</c:v>
                </c:pt>
                <c:pt idx="71">
                  <c:v>4.9551999999999999E-2</c:v>
                </c:pt>
                <c:pt idx="72">
                  <c:v>4.9548799999999997E-2</c:v>
                </c:pt>
                <c:pt idx="73">
                  <c:v>4.9545699999999998E-2</c:v>
                </c:pt>
                <c:pt idx="74">
                  <c:v>4.9542700000000009E-2</c:v>
                </c:pt>
                <c:pt idx="75">
                  <c:v>4.9539800000000002E-2</c:v>
                </c:pt>
                <c:pt idx="76">
                  <c:v>4.9537100000000008E-2</c:v>
                </c:pt>
                <c:pt idx="77">
                  <c:v>4.9534399999999999E-2</c:v>
                </c:pt>
                <c:pt idx="78">
                  <c:v>4.9531899999999997E-2</c:v>
                </c:pt>
                <c:pt idx="79">
                  <c:v>4.9529500000000004E-2</c:v>
                </c:pt>
                <c:pt idx="80">
                  <c:v>4.9527200000000007E-2</c:v>
                </c:pt>
                <c:pt idx="81">
                  <c:v>4.9525E-2</c:v>
                </c:pt>
                <c:pt idx="82">
                  <c:v>4.9522900000000009E-2</c:v>
                </c:pt>
                <c:pt idx="83">
                  <c:v>4.9521000000000003E-2</c:v>
                </c:pt>
                <c:pt idx="84">
                  <c:v>4.9519100000000003E-2</c:v>
                </c:pt>
                <c:pt idx="85">
                  <c:v>4.9517400000000017E-2</c:v>
                </c:pt>
                <c:pt idx="86">
                  <c:v>4.9515800000000006E-2</c:v>
                </c:pt>
                <c:pt idx="87">
                  <c:v>4.9514400000000014E-2</c:v>
                </c:pt>
                <c:pt idx="88">
                  <c:v>4.9513000000000015E-2</c:v>
                </c:pt>
                <c:pt idx="89">
                  <c:v>4.9511800000000002E-2</c:v>
                </c:pt>
                <c:pt idx="90">
                  <c:v>4.9510700000000012E-2</c:v>
                </c:pt>
                <c:pt idx="91">
                  <c:v>4.9509700000000004E-2</c:v>
                </c:pt>
                <c:pt idx="92">
                  <c:v>4.9508800000000006E-2</c:v>
                </c:pt>
                <c:pt idx="93">
                  <c:v>4.9508099999999999E-2</c:v>
                </c:pt>
                <c:pt idx="94">
                  <c:v>4.950750000000001E-2</c:v>
                </c:pt>
                <c:pt idx="95">
                  <c:v>4.9507000000000009E-2</c:v>
                </c:pt>
                <c:pt idx="96">
                  <c:v>4.9506600000000005E-2</c:v>
                </c:pt>
                <c:pt idx="97">
                  <c:v>4.9506400000000006E-2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Sheet1!$J$207</c:f>
              <c:strCache>
                <c:ptCount val="1"/>
                <c:pt idx="0">
                  <c:v>7999.38</c:v>
                </c:pt>
              </c:strCache>
            </c:strRef>
          </c:tx>
          <c:marker>
            <c:symbol val="none"/>
          </c:marker>
          <c:xVal>
            <c:numRef>
              <c:f>Sheet1!$A$208:$A$305</c:f>
              <c:numCache>
                <c:formatCode>0.00E+00</c:formatCode>
                <c:ptCount val="98"/>
                <c:pt idx="0">
                  <c:v>1.0000000000000006E-6</c:v>
                </c:pt>
                <c:pt idx="1">
                  <c:v>2.0000000000000003E-6</c:v>
                </c:pt>
                <c:pt idx="2">
                  <c:v>3.0000000000000009E-6</c:v>
                </c:pt>
                <c:pt idx="3">
                  <c:v>4.0000000000000007E-6</c:v>
                </c:pt>
                <c:pt idx="4">
                  <c:v>5.0000000000000013E-6</c:v>
                </c:pt>
                <c:pt idx="5">
                  <c:v>6.0000000000000018E-6</c:v>
                </c:pt>
                <c:pt idx="6">
                  <c:v>7.0000000000000024E-6</c:v>
                </c:pt>
                <c:pt idx="7">
                  <c:v>8.000000000000003E-6</c:v>
                </c:pt>
                <c:pt idx="8">
                  <c:v>9.0000000000000036E-6</c:v>
                </c:pt>
                <c:pt idx="9">
                  <c:v>1.0000000000000003E-5</c:v>
                </c:pt>
                <c:pt idx="10">
                  <c:v>1.1000000000000003E-5</c:v>
                </c:pt>
                <c:pt idx="11">
                  <c:v>1.2000000000000004E-5</c:v>
                </c:pt>
                <c:pt idx="12">
                  <c:v>1.2999999999999999E-5</c:v>
                </c:pt>
                <c:pt idx="13">
                  <c:v>1.4000000000000003E-5</c:v>
                </c:pt>
                <c:pt idx="14">
                  <c:v>1.5000000000000004E-5</c:v>
                </c:pt>
                <c:pt idx="15">
                  <c:v>1.5999999999999999E-5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1.9000000000000008E-5</c:v>
                </c:pt>
                <c:pt idx="19">
                  <c:v>2.0000000000000005E-5</c:v>
                </c:pt>
                <c:pt idx="20">
                  <c:v>2.1000000000000002E-5</c:v>
                </c:pt>
                <c:pt idx="21">
                  <c:v>2.2000000000000003E-5</c:v>
                </c:pt>
                <c:pt idx="22">
                  <c:v>2.3000000000000003E-5</c:v>
                </c:pt>
                <c:pt idx="23">
                  <c:v>2.4000000000000007E-5</c:v>
                </c:pt>
                <c:pt idx="24">
                  <c:v>2.5000000000000008E-5</c:v>
                </c:pt>
                <c:pt idx="25">
                  <c:v>2.6000000000000005E-5</c:v>
                </c:pt>
                <c:pt idx="26">
                  <c:v>2.7000000000000006E-5</c:v>
                </c:pt>
                <c:pt idx="27">
                  <c:v>2.8000000000000006E-5</c:v>
                </c:pt>
                <c:pt idx="28">
                  <c:v>2.9000000000000007E-5</c:v>
                </c:pt>
                <c:pt idx="29">
                  <c:v>3.0000000000000008E-5</c:v>
                </c:pt>
                <c:pt idx="30">
                  <c:v>3.1000000000000008E-5</c:v>
                </c:pt>
                <c:pt idx="31">
                  <c:v>3.2000000000000005E-5</c:v>
                </c:pt>
                <c:pt idx="32">
                  <c:v>3.3000000000000009E-5</c:v>
                </c:pt>
                <c:pt idx="33">
                  <c:v>3.4000000000000007E-5</c:v>
                </c:pt>
                <c:pt idx="34">
                  <c:v>3.5000000000000004E-5</c:v>
                </c:pt>
                <c:pt idx="35">
                  <c:v>3.6000000000000008E-5</c:v>
                </c:pt>
                <c:pt idx="36">
                  <c:v>3.7000000000000005E-5</c:v>
                </c:pt>
                <c:pt idx="37">
                  <c:v>3.8000000000000009E-5</c:v>
                </c:pt>
                <c:pt idx="38">
                  <c:v>3.9000000000000006E-5</c:v>
                </c:pt>
                <c:pt idx="39">
                  <c:v>4.000000000000001E-5</c:v>
                </c:pt>
                <c:pt idx="40">
                  <c:v>4.1000000000000007E-5</c:v>
                </c:pt>
                <c:pt idx="41">
                  <c:v>4.2000000000000004E-5</c:v>
                </c:pt>
                <c:pt idx="42">
                  <c:v>4.3000000000000008E-5</c:v>
                </c:pt>
                <c:pt idx="43">
                  <c:v>4.4000000000000006E-5</c:v>
                </c:pt>
                <c:pt idx="44">
                  <c:v>4.500000000000001E-5</c:v>
                </c:pt>
                <c:pt idx="45">
                  <c:v>4.6000000000000007E-5</c:v>
                </c:pt>
                <c:pt idx="46">
                  <c:v>4.7000000000000004E-5</c:v>
                </c:pt>
                <c:pt idx="47">
                  <c:v>4.8000000000000015E-5</c:v>
                </c:pt>
                <c:pt idx="48">
                  <c:v>4.9000000000000005E-5</c:v>
                </c:pt>
                <c:pt idx="49">
                  <c:v>5.0000000000000016E-5</c:v>
                </c:pt>
                <c:pt idx="50">
                  <c:v>5.1000000000000013E-5</c:v>
                </c:pt>
                <c:pt idx="51">
                  <c:v>5.200000000000001E-5</c:v>
                </c:pt>
                <c:pt idx="52">
                  <c:v>5.3000000000000014E-5</c:v>
                </c:pt>
                <c:pt idx="53">
                  <c:v>5.4000000000000012E-5</c:v>
                </c:pt>
                <c:pt idx="54">
                  <c:v>5.5000000000000016E-5</c:v>
                </c:pt>
                <c:pt idx="55">
                  <c:v>5.6000000000000013E-5</c:v>
                </c:pt>
                <c:pt idx="56">
                  <c:v>5.7000000000000017E-5</c:v>
                </c:pt>
                <c:pt idx="57">
                  <c:v>5.8000000000000014E-5</c:v>
                </c:pt>
                <c:pt idx="58">
                  <c:v>5.9000000000000011E-5</c:v>
                </c:pt>
                <c:pt idx="59">
                  <c:v>6.0000000000000015E-5</c:v>
                </c:pt>
                <c:pt idx="60">
                  <c:v>6.1000000000000012E-5</c:v>
                </c:pt>
                <c:pt idx="61">
                  <c:v>6.2000000000000016E-5</c:v>
                </c:pt>
                <c:pt idx="62">
                  <c:v>6.3000000000000013E-5</c:v>
                </c:pt>
                <c:pt idx="63">
                  <c:v>6.4000000000000011E-5</c:v>
                </c:pt>
                <c:pt idx="64">
                  <c:v>6.5000000000000008E-5</c:v>
                </c:pt>
                <c:pt idx="65">
                  <c:v>6.6000000000000019E-5</c:v>
                </c:pt>
                <c:pt idx="66">
                  <c:v>6.7000000000000016E-5</c:v>
                </c:pt>
                <c:pt idx="67">
                  <c:v>6.8000000000000013E-5</c:v>
                </c:pt>
                <c:pt idx="68">
                  <c:v>6.900000000000001E-5</c:v>
                </c:pt>
                <c:pt idx="69">
                  <c:v>7.0000000000000007E-5</c:v>
                </c:pt>
                <c:pt idx="70">
                  <c:v>7.1000000000000032E-5</c:v>
                </c:pt>
                <c:pt idx="71">
                  <c:v>7.2000000000000015E-5</c:v>
                </c:pt>
                <c:pt idx="72">
                  <c:v>7.3000000000000013E-5</c:v>
                </c:pt>
                <c:pt idx="73">
                  <c:v>7.400000000000001E-5</c:v>
                </c:pt>
                <c:pt idx="74">
                  <c:v>7.5000000000000007E-5</c:v>
                </c:pt>
                <c:pt idx="75">
                  <c:v>7.6000000000000018E-5</c:v>
                </c:pt>
                <c:pt idx="76">
                  <c:v>7.7000000000000028E-5</c:v>
                </c:pt>
                <c:pt idx="77">
                  <c:v>7.8000000000000026E-5</c:v>
                </c:pt>
                <c:pt idx="78">
                  <c:v>7.9000000000000023E-5</c:v>
                </c:pt>
                <c:pt idx="79">
                  <c:v>8.000000000000002E-5</c:v>
                </c:pt>
                <c:pt idx="80">
                  <c:v>8.1000000000000017E-5</c:v>
                </c:pt>
                <c:pt idx="81">
                  <c:v>8.2000000000000015E-5</c:v>
                </c:pt>
                <c:pt idx="82">
                  <c:v>8.3000000000000025E-5</c:v>
                </c:pt>
                <c:pt idx="83">
                  <c:v>8.400000000000005E-5</c:v>
                </c:pt>
                <c:pt idx="84">
                  <c:v>8.500000000000002E-5</c:v>
                </c:pt>
                <c:pt idx="85">
                  <c:v>8.6000000000000017E-5</c:v>
                </c:pt>
                <c:pt idx="86">
                  <c:v>8.7000000000000014E-5</c:v>
                </c:pt>
                <c:pt idx="87">
                  <c:v>8.8000000000000025E-5</c:v>
                </c:pt>
                <c:pt idx="88">
                  <c:v>8.9000000000000049E-5</c:v>
                </c:pt>
                <c:pt idx="89">
                  <c:v>9.0000000000000019E-5</c:v>
                </c:pt>
                <c:pt idx="90">
                  <c:v>9.1000000000000016E-5</c:v>
                </c:pt>
                <c:pt idx="91">
                  <c:v>9.2000000000000014E-5</c:v>
                </c:pt>
                <c:pt idx="92">
                  <c:v>9.3000000000000038E-5</c:v>
                </c:pt>
                <c:pt idx="93">
                  <c:v>9.4000000000000049E-5</c:v>
                </c:pt>
                <c:pt idx="94">
                  <c:v>9.5000000000000032E-5</c:v>
                </c:pt>
                <c:pt idx="95">
                  <c:v>9.600000000000003E-5</c:v>
                </c:pt>
                <c:pt idx="96">
                  <c:v>9.7000000000000013E-5</c:v>
                </c:pt>
                <c:pt idx="97">
                  <c:v>9.8000000000000037E-5</c:v>
                </c:pt>
              </c:numCache>
            </c:numRef>
          </c:xVal>
          <c:yVal>
            <c:numRef>
              <c:f>Sheet1!$J$208:$J$305</c:f>
              <c:numCache>
                <c:formatCode>General</c:formatCode>
                <c:ptCount val="98"/>
                <c:pt idx="0">
                  <c:v>4.9995600000000015E-2</c:v>
                </c:pt>
                <c:pt idx="1">
                  <c:v>4.9991300000000009E-2</c:v>
                </c:pt>
                <c:pt idx="2">
                  <c:v>4.9986900000000015E-2</c:v>
                </c:pt>
                <c:pt idx="3">
                  <c:v>4.9982500000000013E-2</c:v>
                </c:pt>
                <c:pt idx="4">
                  <c:v>4.9978200000000007E-2</c:v>
                </c:pt>
                <c:pt idx="5">
                  <c:v>4.9973800000000006E-2</c:v>
                </c:pt>
                <c:pt idx="6">
                  <c:v>4.9969500000000007E-2</c:v>
                </c:pt>
                <c:pt idx="7">
                  <c:v>4.9965200000000008E-2</c:v>
                </c:pt>
                <c:pt idx="8">
                  <c:v>4.9960800000000007E-2</c:v>
                </c:pt>
                <c:pt idx="9">
                  <c:v>4.9956500000000008E-2</c:v>
                </c:pt>
                <c:pt idx="10">
                  <c:v>4.9952200000000009E-2</c:v>
                </c:pt>
                <c:pt idx="11">
                  <c:v>4.9947900000000003E-2</c:v>
                </c:pt>
                <c:pt idx="12">
                  <c:v>4.9943599999999998E-2</c:v>
                </c:pt>
                <c:pt idx="13">
                  <c:v>4.9939400000000009E-2</c:v>
                </c:pt>
                <c:pt idx="14">
                  <c:v>4.9935100000000003E-2</c:v>
                </c:pt>
                <c:pt idx="15">
                  <c:v>4.9930900000000007E-2</c:v>
                </c:pt>
                <c:pt idx="16">
                  <c:v>4.9926700000000011E-2</c:v>
                </c:pt>
                <c:pt idx="17">
                  <c:v>4.9922500000000009E-2</c:v>
                </c:pt>
                <c:pt idx="18">
                  <c:v>4.9918300000000006E-2</c:v>
                </c:pt>
                <c:pt idx="19">
                  <c:v>4.991410000000001E-2</c:v>
                </c:pt>
                <c:pt idx="20">
                  <c:v>4.991000000000001E-2</c:v>
                </c:pt>
                <c:pt idx="21">
                  <c:v>4.9905900000000003E-2</c:v>
                </c:pt>
                <c:pt idx="22">
                  <c:v>4.9901800000000003E-2</c:v>
                </c:pt>
                <c:pt idx="23">
                  <c:v>4.9897700000000017E-2</c:v>
                </c:pt>
                <c:pt idx="24">
                  <c:v>4.9893700000000013E-2</c:v>
                </c:pt>
                <c:pt idx="25">
                  <c:v>4.9889599999999999E-2</c:v>
                </c:pt>
                <c:pt idx="26">
                  <c:v>4.9885600000000009E-2</c:v>
                </c:pt>
                <c:pt idx="27">
                  <c:v>4.9881700000000008E-2</c:v>
                </c:pt>
                <c:pt idx="28">
                  <c:v>4.9877800000000007E-2</c:v>
                </c:pt>
                <c:pt idx="29">
                  <c:v>4.9873800000000003E-2</c:v>
                </c:pt>
                <c:pt idx="30">
                  <c:v>4.9870000000000005E-2</c:v>
                </c:pt>
                <c:pt idx="31">
                  <c:v>4.986610000000001E-2</c:v>
                </c:pt>
                <c:pt idx="32">
                  <c:v>4.9862300000000012E-2</c:v>
                </c:pt>
                <c:pt idx="33">
                  <c:v>4.985860000000001E-2</c:v>
                </c:pt>
                <c:pt idx="34">
                  <c:v>4.9854800000000005E-2</c:v>
                </c:pt>
                <c:pt idx="35">
                  <c:v>4.9851100000000002E-2</c:v>
                </c:pt>
                <c:pt idx="36">
                  <c:v>4.9847500000000003E-2</c:v>
                </c:pt>
                <c:pt idx="37">
                  <c:v>4.9843899999999997E-2</c:v>
                </c:pt>
                <c:pt idx="38">
                  <c:v>4.9840300000000004E-2</c:v>
                </c:pt>
                <c:pt idx="39">
                  <c:v>4.9836700000000012E-2</c:v>
                </c:pt>
                <c:pt idx="40">
                  <c:v>4.9833200000000015E-2</c:v>
                </c:pt>
                <c:pt idx="41">
                  <c:v>4.98298E-2</c:v>
                </c:pt>
                <c:pt idx="42">
                  <c:v>4.9826300000000011E-2</c:v>
                </c:pt>
                <c:pt idx="43">
                  <c:v>4.9823000000000006E-2</c:v>
                </c:pt>
                <c:pt idx="44">
                  <c:v>4.9819600000000006E-2</c:v>
                </c:pt>
                <c:pt idx="45">
                  <c:v>4.9816300000000015E-2</c:v>
                </c:pt>
                <c:pt idx="46">
                  <c:v>4.9813100000000013E-2</c:v>
                </c:pt>
                <c:pt idx="47">
                  <c:v>4.9809899999999997E-2</c:v>
                </c:pt>
                <c:pt idx="48">
                  <c:v>4.9806800000000012E-2</c:v>
                </c:pt>
                <c:pt idx="49">
                  <c:v>4.9803700000000013E-2</c:v>
                </c:pt>
                <c:pt idx="50">
                  <c:v>4.9800600000000014E-2</c:v>
                </c:pt>
                <c:pt idx="51">
                  <c:v>4.9797600000000011E-2</c:v>
                </c:pt>
                <c:pt idx="52">
                  <c:v>4.9794700000000018E-2</c:v>
                </c:pt>
                <c:pt idx="53">
                  <c:v>4.9791800000000011E-2</c:v>
                </c:pt>
                <c:pt idx="54">
                  <c:v>4.9788900000000004E-2</c:v>
                </c:pt>
                <c:pt idx="55">
                  <c:v>4.9786100000000014E-2</c:v>
                </c:pt>
                <c:pt idx="56">
                  <c:v>4.9783400000000005E-2</c:v>
                </c:pt>
                <c:pt idx="57">
                  <c:v>4.9780700000000011E-2</c:v>
                </c:pt>
                <c:pt idx="58">
                  <c:v>4.977800000000001E-2</c:v>
                </c:pt>
                <c:pt idx="59">
                  <c:v>4.9775500000000007E-2</c:v>
                </c:pt>
                <c:pt idx="60">
                  <c:v>4.9772900000000016E-2</c:v>
                </c:pt>
                <c:pt idx="61">
                  <c:v>4.9770500000000009E-2</c:v>
                </c:pt>
                <c:pt idx="62">
                  <c:v>4.976810000000001E-2</c:v>
                </c:pt>
                <c:pt idx="63">
                  <c:v>4.976570000000001E-2</c:v>
                </c:pt>
                <c:pt idx="64">
                  <c:v>4.9763400000000013E-2</c:v>
                </c:pt>
                <c:pt idx="65">
                  <c:v>4.9761200000000005E-2</c:v>
                </c:pt>
                <c:pt idx="66">
                  <c:v>4.9759000000000005E-2</c:v>
                </c:pt>
                <c:pt idx="67">
                  <c:v>4.9756900000000014E-2</c:v>
                </c:pt>
                <c:pt idx="68">
                  <c:v>4.9754900000000005E-2</c:v>
                </c:pt>
                <c:pt idx="69">
                  <c:v>4.9752900000000017E-2</c:v>
                </c:pt>
                <c:pt idx="70">
                  <c:v>4.9750900000000015E-2</c:v>
                </c:pt>
                <c:pt idx="71">
                  <c:v>4.9749099999999997E-2</c:v>
                </c:pt>
                <c:pt idx="72">
                  <c:v>4.9747300000000008E-2</c:v>
                </c:pt>
                <c:pt idx="73">
                  <c:v>4.9745500000000005E-2</c:v>
                </c:pt>
                <c:pt idx="74">
                  <c:v>4.9743800000000005E-2</c:v>
                </c:pt>
                <c:pt idx="75">
                  <c:v>4.9742200000000014E-2</c:v>
                </c:pt>
                <c:pt idx="76">
                  <c:v>4.9740700000000006E-2</c:v>
                </c:pt>
                <c:pt idx="77">
                  <c:v>4.9739200000000004E-2</c:v>
                </c:pt>
                <c:pt idx="78">
                  <c:v>4.9737800000000013E-2</c:v>
                </c:pt>
                <c:pt idx="79">
                  <c:v>4.9736400000000021E-2</c:v>
                </c:pt>
                <c:pt idx="80">
                  <c:v>4.9735100000000004E-2</c:v>
                </c:pt>
                <c:pt idx="81">
                  <c:v>4.9733900000000004E-2</c:v>
                </c:pt>
                <c:pt idx="82">
                  <c:v>4.9732700000000019E-2</c:v>
                </c:pt>
                <c:pt idx="83">
                  <c:v>4.9731700000000011E-2</c:v>
                </c:pt>
                <c:pt idx="84">
                  <c:v>4.9730600000000014E-2</c:v>
                </c:pt>
                <c:pt idx="85">
                  <c:v>4.9729700000000009E-2</c:v>
                </c:pt>
                <c:pt idx="86">
                  <c:v>4.9728800000000004E-2</c:v>
                </c:pt>
                <c:pt idx="87">
                  <c:v>4.9728000000000008E-2</c:v>
                </c:pt>
                <c:pt idx="88">
                  <c:v>4.9727200000000006E-2</c:v>
                </c:pt>
                <c:pt idx="89">
                  <c:v>4.9726500000000014E-2</c:v>
                </c:pt>
                <c:pt idx="90">
                  <c:v>4.972590000000001E-2</c:v>
                </c:pt>
                <c:pt idx="91">
                  <c:v>4.972540000000001E-2</c:v>
                </c:pt>
                <c:pt idx="92">
                  <c:v>4.9724900000000009E-2</c:v>
                </c:pt>
                <c:pt idx="93">
                  <c:v>4.9724500000000005E-2</c:v>
                </c:pt>
                <c:pt idx="94">
                  <c:v>4.9724100000000007E-2</c:v>
                </c:pt>
                <c:pt idx="95">
                  <c:v>4.9723800000000005E-2</c:v>
                </c:pt>
                <c:pt idx="96">
                  <c:v>4.9723600000000014E-2</c:v>
                </c:pt>
                <c:pt idx="97">
                  <c:v>4.9723500000000011E-2</c:v>
                </c:pt>
              </c:numCache>
            </c:numRef>
          </c:yVal>
          <c:smooth val="1"/>
        </c:ser>
        <c:axId val="67070208"/>
        <c:axId val="67096960"/>
      </c:scatterChart>
      <c:valAx>
        <c:axId val="670702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/>
                  <a:t>distance</a:t>
                </a:r>
              </a:p>
            </c:rich>
          </c:tx>
          <c:layout/>
        </c:title>
        <c:numFmt formatCode="0.00E+00" sourceLinked="1"/>
        <c:tickLblPos val="nextTo"/>
        <c:crossAx val="67096960"/>
        <c:crosses val="autoZero"/>
        <c:crossBetween val="midCat"/>
      </c:valAx>
      <c:valAx>
        <c:axId val="670969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en-US"/>
                  <a:t>c</a:t>
                </a:r>
              </a:p>
            </c:rich>
          </c:tx>
          <c:layout/>
        </c:title>
        <c:numFmt formatCode="General" sourceLinked="1"/>
        <c:tickLblPos val="nextTo"/>
        <c:crossAx val="6707020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/>
            </a:pPr>
            <a:r>
              <a:rPr lang="en-US" altLang="en-US"/>
              <a:t>1173K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power"/>
            <c:dispEq val="1"/>
            <c:trendlineLbl>
              <c:layout>
                <c:manualLayout>
                  <c:x val="-0.24078958419593882"/>
                  <c:y val="-4.4194674970360975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800"/>
                  </a:pPr>
                  <a:endParaRPr lang="ko-KR"/>
                </a:p>
              </c:txPr>
            </c:trendlineLbl>
          </c:trendline>
          <c:xVal>
            <c:numRef>
              <c:f>Sheet1!$A$24:$A$93</c:f>
              <c:numCache>
                <c:formatCode>General</c:formatCode>
                <c:ptCount val="70"/>
                <c:pt idx="0">
                  <c:v>1000</c:v>
                </c:pt>
                <c:pt idx="1">
                  <c:v>1100</c:v>
                </c:pt>
                <c:pt idx="2">
                  <c:v>1200</c:v>
                </c:pt>
                <c:pt idx="3">
                  <c:v>1300</c:v>
                </c:pt>
                <c:pt idx="4">
                  <c:v>1400</c:v>
                </c:pt>
                <c:pt idx="5">
                  <c:v>1500</c:v>
                </c:pt>
                <c:pt idx="6">
                  <c:v>1600</c:v>
                </c:pt>
                <c:pt idx="7">
                  <c:v>1700</c:v>
                </c:pt>
                <c:pt idx="8">
                  <c:v>1800</c:v>
                </c:pt>
                <c:pt idx="9">
                  <c:v>1900</c:v>
                </c:pt>
                <c:pt idx="10">
                  <c:v>2000</c:v>
                </c:pt>
                <c:pt idx="11">
                  <c:v>2100</c:v>
                </c:pt>
                <c:pt idx="12">
                  <c:v>2200</c:v>
                </c:pt>
                <c:pt idx="13">
                  <c:v>2300</c:v>
                </c:pt>
                <c:pt idx="14">
                  <c:v>2400</c:v>
                </c:pt>
                <c:pt idx="15">
                  <c:v>2500</c:v>
                </c:pt>
                <c:pt idx="16">
                  <c:v>2600</c:v>
                </c:pt>
                <c:pt idx="17">
                  <c:v>2700</c:v>
                </c:pt>
                <c:pt idx="18">
                  <c:v>2800</c:v>
                </c:pt>
                <c:pt idx="19">
                  <c:v>2900</c:v>
                </c:pt>
                <c:pt idx="20">
                  <c:v>3000</c:v>
                </c:pt>
                <c:pt idx="21">
                  <c:v>3100</c:v>
                </c:pt>
                <c:pt idx="22">
                  <c:v>3200</c:v>
                </c:pt>
                <c:pt idx="23">
                  <c:v>3300</c:v>
                </c:pt>
                <c:pt idx="24">
                  <c:v>3400</c:v>
                </c:pt>
                <c:pt idx="25">
                  <c:v>3500</c:v>
                </c:pt>
                <c:pt idx="26">
                  <c:v>3600</c:v>
                </c:pt>
                <c:pt idx="27">
                  <c:v>3700</c:v>
                </c:pt>
                <c:pt idx="28">
                  <c:v>3800</c:v>
                </c:pt>
                <c:pt idx="29">
                  <c:v>3900</c:v>
                </c:pt>
                <c:pt idx="30">
                  <c:v>4000</c:v>
                </c:pt>
                <c:pt idx="31">
                  <c:v>4100</c:v>
                </c:pt>
                <c:pt idx="32">
                  <c:v>4200</c:v>
                </c:pt>
                <c:pt idx="33">
                  <c:v>4300</c:v>
                </c:pt>
                <c:pt idx="34">
                  <c:v>4400</c:v>
                </c:pt>
                <c:pt idx="35">
                  <c:v>4500</c:v>
                </c:pt>
                <c:pt idx="36">
                  <c:v>4600</c:v>
                </c:pt>
                <c:pt idx="37">
                  <c:v>4700</c:v>
                </c:pt>
                <c:pt idx="38">
                  <c:v>4800</c:v>
                </c:pt>
                <c:pt idx="39">
                  <c:v>4900</c:v>
                </c:pt>
                <c:pt idx="40">
                  <c:v>5000</c:v>
                </c:pt>
                <c:pt idx="41">
                  <c:v>5100</c:v>
                </c:pt>
                <c:pt idx="42">
                  <c:v>5200</c:v>
                </c:pt>
                <c:pt idx="43">
                  <c:v>5300</c:v>
                </c:pt>
                <c:pt idx="44">
                  <c:v>5400</c:v>
                </c:pt>
                <c:pt idx="45">
                  <c:v>5500</c:v>
                </c:pt>
                <c:pt idx="46">
                  <c:v>5600</c:v>
                </c:pt>
                <c:pt idx="47">
                  <c:v>5700</c:v>
                </c:pt>
                <c:pt idx="48">
                  <c:v>5800</c:v>
                </c:pt>
                <c:pt idx="49">
                  <c:v>5900</c:v>
                </c:pt>
                <c:pt idx="50">
                  <c:v>6000</c:v>
                </c:pt>
                <c:pt idx="51">
                  <c:v>6100</c:v>
                </c:pt>
                <c:pt idx="52">
                  <c:v>6200</c:v>
                </c:pt>
                <c:pt idx="53">
                  <c:v>6300</c:v>
                </c:pt>
                <c:pt idx="54">
                  <c:v>6400</c:v>
                </c:pt>
                <c:pt idx="55">
                  <c:v>6500</c:v>
                </c:pt>
                <c:pt idx="56">
                  <c:v>6600</c:v>
                </c:pt>
                <c:pt idx="57">
                  <c:v>6700</c:v>
                </c:pt>
                <c:pt idx="58">
                  <c:v>6800</c:v>
                </c:pt>
                <c:pt idx="59">
                  <c:v>6900</c:v>
                </c:pt>
                <c:pt idx="60">
                  <c:v>7000</c:v>
                </c:pt>
                <c:pt idx="61">
                  <c:v>7100</c:v>
                </c:pt>
                <c:pt idx="62">
                  <c:v>7200</c:v>
                </c:pt>
                <c:pt idx="63">
                  <c:v>7300</c:v>
                </c:pt>
                <c:pt idx="64">
                  <c:v>7400</c:v>
                </c:pt>
                <c:pt idx="65">
                  <c:v>7500</c:v>
                </c:pt>
                <c:pt idx="66">
                  <c:v>7600</c:v>
                </c:pt>
                <c:pt idx="67">
                  <c:v>7700</c:v>
                </c:pt>
                <c:pt idx="68">
                  <c:v>7800</c:v>
                </c:pt>
                <c:pt idx="69">
                  <c:v>7900</c:v>
                </c:pt>
              </c:numCache>
            </c:numRef>
          </c:xVal>
          <c:yVal>
            <c:numRef>
              <c:f>Sheet1!$B$24:$B$93</c:f>
              <c:numCache>
                <c:formatCode>0.00E+00</c:formatCode>
                <c:ptCount val="70"/>
                <c:pt idx="0">
                  <c:v>1.1000000000000003E-5</c:v>
                </c:pt>
                <c:pt idx="1">
                  <c:v>1.1000000000000003E-5</c:v>
                </c:pt>
                <c:pt idx="2">
                  <c:v>1.2000000000000004E-5</c:v>
                </c:pt>
                <c:pt idx="3">
                  <c:v>1.2000000000000004E-5</c:v>
                </c:pt>
                <c:pt idx="4">
                  <c:v>1.2999999999999999E-5</c:v>
                </c:pt>
                <c:pt idx="5">
                  <c:v>1.2999999999999999E-5</c:v>
                </c:pt>
                <c:pt idx="6">
                  <c:v>1.2999999999999999E-5</c:v>
                </c:pt>
                <c:pt idx="7">
                  <c:v>1.4000000000000003E-5</c:v>
                </c:pt>
                <c:pt idx="8">
                  <c:v>1.4000000000000003E-5</c:v>
                </c:pt>
                <c:pt idx="9">
                  <c:v>1.5000000000000004E-5</c:v>
                </c:pt>
                <c:pt idx="10">
                  <c:v>1.5000000000000004E-5</c:v>
                </c:pt>
                <c:pt idx="11">
                  <c:v>1.5999999999999999E-5</c:v>
                </c:pt>
                <c:pt idx="12">
                  <c:v>1.5999999999999999E-5</c:v>
                </c:pt>
                <c:pt idx="13">
                  <c:v>1.5999999999999999E-5</c:v>
                </c:pt>
                <c:pt idx="14">
                  <c:v>1.7000000000000003E-5</c:v>
                </c:pt>
                <c:pt idx="15">
                  <c:v>1.7000000000000003E-5</c:v>
                </c:pt>
                <c:pt idx="16">
                  <c:v>1.7000000000000003E-5</c:v>
                </c:pt>
                <c:pt idx="17">
                  <c:v>1.8000000000000004E-5</c:v>
                </c:pt>
                <c:pt idx="18">
                  <c:v>1.8000000000000004E-5</c:v>
                </c:pt>
                <c:pt idx="19">
                  <c:v>1.8000000000000004E-5</c:v>
                </c:pt>
                <c:pt idx="20">
                  <c:v>1.9000000000000008E-5</c:v>
                </c:pt>
                <c:pt idx="21">
                  <c:v>1.9000000000000008E-5</c:v>
                </c:pt>
                <c:pt idx="22">
                  <c:v>1.9000000000000008E-5</c:v>
                </c:pt>
                <c:pt idx="23">
                  <c:v>2.0000000000000005E-5</c:v>
                </c:pt>
                <c:pt idx="24">
                  <c:v>2.0000000000000005E-5</c:v>
                </c:pt>
                <c:pt idx="25">
                  <c:v>2.0000000000000005E-5</c:v>
                </c:pt>
                <c:pt idx="26">
                  <c:v>2.0000000000000005E-5</c:v>
                </c:pt>
                <c:pt idx="27">
                  <c:v>2.1000000000000002E-5</c:v>
                </c:pt>
                <c:pt idx="28">
                  <c:v>2.1000000000000002E-5</c:v>
                </c:pt>
                <c:pt idx="29">
                  <c:v>2.1000000000000002E-5</c:v>
                </c:pt>
                <c:pt idx="30">
                  <c:v>2.2000000000000003E-5</c:v>
                </c:pt>
                <c:pt idx="31">
                  <c:v>2.2000000000000003E-5</c:v>
                </c:pt>
                <c:pt idx="32">
                  <c:v>2.2000000000000003E-5</c:v>
                </c:pt>
                <c:pt idx="33">
                  <c:v>2.2000000000000003E-5</c:v>
                </c:pt>
                <c:pt idx="34">
                  <c:v>2.3000000000000003E-5</c:v>
                </c:pt>
                <c:pt idx="35">
                  <c:v>2.3000000000000003E-5</c:v>
                </c:pt>
                <c:pt idx="36">
                  <c:v>2.3000000000000003E-5</c:v>
                </c:pt>
                <c:pt idx="37">
                  <c:v>2.3000000000000003E-5</c:v>
                </c:pt>
                <c:pt idx="38">
                  <c:v>2.4000000000000007E-5</c:v>
                </c:pt>
                <c:pt idx="39">
                  <c:v>2.4000000000000007E-5</c:v>
                </c:pt>
                <c:pt idx="40">
                  <c:v>2.4000000000000007E-5</c:v>
                </c:pt>
                <c:pt idx="41">
                  <c:v>2.4000000000000007E-5</c:v>
                </c:pt>
                <c:pt idx="42">
                  <c:v>2.5000000000000008E-5</c:v>
                </c:pt>
                <c:pt idx="43">
                  <c:v>2.5000000000000008E-5</c:v>
                </c:pt>
                <c:pt idx="44">
                  <c:v>2.5000000000000008E-5</c:v>
                </c:pt>
                <c:pt idx="45">
                  <c:v>2.5000000000000008E-5</c:v>
                </c:pt>
                <c:pt idx="46">
                  <c:v>2.6000000000000005E-5</c:v>
                </c:pt>
                <c:pt idx="47">
                  <c:v>2.6000000000000005E-5</c:v>
                </c:pt>
                <c:pt idx="48">
                  <c:v>2.6000000000000005E-5</c:v>
                </c:pt>
                <c:pt idx="49">
                  <c:v>2.6000000000000005E-5</c:v>
                </c:pt>
                <c:pt idx="50">
                  <c:v>2.7000000000000006E-5</c:v>
                </c:pt>
                <c:pt idx="51">
                  <c:v>2.7000000000000006E-5</c:v>
                </c:pt>
                <c:pt idx="52">
                  <c:v>2.7000000000000006E-5</c:v>
                </c:pt>
                <c:pt idx="53">
                  <c:v>2.7000000000000006E-5</c:v>
                </c:pt>
                <c:pt idx="54">
                  <c:v>2.7000000000000006E-5</c:v>
                </c:pt>
                <c:pt idx="55">
                  <c:v>2.8000000000000006E-5</c:v>
                </c:pt>
                <c:pt idx="56">
                  <c:v>2.8000000000000006E-5</c:v>
                </c:pt>
                <c:pt idx="57">
                  <c:v>2.8000000000000006E-5</c:v>
                </c:pt>
                <c:pt idx="58">
                  <c:v>2.8000000000000006E-5</c:v>
                </c:pt>
                <c:pt idx="59">
                  <c:v>2.9000000000000007E-5</c:v>
                </c:pt>
                <c:pt idx="60">
                  <c:v>2.9000000000000007E-5</c:v>
                </c:pt>
                <c:pt idx="61">
                  <c:v>2.9000000000000007E-5</c:v>
                </c:pt>
                <c:pt idx="62">
                  <c:v>2.9000000000000007E-5</c:v>
                </c:pt>
                <c:pt idx="63">
                  <c:v>2.9000000000000007E-5</c:v>
                </c:pt>
                <c:pt idx="64">
                  <c:v>3.0000000000000008E-5</c:v>
                </c:pt>
                <c:pt idx="65">
                  <c:v>3.0000000000000008E-5</c:v>
                </c:pt>
                <c:pt idx="66">
                  <c:v>3.0000000000000008E-5</c:v>
                </c:pt>
                <c:pt idx="67">
                  <c:v>3.0000000000000008E-5</c:v>
                </c:pt>
                <c:pt idx="68">
                  <c:v>3.0000000000000008E-5</c:v>
                </c:pt>
                <c:pt idx="69">
                  <c:v>3.1000000000000008E-5</c:v>
                </c:pt>
              </c:numCache>
            </c:numRef>
          </c:yVal>
        </c:ser>
        <c:axId val="67185280"/>
        <c:axId val="67191552"/>
      </c:scatterChart>
      <c:valAx>
        <c:axId val="67185280"/>
        <c:scaling>
          <c:logBase val="10"/>
          <c:orientation val="minMax"/>
          <c:min val="8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/>
                  <a:t>time(s)</a:t>
                </a:r>
              </a:p>
            </c:rich>
          </c:tx>
          <c:layout/>
        </c:title>
        <c:numFmt formatCode="General" sourceLinked="1"/>
        <c:tickLblPos val="nextTo"/>
        <c:crossAx val="67191552"/>
        <c:crosses val="autoZero"/>
        <c:crossBetween val="midCat"/>
      </c:valAx>
      <c:valAx>
        <c:axId val="67191552"/>
        <c:scaling>
          <c:logBase val="10"/>
          <c:orientation val="minMax"/>
          <c:max val="1.0000000000000009E-4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en-US"/>
                  <a:t>injection distance</a:t>
                </a:r>
              </a:p>
            </c:rich>
          </c:tx>
          <c:layout/>
        </c:title>
        <c:numFmt formatCode="0.00E+00" sourceLinked="1"/>
        <c:tickLblPos val="nextTo"/>
        <c:crossAx val="67185280"/>
        <c:crosses val="autoZero"/>
        <c:crossBetween val="midCat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en-US"/>
              <a:t>1000s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exp"/>
            <c:dispEq val="1"/>
            <c:trendlineLbl>
              <c:layout>
                <c:manualLayout>
                  <c:x val="-0.19421719160104994"/>
                  <c:y val="7.644429862933802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800"/>
                  </a:pPr>
                  <a:endParaRPr lang="ko-KR"/>
                </a:p>
              </c:txPr>
            </c:trendlineLbl>
          </c:trendline>
          <c:xVal>
            <c:numRef>
              <c:f>Sheet1!$A$2:$A$22</c:f>
              <c:numCache>
                <c:formatCode>General</c:formatCode>
                <c:ptCount val="21"/>
                <c:pt idx="0">
                  <c:v>1173</c:v>
                </c:pt>
                <c:pt idx="1">
                  <c:v>1188</c:v>
                </c:pt>
                <c:pt idx="2">
                  <c:v>1203</c:v>
                </c:pt>
                <c:pt idx="3">
                  <c:v>1218</c:v>
                </c:pt>
                <c:pt idx="4">
                  <c:v>1233</c:v>
                </c:pt>
                <c:pt idx="5">
                  <c:v>1248</c:v>
                </c:pt>
                <c:pt idx="6">
                  <c:v>1263</c:v>
                </c:pt>
                <c:pt idx="7">
                  <c:v>1278</c:v>
                </c:pt>
                <c:pt idx="8">
                  <c:v>1293</c:v>
                </c:pt>
                <c:pt idx="9">
                  <c:v>1308</c:v>
                </c:pt>
                <c:pt idx="10">
                  <c:v>1323</c:v>
                </c:pt>
                <c:pt idx="11">
                  <c:v>1338</c:v>
                </c:pt>
                <c:pt idx="12">
                  <c:v>1353</c:v>
                </c:pt>
                <c:pt idx="13">
                  <c:v>1368</c:v>
                </c:pt>
                <c:pt idx="14">
                  <c:v>1383</c:v>
                </c:pt>
                <c:pt idx="15">
                  <c:v>1398</c:v>
                </c:pt>
                <c:pt idx="16">
                  <c:v>1413</c:v>
                </c:pt>
                <c:pt idx="17">
                  <c:v>1428</c:v>
                </c:pt>
                <c:pt idx="18">
                  <c:v>1443</c:v>
                </c:pt>
                <c:pt idx="19">
                  <c:v>1458</c:v>
                </c:pt>
                <c:pt idx="20">
                  <c:v>1473</c:v>
                </c:pt>
              </c:numCache>
            </c:numRef>
          </c:xVal>
          <c:yVal>
            <c:numRef>
              <c:f>Sheet1!$B$2:$B$22</c:f>
              <c:numCache>
                <c:formatCode>0.00E+00</c:formatCode>
                <c:ptCount val="21"/>
                <c:pt idx="0">
                  <c:v>1.1000000000000003E-5</c:v>
                </c:pt>
                <c:pt idx="1">
                  <c:v>1.2000000000000004E-5</c:v>
                </c:pt>
                <c:pt idx="2">
                  <c:v>1.2999999999999999E-5</c:v>
                </c:pt>
                <c:pt idx="3">
                  <c:v>1.4000000000000003E-5</c:v>
                </c:pt>
                <c:pt idx="4">
                  <c:v>1.5000000000000004E-5</c:v>
                </c:pt>
                <c:pt idx="5">
                  <c:v>1.7000000000000003E-5</c:v>
                </c:pt>
                <c:pt idx="6">
                  <c:v>1.8000000000000004E-5</c:v>
                </c:pt>
                <c:pt idx="7">
                  <c:v>2.0000000000000005E-5</c:v>
                </c:pt>
                <c:pt idx="8">
                  <c:v>2.2000000000000003E-5</c:v>
                </c:pt>
                <c:pt idx="9">
                  <c:v>2.4000000000000007E-5</c:v>
                </c:pt>
                <c:pt idx="10">
                  <c:v>2.6000000000000005E-5</c:v>
                </c:pt>
                <c:pt idx="11">
                  <c:v>2.8000000000000006E-5</c:v>
                </c:pt>
                <c:pt idx="12">
                  <c:v>3.0000000000000008E-5</c:v>
                </c:pt>
                <c:pt idx="13">
                  <c:v>3.2000000000000005E-5</c:v>
                </c:pt>
                <c:pt idx="14">
                  <c:v>3.4000000000000007E-5</c:v>
                </c:pt>
                <c:pt idx="15">
                  <c:v>3.7000000000000005E-5</c:v>
                </c:pt>
                <c:pt idx="16">
                  <c:v>4.000000000000001E-5</c:v>
                </c:pt>
                <c:pt idx="17">
                  <c:v>4.3000000000000008E-5</c:v>
                </c:pt>
                <c:pt idx="18">
                  <c:v>4.7000000000000004E-5</c:v>
                </c:pt>
                <c:pt idx="19">
                  <c:v>5.1000000000000013E-5</c:v>
                </c:pt>
                <c:pt idx="20">
                  <c:v>5.7000000000000017E-5</c:v>
                </c:pt>
              </c:numCache>
            </c:numRef>
          </c:yVal>
        </c:ser>
        <c:axId val="67221760"/>
        <c:axId val="67109248"/>
      </c:scatterChart>
      <c:valAx>
        <c:axId val="67221760"/>
        <c:scaling>
          <c:orientation val="minMax"/>
          <c:max val="1500"/>
          <c:min val="11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/>
                  <a:t>temperature(K)</a:t>
                </a:r>
              </a:p>
            </c:rich>
          </c:tx>
          <c:layout/>
        </c:title>
        <c:numFmt formatCode="General" sourceLinked="1"/>
        <c:tickLblPos val="nextTo"/>
        <c:crossAx val="67109248"/>
        <c:crosses val="autoZero"/>
        <c:crossBetween val="midCat"/>
      </c:valAx>
      <c:valAx>
        <c:axId val="67109248"/>
        <c:scaling>
          <c:logBase val="10"/>
          <c:orientation val="minMax"/>
          <c:max val="1.0000000000000009E-4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en-US"/>
                  <a:t>injection distance</a:t>
                </a:r>
              </a:p>
            </c:rich>
          </c:tx>
          <c:layout/>
        </c:title>
        <c:numFmt formatCode="0.00E+00" sourceLinked="1"/>
        <c:tickLblPos val="nextTo"/>
        <c:crossAx val="67221760"/>
        <c:crosses val="autoZero"/>
        <c:crossBetween val="midCat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exp"/>
            <c:dispEq val="1"/>
            <c:trendlineLbl>
              <c:layout>
                <c:manualLayout>
                  <c:x val="2.5643632584358526E-3"/>
                  <c:y val="-0.43450306389178539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800"/>
                  </a:pPr>
                  <a:endParaRPr lang="ko-KR"/>
                </a:p>
              </c:txPr>
            </c:trendlineLbl>
          </c:trendline>
          <c:xVal>
            <c:numRef>
              <c:f>Sheet1!$A$95:$A$115</c:f>
              <c:numCache>
                <c:formatCode>General</c:formatCode>
                <c:ptCount val="21"/>
                <c:pt idx="0">
                  <c:v>8.525149190110828E-4</c:v>
                </c:pt>
                <c:pt idx="1">
                  <c:v>8.4175084175084204E-4</c:v>
                </c:pt>
                <c:pt idx="2">
                  <c:v>8.3125519534497135E-4</c:v>
                </c:pt>
                <c:pt idx="3">
                  <c:v>8.2101806239737272E-4</c:v>
                </c:pt>
                <c:pt idx="4">
                  <c:v>8.1103000811030021E-4</c:v>
                </c:pt>
                <c:pt idx="5">
                  <c:v>8.0128205128205147E-4</c:v>
                </c:pt>
                <c:pt idx="6">
                  <c:v>7.9176563737133826E-4</c:v>
                </c:pt>
                <c:pt idx="7">
                  <c:v>7.8247261345852908E-4</c:v>
                </c:pt>
                <c:pt idx="8">
                  <c:v>7.7339520494972946E-4</c:v>
                </c:pt>
                <c:pt idx="9">
                  <c:v>7.6452599388379227E-4</c:v>
                </c:pt>
                <c:pt idx="10">
                  <c:v>7.558578987150417E-4</c:v>
                </c:pt>
                <c:pt idx="11">
                  <c:v>7.4738415545590458E-4</c:v>
                </c:pt>
                <c:pt idx="12">
                  <c:v>7.3909830007390983E-4</c:v>
                </c:pt>
                <c:pt idx="13">
                  <c:v>7.309941520467838E-4</c:v>
                </c:pt>
                <c:pt idx="14">
                  <c:v>7.2306579898770808E-4</c:v>
                </c:pt>
                <c:pt idx="15">
                  <c:v>7.1530758226037207E-4</c:v>
                </c:pt>
                <c:pt idx="16">
                  <c:v>7.0771408351026209E-4</c:v>
                </c:pt>
                <c:pt idx="17">
                  <c:v>7.0028011204481804E-4</c:v>
                </c:pt>
                <c:pt idx="18">
                  <c:v>6.9300069300069311E-4</c:v>
                </c:pt>
                <c:pt idx="19">
                  <c:v>6.8587105624142667E-4</c:v>
                </c:pt>
                <c:pt idx="20">
                  <c:v>6.788866259334693E-4</c:v>
                </c:pt>
              </c:numCache>
            </c:numRef>
          </c:xVal>
          <c:yVal>
            <c:numRef>
              <c:f>Sheet1!$B$95:$B$115</c:f>
              <c:numCache>
                <c:formatCode>0.00E+00</c:formatCode>
                <c:ptCount val="21"/>
                <c:pt idx="0">
                  <c:v>1.1000000000000003E-5</c:v>
                </c:pt>
                <c:pt idx="1">
                  <c:v>1.2000000000000004E-5</c:v>
                </c:pt>
                <c:pt idx="2">
                  <c:v>1.2999999999999999E-5</c:v>
                </c:pt>
                <c:pt idx="3">
                  <c:v>1.4000000000000003E-5</c:v>
                </c:pt>
                <c:pt idx="4">
                  <c:v>1.5000000000000004E-5</c:v>
                </c:pt>
                <c:pt idx="5">
                  <c:v>1.7000000000000003E-5</c:v>
                </c:pt>
                <c:pt idx="6">
                  <c:v>1.8000000000000004E-5</c:v>
                </c:pt>
                <c:pt idx="7">
                  <c:v>2.0000000000000005E-5</c:v>
                </c:pt>
                <c:pt idx="8">
                  <c:v>2.2000000000000003E-5</c:v>
                </c:pt>
                <c:pt idx="9">
                  <c:v>2.4000000000000007E-5</c:v>
                </c:pt>
                <c:pt idx="10">
                  <c:v>2.6000000000000005E-5</c:v>
                </c:pt>
                <c:pt idx="11">
                  <c:v>2.8000000000000006E-5</c:v>
                </c:pt>
                <c:pt idx="12">
                  <c:v>3.0000000000000008E-5</c:v>
                </c:pt>
                <c:pt idx="13">
                  <c:v>3.2000000000000005E-5</c:v>
                </c:pt>
                <c:pt idx="14">
                  <c:v>3.4000000000000007E-5</c:v>
                </c:pt>
                <c:pt idx="15">
                  <c:v>3.7000000000000005E-5</c:v>
                </c:pt>
                <c:pt idx="16">
                  <c:v>4.000000000000001E-5</c:v>
                </c:pt>
                <c:pt idx="17">
                  <c:v>4.3000000000000008E-5</c:v>
                </c:pt>
                <c:pt idx="18">
                  <c:v>4.7000000000000004E-5</c:v>
                </c:pt>
                <c:pt idx="19">
                  <c:v>5.1000000000000013E-5</c:v>
                </c:pt>
                <c:pt idx="20">
                  <c:v>5.7000000000000017E-5</c:v>
                </c:pt>
              </c:numCache>
            </c:numRef>
          </c:yVal>
        </c:ser>
        <c:axId val="67138688"/>
        <c:axId val="67140608"/>
      </c:scatterChart>
      <c:valAx>
        <c:axId val="67138688"/>
        <c:scaling>
          <c:orientation val="minMax"/>
          <c:max val="9.0000000000000128E-4"/>
          <c:min val="6.5000000000000084E-4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/>
                  <a:t>1/temperature(K)</a:t>
                </a:r>
              </a:p>
            </c:rich>
          </c:tx>
          <c:layout/>
        </c:title>
        <c:numFmt formatCode="General" sourceLinked="1"/>
        <c:tickLblPos val="nextTo"/>
        <c:crossAx val="67140608"/>
        <c:crosses val="autoZero"/>
        <c:crossBetween val="midCat"/>
      </c:valAx>
      <c:valAx>
        <c:axId val="67140608"/>
        <c:scaling>
          <c:logBase val="10"/>
          <c:orientation val="minMax"/>
          <c:max val="1.0000000000000013E-4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en-US"/>
                  <a:t>injection distance</a:t>
                </a:r>
              </a:p>
            </c:rich>
          </c:tx>
          <c:layout/>
        </c:title>
        <c:numFmt formatCode="0.00E+00" sourceLinked="1"/>
        <c:tickLblPos val="nextTo"/>
        <c:crossAx val="67138688"/>
        <c:crosses val="autoZero"/>
        <c:crossBetween val="midCat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7AAC77-7553-4696-BDA8-38B664145B34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재료수치해석 </a:t>
            </a:r>
            <a:r>
              <a:rPr lang="en-US" altLang="ko-KR" dirty="0" smtClean="0"/>
              <a:t>HW#9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MSE 20061279</a:t>
            </a:r>
          </a:p>
          <a:p>
            <a:r>
              <a:rPr lang="ko-KR" altLang="en-US" dirty="0" smtClean="0"/>
              <a:t>최 지 원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85918" y="1857364"/>
            <a:ext cx="557212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2800" dirty="0">
                <a:latin typeface="맑은 고딕" pitchFamily="50" charset="-127"/>
                <a:ea typeface="맑은 고딕" pitchFamily="50" charset="-127"/>
              </a:rPr>
              <a:t>x </a:t>
            </a:r>
            <a:r>
              <a:rPr kumimoji="0" lang="en-US" altLang="ko-KR" sz="2800" baseline="-25000" dirty="0" err="1">
                <a:latin typeface="맑은 고딕" pitchFamily="50" charset="-127"/>
                <a:ea typeface="맑은 고딕" pitchFamily="50" charset="-127"/>
              </a:rPr>
              <a:t>injec</a:t>
            </a:r>
            <a:r>
              <a:rPr kumimoji="0" lang="en-US" altLang="ko-KR" sz="2800" baseline="-250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2800" dirty="0">
                <a:latin typeface="맑은 고딕" pitchFamily="50" charset="-127"/>
                <a:ea typeface="맑은 고딕" pitchFamily="50" charset="-127"/>
              </a:rPr>
              <a:t>= (</a:t>
            </a:r>
            <a:r>
              <a:rPr kumimoji="0" lang="en-US" altLang="ko-KR" sz="2800" dirty="0" err="1">
                <a:latin typeface="맑은 고딕" pitchFamily="50" charset="-127"/>
                <a:ea typeface="맑은 고딕" pitchFamily="50" charset="-127"/>
              </a:rPr>
              <a:t>Dt</a:t>
            </a:r>
            <a:r>
              <a:rPr kumimoji="0" lang="en-US" altLang="ko-KR" sz="2800" dirty="0">
                <a:latin typeface="맑은 고딕" pitchFamily="50" charset="-127"/>
                <a:ea typeface="맑은 고딕" pitchFamily="50" charset="-127"/>
              </a:rPr>
              <a:t>)</a:t>
            </a:r>
            <a:r>
              <a:rPr kumimoji="0" lang="en-US" altLang="ko-KR" sz="2800" baseline="30000" dirty="0">
                <a:latin typeface="맑은 고딕" pitchFamily="50" charset="-127"/>
                <a:ea typeface="맑은 고딕" pitchFamily="50" charset="-127"/>
              </a:rPr>
              <a:t>1/2</a:t>
            </a:r>
          </a:p>
          <a:p>
            <a:r>
              <a:rPr kumimoji="0" lang="en-US" altLang="ko-KR" sz="2800" dirty="0">
                <a:latin typeface="맑은 고딕" pitchFamily="50" charset="-127"/>
                <a:ea typeface="맑은 고딕" pitchFamily="50" charset="-127"/>
              </a:rPr>
              <a:t>D </a:t>
            </a:r>
            <a:r>
              <a:rPr kumimoji="0" lang="ko-KR" altLang="en-US" sz="2800" dirty="0">
                <a:latin typeface="맑은 고딕" pitchFamily="50" charset="-127"/>
                <a:ea typeface="맑은 고딕" pitchFamily="50" charset="-127"/>
              </a:rPr>
              <a:t>∝ </a:t>
            </a:r>
            <a:r>
              <a:rPr kumimoji="0" lang="en-US" altLang="ko-KR" sz="2800" dirty="0">
                <a:latin typeface="맑은 고딕" pitchFamily="50" charset="-127"/>
                <a:ea typeface="맑은 고딕" pitchFamily="50" charset="-127"/>
              </a:rPr>
              <a:t>exp(-</a:t>
            </a:r>
            <a:r>
              <a:rPr kumimoji="0" lang="en-US" altLang="ko-KR" sz="2800" dirty="0" err="1">
                <a:latin typeface="맑은 고딕" pitchFamily="50" charset="-127"/>
                <a:ea typeface="맑은 고딕" pitchFamily="50" charset="-127"/>
              </a:rPr>
              <a:t>Q</a:t>
            </a:r>
            <a:r>
              <a:rPr kumimoji="0" lang="en-US" altLang="ko-KR" sz="2800" baseline="30000" dirty="0" err="1">
                <a:latin typeface="맑은 고딕" pitchFamily="50" charset="-127"/>
                <a:ea typeface="맑은 고딕" pitchFamily="50" charset="-127"/>
              </a:rPr>
              <a:t>reac</a:t>
            </a:r>
            <a:r>
              <a:rPr kumimoji="0" lang="en-US" altLang="ko-KR" sz="2800" dirty="0">
                <a:latin typeface="맑은 고딕" pitchFamily="50" charset="-127"/>
                <a:ea typeface="맑은 고딕" pitchFamily="50" charset="-127"/>
              </a:rPr>
              <a:t>/RT</a:t>
            </a:r>
            <a:r>
              <a:rPr kumimoji="0" lang="en-US" altLang="ko-KR" sz="280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endParaRPr lang="en-US" altLang="ko-KR" sz="28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kumimoji="0" lang="ko-KR" altLang="en-US" sz="2800" dirty="0" smtClean="0">
                <a:latin typeface="맑은 고딕" pitchFamily="50" charset="-127"/>
                <a:ea typeface="맑은 고딕" pitchFamily="50" charset="-127"/>
              </a:rPr>
              <a:t>기울기 </a:t>
            </a:r>
            <a:r>
              <a:rPr kumimoji="0" lang="en-US" altLang="ko-KR" sz="2800" dirty="0" smtClean="0">
                <a:latin typeface="맑은 고딕" pitchFamily="50" charset="-127"/>
                <a:ea typeface="맑은 고딕" pitchFamily="50" charset="-127"/>
              </a:rPr>
              <a:t>= -Q/2R = -9312</a:t>
            </a:r>
          </a:p>
          <a:p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Q = 154847(4.6%)</a:t>
            </a:r>
            <a:r>
              <a:rPr kumimoji="0" lang="en-US" altLang="ko-KR" sz="28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en-US" altLang="ko-KR" sz="28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Explicit method </a:t>
            </a:r>
            <a:r>
              <a:rPr lang="ko-KR" altLang="en-US" dirty="0" smtClean="0"/>
              <a:t>이용하여 문제를 해결</a:t>
            </a:r>
            <a:endParaRPr lang="en-US" altLang="ko-KR" dirty="0" smtClean="0"/>
          </a:p>
          <a:p>
            <a:r>
              <a:rPr lang="en-US" altLang="ko-KR" dirty="0" smtClean="0"/>
              <a:t>(1) injection distance</a:t>
            </a:r>
            <a:r>
              <a:rPr lang="ko-KR" altLang="en-US" dirty="0" smtClean="0"/>
              <a:t>는 </a:t>
            </a:r>
            <a:r>
              <a:rPr lang="en-US" altLang="ko-KR" dirty="0" err="1" smtClean="0"/>
              <a:t>sqrt</a:t>
            </a:r>
            <a:r>
              <a:rPr lang="en-US" altLang="ko-KR" dirty="0" smtClean="0"/>
              <a:t>(t)</a:t>
            </a:r>
            <a:r>
              <a:rPr lang="ko-KR" altLang="en-US" dirty="0" smtClean="0"/>
              <a:t>에 비례</a:t>
            </a:r>
            <a:endParaRPr lang="en-US" altLang="ko-KR" dirty="0" smtClean="0"/>
          </a:p>
          <a:p>
            <a:r>
              <a:rPr lang="en-US" altLang="ko-KR" dirty="0" smtClean="0"/>
              <a:t>(2) injection distance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T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exponential</a:t>
            </a:r>
            <a:r>
              <a:rPr lang="ko-KR" altLang="en-US" dirty="0" smtClean="0"/>
              <a:t>하게 증가</a:t>
            </a:r>
            <a:endParaRPr lang="en-US" altLang="ko-KR" dirty="0" smtClean="0"/>
          </a:p>
          <a:p>
            <a:r>
              <a:rPr lang="en-US" altLang="ko-KR" dirty="0" smtClean="0"/>
              <a:t>(3) injection distance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T</a:t>
            </a:r>
            <a:r>
              <a:rPr lang="ko-KR" altLang="en-US" dirty="0" smtClean="0"/>
              <a:t>의 그래프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en-US" altLang="ko-KR" dirty="0" smtClean="0"/>
              <a:t>	diffusion coefficient </a:t>
            </a:r>
            <a:r>
              <a:rPr lang="ko-KR" altLang="en-US" dirty="0" smtClean="0"/>
              <a:t>식을 통해 </a:t>
            </a:r>
            <a:r>
              <a:rPr lang="en-US" altLang="ko-KR" dirty="0" err="1" smtClean="0"/>
              <a:t>Qreac</a:t>
            </a:r>
            <a:r>
              <a:rPr lang="en-US" altLang="ko-KR" dirty="0" smtClean="0"/>
              <a:t> </a:t>
            </a:r>
            <a:r>
              <a:rPr lang="ko-KR" altLang="en-US" dirty="0" smtClean="0"/>
              <a:t>알 수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7604" t="19167" r="15104" b="25833"/>
          <a:stretch>
            <a:fillRect/>
          </a:stretch>
        </p:blipFill>
        <p:spPr bwMode="auto">
          <a:xfrm>
            <a:off x="714348" y="1428736"/>
            <a:ext cx="785818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직선 연결선 7"/>
          <p:cNvCxnSpPr/>
          <p:nvPr/>
        </p:nvCxnSpPr>
        <p:spPr>
          <a:xfrm>
            <a:off x="857224" y="2143116"/>
            <a:ext cx="42862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2571736" y="2571744"/>
            <a:ext cx="42862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3714744" y="2928934"/>
            <a:ext cx="42862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357686" y="3357562"/>
            <a:ext cx="199074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알고리즘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00034" y="1857364"/>
            <a:ext cx="8358246" cy="47863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785786" y="178592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 + </a:t>
            </a:r>
            <a:r>
              <a:rPr lang="en-US" altLang="ko-KR" dirty="0" err="1" smtClean="0"/>
              <a:t>dT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57224" y="2786058"/>
            <a:ext cx="7786742" cy="36433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214414" y="2714620"/>
            <a:ext cx="92869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 + </a:t>
            </a:r>
            <a:r>
              <a:rPr lang="en-US" altLang="ko-KR" dirty="0" err="1" smtClean="0"/>
              <a:t>dt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1285852" y="3286124"/>
            <a:ext cx="7143800" cy="29289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571604" y="321468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 + </a:t>
            </a:r>
            <a:r>
              <a:rPr lang="en-US" altLang="ko-KR" dirty="0" err="1" smtClean="0"/>
              <a:t>dx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9271" t="40000" r="19791" b="15833"/>
          <a:stretch>
            <a:fillRect/>
          </a:stretch>
        </p:blipFill>
        <p:spPr bwMode="auto">
          <a:xfrm>
            <a:off x="2786050" y="3429000"/>
            <a:ext cx="5000660" cy="2265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857224" y="2285992"/>
            <a:ext cx="1329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lamda</a:t>
            </a:r>
            <a:r>
              <a:rPr lang="en-US" altLang="ko-KR" dirty="0" smtClean="0"/>
              <a:t> -&gt; </a:t>
            </a:r>
            <a:r>
              <a:rPr lang="en-US" altLang="ko-KR" dirty="0" err="1" smtClean="0"/>
              <a:t>dt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71670" y="5715016"/>
            <a:ext cx="5797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altLang="ko-KR" dirty="0" smtClean="0"/>
              <a:t>w[i][1] = (1 - 2*lmd)*w[i][0] + lmd*(w[i+1][0] + w[i-1][0]);</a:t>
            </a:r>
            <a:endParaRPr lang="ko-KR" altLang="en-US" dirty="0"/>
          </a:p>
        </p:txBody>
      </p:sp>
      <p:pic>
        <p:nvPicPr>
          <p:cNvPr id="1027" name="Picture 3" descr="C:\Documents and Settings\최지원\바탕 화면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59" y="2000240"/>
            <a:ext cx="2476507" cy="742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5" name="차트 4"/>
          <p:cNvGraphicFramePr/>
          <p:nvPr/>
        </p:nvGraphicFramePr>
        <p:xfrm>
          <a:off x="500034" y="714356"/>
          <a:ext cx="8143932" cy="560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차트 3"/>
          <p:cNvGraphicFramePr/>
          <p:nvPr/>
        </p:nvGraphicFramePr>
        <p:xfrm>
          <a:off x="500034" y="714356"/>
          <a:ext cx="8143932" cy="560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차트 3"/>
          <p:cNvGraphicFramePr/>
          <p:nvPr/>
        </p:nvGraphicFramePr>
        <p:xfrm>
          <a:off x="500034" y="714356"/>
          <a:ext cx="8143932" cy="560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graphicFrame>
        <p:nvGraphicFramePr>
          <p:cNvPr id="4" name="차트 3"/>
          <p:cNvGraphicFramePr/>
          <p:nvPr/>
        </p:nvGraphicFramePr>
        <p:xfrm>
          <a:off x="500034" y="714356"/>
          <a:ext cx="8143932" cy="560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차트 3"/>
          <p:cNvGraphicFramePr/>
          <p:nvPr/>
        </p:nvGraphicFramePr>
        <p:xfrm>
          <a:off x="500034" y="714356"/>
          <a:ext cx="8143932" cy="560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차트 3"/>
          <p:cNvGraphicFramePr/>
          <p:nvPr/>
        </p:nvGraphicFramePr>
        <p:xfrm>
          <a:off x="500034" y="714356"/>
          <a:ext cx="8143932" cy="560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14480" y="5786454"/>
            <a:ext cx="5572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2400" dirty="0">
                <a:latin typeface="맑은 고딕" pitchFamily="50" charset="-127"/>
                <a:ea typeface="맑은 고딕" pitchFamily="50" charset="-127"/>
              </a:rPr>
              <a:t>x </a:t>
            </a:r>
            <a:r>
              <a:rPr kumimoji="0" lang="en-US" altLang="ko-KR" sz="2400" baseline="-25000" dirty="0" err="1">
                <a:latin typeface="맑은 고딕" pitchFamily="50" charset="-127"/>
                <a:ea typeface="맑은 고딕" pitchFamily="50" charset="-127"/>
              </a:rPr>
              <a:t>injec</a:t>
            </a:r>
            <a:r>
              <a:rPr kumimoji="0" lang="en-US" altLang="ko-KR" sz="2400" baseline="-250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2400" dirty="0">
                <a:latin typeface="맑은 고딕" pitchFamily="50" charset="-127"/>
                <a:ea typeface="맑은 고딕" pitchFamily="50" charset="-127"/>
              </a:rPr>
              <a:t>= (</a:t>
            </a:r>
            <a:r>
              <a:rPr kumimoji="0" lang="en-US" altLang="ko-KR" sz="2400" dirty="0" err="1">
                <a:latin typeface="맑은 고딕" pitchFamily="50" charset="-127"/>
                <a:ea typeface="맑은 고딕" pitchFamily="50" charset="-127"/>
              </a:rPr>
              <a:t>Dt</a:t>
            </a:r>
            <a:r>
              <a:rPr kumimoji="0" lang="en-US" altLang="ko-KR" sz="2400" dirty="0">
                <a:latin typeface="맑은 고딕" pitchFamily="50" charset="-127"/>
                <a:ea typeface="맑은 고딕" pitchFamily="50" charset="-127"/>
              </a:rPr>
              <a:t>)</a:t>
            </a:r>
            <a:r>
              <a:rPr kumimoji="0" lang="en-US" altLang="ko-KR" sz="2400" baseline="30000" dirty="0">
                <a:latin typeface="맑은 고딕" pitchFamily="50" charset="-127"/>
                <a:ea typeface="맑은 고딕" pitchFamily="50" charset="-127"/>
              </a:rPr>
              <a:t>1/2</a:t>
            </a:r>
          </a:p>
          <a:p>
            <a:r>
              <a:rPr kumimoji="0" lang="en-US" altLang="ko-KR" sz="2400" dirty="0">
                <a:latin typeface="맑은 고딕" pitchFamily="50" charset="-127"/>
                <a:ea typeface="맑은 고딕" pitchFamily="50" charset="-127"/>
              </a:rPr>
              <a:t>D </a:t>
            </a:r>
            <a:r>
              <a:rPr kumimoji="0" lang="ko-KR" altLang="en-US" sz="2400" dirty="0">
                <a:latin typeface="맑은 고딕" pitchFamily="50" charset="-127"/>
                <a:ea typeface="맑은 고딕" pitchFamily="50" charset="-127"/>
              </a:rPr>
              <a:t>∝ </a:t>
            </a:r>
            <a:r>
              <a:rPr kumimoji="0" lang="en-US" altLang="ko-KR" sz="2400" dirty="0">
                <a:latin typeface="맑은 고딕" pitchFamily="50" charset="-127"/>
                <a:ea typeface="맑은 고딕" pitchFamily="50" charset="-127"/>
              </a:rPr>
              <a:t>exp(-</a:t>
            </a:r>
            <a:r>
              <a:rPr kumimoji="0" lang="en-US" altLang="ko-KR" sz="2400" dirty="0" err="1">
                <a:latin typeface="맑은 고딕" pitchFamily="50" charset="-127"/>
                <a:ea typeface="맑은 고딕" pitchFamily="50" charset="-127"/>
              </a:rPr>
              <a:t>Q</a:t>
            </a:r>
            <a:r>
              <a:rPr kumimoji="0" lang="en-US" altLang="ko-KR" sz="2400" baseline="30000" dirty="0" err="1">
                <a:latin typeface="맑은 고딕" pitchFamily="50" charset="-127"/>
                <a:ea typeface="맑은 고딕" pitchFamily="50" charset="-127"/>
              </a:rPr>
              <a:t>reac</a:t>
            </a:r>
            <a:r>
              <a:rPr kumimoji="0" lang="en-US" altLang="ko-KR" sz="2400" dirty="0">
                <a:latin typeface="맑은 고딕" pitchFamily="50" charset="-127"/>
                <a:ea typeface="맑은 고딕" pitchFamily="50" charset="-127"/>
              </a:rPr>
              <a:t>/RT)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611</TotalTime>
  <Words>139</Words>
  <Application>Microsoft Office PowerPoint</Application>
  <PresentationFormat>화면 슬라이드 쇼(4:3)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흐름</vt:lpstr>
      <vt:lpstr>재료수치해석 HW#9</vt:lpstr>
      <vt:lpstr>슬라이드 2</vt:lpstr>
      <vt:lpstr>알고리즘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결론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재료수치해석 HW#6</dc:title>
  <dc:creator>Choi jiwon</dc:creator>
  <cp:lastModifiedBy>Choi jiwon</cp:lastModifiedBy>
  <cp:revision>73</cp:revision>
  <dcterms:created xsi:type="dcterms:W3CDTF">2009-10-10T16:59:10Z</dcterms:created>
  <dcterms:modified xsi:type="dcterms:W3CDTF">2009-11-30T15:05:15Z</dcterms:modified>
</cp:coreProperties>
</file>