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8" r:id="rId3"/>
    <p:sldId id="259" r:id="rId4"/>
    <p:sldId id="264" r:id="rId5"/>
    <p:sldId id="263" r:id="rId6"/>
    <p:sldId id="265" r:id="rId7"/>
    <p:sldId id="260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A36"/>
    <a:srgbClr val="F382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5" autoAdjust="0"/>
    <p:restoredTop sz="94660"/>
  </p:normalViewPr>
  <p:slideViewPr>
    <p:cSldViewPr>
      <p:cViewPr varScale="1">
        <p:scale>
          <a:sx n="63" d="100"/>
          <a:sy n="63" d="100"/>
        </p:scale>
        <p:origin x="-12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0B93-68B1-4DE7-817F-D89628B0D02B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47A18-911A-4427-BE16-C99F961723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47A18-911A-4427-BE16-C99F9617234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7620" y="4572008"/>
            <a:ext cx="4953000" cy="175260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 </a:t>
            </a:r>
            <a:r>
              <a:rPr lang="ko-KR" altLang="en-US" sz="3200" dirty="0" smtClean="0"/>
              <a:t>신소재 </a:t>
            </a:r>
            <a:r>
              <a:rPr lang="en-US" altLang="ko-KR" sz="3200" dirty="0" smtClean="0"/>
              <a:t>20071157 </a:t>
            </a:r>
            <a:r>
              <a:rPr lang="ko-KR" altLang="en-US" sz="3200" dirty="0" smtClean="0"/>
              <a:t>이준호</a:t>
            </a:r>
            <a:r>
              <a:rPr lang="en-US" altLang="ko-KR" sz="3200" dirty="0" smtClean="0"/>
              <a:t> 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4071942"/>
            <a:ext cx="8229600" cy="571504"/>
          </a:xfrm>
        </p:spPr>
        <p:txBody>
          <a:bodyPr/>
          <a:lstStyle/>
          <a:p>
            <a:r>
              <a:rPr lang="en-US" altLang="ko-KR" dirty="0" smtClean="0"/>
              <a:t>Gibbs energy of mixing </a:t>
            </a:r>
            <a:r>
              <a:rPr lang="ko-KR" altLang="en-US" dirty="0" smtClean="0"/>
              <a:t>표현</a:t>
            </a:r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636"/>
            <a:ext cx="6844221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357430"/>
            <a:ext cx="355371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14686"/>
            <a:ext cx="761498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내용 개체 틀 2"/>
          <p:cNvSpPr txBox="1">
            <a:spLocks/>
          </p:cNvSpPr>
          <p:nvPr/>
        </p:nvSpPr>
        <p:spPr>
          <a:xfrm>
            <a:off x="571472" y="1714488"/>
            <a:ext cx="82296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ko-KR" altLang="en-US" sz="2800" dirty="0" smtClean="0"/>
              <a:t>온도에 대한 </a:t>
            </a:r>
            <a:r>
              <a:rPr lang="en-US" altLang="ko-KR" sz="2800" dirty="0" smtClean="0"/>
              <a:t>dependency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Numerical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Homework No6.(</a:t>
            </a:r>
            <a:r>
              <a:rPr lang="ko-KR" altLang="en-US" dirty="0" smtClean="0"/>
              <a:t>복습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액상에 대한 실험 정보 </a:t>
            </a:r>
            <a:r>
              <a:rPr lang="en-US" altLang="ko-KR" dirty="0" smtClean="0"/>
              <a:t>(</a:t>
            </a:r>
            <a:r>
              <a:rPr lang="ko-KR" altLang="en-US" dirty="0" smtClean="0"/>
              <a:t>혼합열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활동도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로부터 액상의 </a:t>
            </a:r>
            <a:r>
              <a:rPr lang="en-US" altLang="ko-KR" dirty="0" smtClean="0"/>
              <a:t>Gibbs energy of mixing </a:t>
            </a:r>
            <a:r>
              <a:rPr lang="ko-KR" altLang="en-US" dirty="0" smtClean="0"/>
              <a:t>표현을 완성하시오</a:t>
            </a:r>
            <a:r>
              <a:rPr lang="en-US" altLang="ko-KR" dirty="0" smtClean="0"/>
              <a:t>. (10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일 발표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 Thermodynamic equations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71504"/>
          </a:xfrm>
        </p:spPr>
        <p:txBody>
          <a:bodyPr/>
          <a:lstStyle/>
          <a:p>
            <a:r>
              <a:rPr lang="en-US" altLang="ko-KR" dirty="0" smtClean="0"/>
              <a:t>In Liquid Solution</a:t>
            </a:r>
            <a:endParaRPr lang="ko-KR" altLang="en-US" dirty="0"/>
          </a:p>
        </p:txBody>
      </p:sp>
      <p:sp>
        <p:nvSpPr>
          <p:cNvPr id="3074" name="AutoShape 2" descr="PIC2D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076" name="AutoShape 4" descr="PIC35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85992"/>
            <a:ext cx="5753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내용 개체 틀 2"/>
          <p:cNvSpPr txBox="1">
            <a:spLocks/>
          </p:cNvSpPr>
          <p:nvPr/>
        </p:nvSpPr>
        <p:spPr>
          <a:xfrm>
            <a:off x="500034" y="4429132"/>
            <a:ext cx="8229600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Sub-regular</a:t>
            </a:r>
            <a:r>
              <a:rPr kumimoji="0" lang="en-US" altLang="ko-K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Solution </a:t>
            </a:r>
            <a:r>
              <a:rPr kumimoji="0" lang="ko-KR" alt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가정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429132"/>
            <a:ext cx="1428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직선 연결선 18"/>
          <p:cNvCxnSpPr/>
          <p:nvPr/>
        </p:nvCxnSpPr>
        <p:spPr>
          <a:xfrm>
            <a:off x="4857752" y="2714620"/>
            <a:ext cx="1571636" cy="1588"/>
          </a:xfrm>
          <a:prstGeom prst="line">
            <a:avLst/>
          </a:prstGeom>
          <a:ln w="28575">
            <a:solidFill>
              <a:srgbClr val="F23A36">
                <a:alpha val="73000"/>
              </a:srgbClr>
            </a:solidFill>
            <a:headEnd type="non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785786" y="4429132"/>
            <a:ext cx="2928958" cy="1588"/>
          </a:xfrm>
          <a:prstGeom prst="line">
            <a:avLst/>
          </a:prstGeom>
          <a:ln w="28575">
            <a:solidFill>
              <a:srgbClr val="F23A36">
                <a:alpha val="73000"/>
              </a:srgbClr>
            </a:solidFill>
            <a:headEnd type="non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5000636"/>
            <a:ext cx="4010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Code(data input)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1530198"/>
          <a:ext cx="4000528" cy="258650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00528"/>
              </a:tblGrid>
              <a:tr h="5414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File(enthalpy.txt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,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 activity.txt) open</a:t>
                      </a: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각 조성에 대한 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enthalpy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, activity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값을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-Array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로 저장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File(enthalpy.txt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,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 activity.txt) close</a:t>
                      </a:r>
                    </a:p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아래 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sub regular</a:t>
                      </a:r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를 가정하였을 때 </a:t>
                      </a:r>
                      <a:endParaRPr lang="en-US" altLang="ko-KR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y</a:t>
                      </a:r>
                      <a:r>
                        <a:rPr lang="ko-KR" altLang="en-US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값 계산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-Array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y[</a:t>
                      </a:r>
                      <a:r>
                        <a:rPr lang="en-US" altLang="ko-KR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i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]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로 저장</a:t>
                      </a:r>
                      <a:endParaRPr lang="ko-KR" altLang="en-US" sz="1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500570"/>
            <a:ext cx="1714512" cy="18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142984"/>
            <a:ext cx="45620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15370" cy="714380"/>
          </a:xfrm>
        </p:spPr>
        <p:txBody>
          <a:bodyPr/>
          <a:lstStyle/>
          <a:p>
            <a:r>
              <a:rPr lang="en-US" altLang="ko-KR" dirty="0" smtClean="0"/>
              <a:t>Code(Regression)</a:t>
            </a:r>
            <a:endParaRPr lang="ko-KR" altLang="en-US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000108"/>
            <a:ext cx="4286280" cy="544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85720" y="1530199"/>
          <a:ext cx="4000528" cy="211311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00528"/>
              </a:tblGrid>
              <a:tr h="5282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SUMX, SUMY, SUMXY, SUMX</a:t>
                      </a:r>
                      <a:r>
                        <a:rPr lang="en-US" altLang="ko-KR" sz="1600" b="1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2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계산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cs typeface="Arial Unicode MS" pitchFamily="50" charset="-127"/>
                      </a:endParaRPr>
                    </a:p>
                  </a:txBody>
                  <a:tcPr/>
                </a:tc>
              </a:tr>
              <a:tr h="5282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SUMX, SUMY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평균계산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(R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값 계산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82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Original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Matrix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구현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827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Inverse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Matrix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계산</a:t>
                      </a:r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3"/>
            <a:ext cx="2786082" cy="298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15370" cy="714380"/>
          </a:xfrm>
        </p:spPr>
        <p:txBody>
          <a:bodyPr/>
          <a:lstStyle/>
          <a:p>
            <a:r>
              <a:rPr lang="en-US" altLang="ko-KR" dirty="0" smtClean="0"/>
              <a:t>Code(Regression)</a:t>
            </a:r>
            <a:endParaRPr lang="ko-KR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428736"/>
            <a:ext cx="43618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85720" y="1489712"/>
          <a:ext cx="4000528" cy="223265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000528"/>
              </a:tblGrid>
              <a:tr h="5819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구한 </a:t>
                      </a:r>
                      <a:r>
                        <a:rPr lang="ko-KR" altLang="en-US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역행렬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*b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행렬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(</a:t>
                      </a:r>
                      <a:r>
                        <a:rPr lang="en-US" altLang="ko-KR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Sumxy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, Sumy)</a:t>
                      </a:r>
                    </a:p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-a0, a1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cs typeface="Arial Unicode MS" pitchFamily="50" charset="-127"/>
                        </a:rPr>
                        <a:t>결정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cs typeface="Arial Unicode MS" pitchFamily="50" charset="-127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St, </a:t>
                      </a:r>
                      <a:r>
                        <a:rPr lang="en-US" altLang="ko-KR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Sr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결정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St: Y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의 평균에 대한 제곱합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Sr</a:t>
                      </a:r>
                      <a:r>
                        <a:rPr lang="en-US" altLang="ko-KR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ko-KR" altLang="en-US" sz="1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최적 직선에 대한 </a:t>
                      </a:r>
                      <a:r>
                        <a:rPr lang="ko-KR" altLang="en-US" sz="1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제곱합</a:t>
                      </a:r>
                      <a:endParaRPr lang="en-US" altLang="ko-KR" sz="1600" b="1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72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Coefficient</a:t>
                      </a:r>
                      <a:r>
                        <a:rPr kumimoji="0" lang="en-US" altLang="ko-KR" sz="16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of determination </a:t>
                      </a:r>
                      <a:r>
                        <a:rPr kumimoji="0" lang="ko-KR" altLang="en-US" sz="16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결정</a:t>
                      </a:r>
                      <a:endParaRPr kumimoji="0" lang="ko-KR" altLang="en-US" sz="16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endParaRPr lang="ko-KR" alt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000636"/>
            <a:ext cx="40100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071546"/>
            <a:ext cx="6000792" cy="380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Result(Enthalpy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429420" cy="4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857256"/>
          </a:xfrm>
        </p:spPr>
        <p:txBody>
          <a:bodyPr/>
          <a:lstStyle/>
          <a:p>
            <a:r>
              <a:rPr lang="en-US" altLang="ko-KR" dirty="0" smtClean="0"/>
              <a:t>Result(Activity)</a:t>
            </a:r>
            <a:endParaRPr lang="ko-KR" alt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7143800" cy="476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</TotalTime>
  <Words>164</Words>
  <Application>Microsoft Office PowerPoint</Application>
  <PresentationFormat>화면 슬라이드 쇼(4:3)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도시</vt:lpstr>
      <vt:lpstr>Numerical Method</vt:lpstr>
      <vt:lpstr>Numerical Method</vt:lpstr>
      <vt:lpstr> Thermodynamic equations</vt:lpstr>
      <vt:lpstr>Code(data input)</vt:lpstr>
      <vt:lpstr>Code(Regression)</vt:lpstr>
      <vt:lpstr>Code(Regression)</vt:lpstr>
      <vt:lpstr>Result</vt:lpstr>
      <vt:lpstr>Result(Enthalpy)</vt:lpstr>
      <vt:lpstr>Result(Activity)</vt:lpstr>
      <vt:lpstr>Result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</dc:title>
  <dc:creator>Microsoft Corporation</dc:creator>
  <cp:lastModifiedBy>owner</cp:lastModifiedBy>
  <cp:revision>38</cp:revision>
  <dcterms:created xsi:type="dcterms:W3CDTF">2006-10-05T04:04:58Z</dcterms:created>
  <dcterms:modified xsi:type="dcterms:W3CDTF">2009-10-12T12:53:36Z</dcterms:modified>
</cp:coreProperties>
</file>