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71691-B3C0-4BF4-9490-294CDE7CD92D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497C-8A16-4481-9FD6-7B16CEEE12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71691-B3C0-4BF4-9490-294CDE7CD92D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497C-8A16-4481-9FD6-7B16CEEE12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71691-B3C0-4BF4-9490-294CDE7CD92D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497C-8A16-4481-9FD6-7B16CEEE12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71691-B3C0-4BF4-9490-294CDE7CD92D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497C-8A16-4481-9FD6-7B16CEEE12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71691-B3C0-4BF4-9490-294CDE7CD92D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497C-8A16-4481-9FD6-7B16CEEE12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71691-B3C0-4BF4-9490-294CDE7CD92D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497C-8A16-4481-9FD6-7B16CEEE12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71691-B3C0-4BF4-9490-294CDE7CD92D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497C-8A16-4481-9FD6-7B16CEEE12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71691-B3C0-4BF4-9490-294CDE7CD92D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497C-8A16-4481-9FD6-7B16CEEE12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71691-B3C0-4BF4-9490-294CDE7CD92D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497C-8A16-4481-9FD6-7B16CEEE12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71691-B3C0-4BF4-9490-294CDE7CD92D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497C-8A16-4481-9FD6-7B16CEEE12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71691-B3C0-4BF4-9490-294CDE7CD92D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497C-8A16-4481-9FD6-7B16CEEE12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71691-B3C0-4BF4-9490-294CDE7CD92D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F497C-8A16-4481-9FD6-7B16CEEE12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229600" cy="1143000"/>
          </a:xfrm>
        </p:spPr>
        <p:txBody>
          <a:bodyPr>
            <a:noAutofit/>
          </a:bodyPr>
          <a:lstStyle/>
          <a:p>
            <a:r>
              <a:rPr lang="ko-KR" altLang="en-US" sz="7200" b="1" dirty="0" smtClean="0"/>
              <a:t>소재수치해석</a:t>
            </a:r>
            <a:r>
              <a:rPr lang="en-US" altLang="ko-KR" sz="7200" b="1" dirty="0" smtClean="0"/>
              <a:t>HW1</a:t>
            </a:r>
            <a:br>
              <a:rPr lang="en-US" altLang="ko-KR" sz="7200" b="1" dirty="0" smtClean="0"/>
            </a:br>
            <a:r>
              <a:rPr lang="en-US" altLang="ko-KR" sz="5400" b="1" dirty="0" smtClean="0"/>
              <a:t/>
            </a:r>
            <a:br>
              <a:rPr lang="en-US" altLang="ko-KR" sz="5400" b="1" dirty="0" smtClean="0"/>
            </a:br>
            <a:r>
              <a:rPr lang="en-US" altLang="ko-KR" sz="2800" b="1" dirty="0" smtClean="0"/>
              <a:t>20140850 </a:t>
            </a:r>
            <a:r>
              <a:rPr lang="ko-KR" altLang="en-US" sz="2800" b="1" dirty="0" smtClean="0"/>
              <a:t>신소재공학과 김민정</a:t>
            </a:r>
            <a:r>
              <a:rPr lang="en-US" altLang="ko-KR" sz="5400" b="1" dirty="0" smtClean="0"/>
              <a:t/>
            </a:r>
            <a:br>
              <a:rPr lang="en-US" altLang="ko-KR" sz="5400" b="1" dirty="0" smtClean="0"/>
            </a:br>
            <a:endParaRPr lang="ko-KR" alt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181975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4293096"/>
            <a:ext cx="292417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4293096"/>
            <a:ext cx="292417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699792" y="3212976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Q1. 0.00001</a:t>
            </a:r>
            <a:r>
              <a:rPr lang="ko-KR" altLang="en-US" b="1" dirty="0" smtClean="0"/>
              <a:t>을</a:t>
            </a:r>
            <a:endParaRPr lang="en-US" altLang="ko-KR" b="1" dirty="0" smtClean="0"/>
          </a:p>
          <a:p>
            <a:r>
              <a:rPr lang="ko-KR" altLang="en-US" b="1" dirty="0" err="1" smtClean="0"/>
              <a:t>백만번</a:t>
            </a:r>
            <a:r>
              <a:rPr lang="ko-KR" altLang="en-US" b="1" dirty="0" smtClean="0"/>
              <a:t> 더하면서</a:t>
            </a:r>
            <a:endParaRPr lang="en-US" altLang="ko-KR" b="1" dirty="0" smtClean="0"/>
          </a:p>
          <a:p>
            <a:r>
              <a:rPr lang="ko-KR" altLang="en-US" b="1" dirty="0" err="1" smtClean="0"/>
              <a:t>십만번째마다</a:t>
            </a:r>
            <a:r>
              <a:rPr lang="ko-KR" altLang="en-US" b="1" dirty="0" smtClean="0"/>
              <a:t> 결과출력</a:t>
            </a:r>
            <a:endParaRPr lang="ko-KR" alt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868144" y="2924944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Q2. 1</a:t>
            </a:r>
            <a:r>
              <a:rPr lang="ko-KR" altLang="en-US" b="1" dirty="0" smtClean="0"/>
              <a:t>을</a:t>
            </a:r>
            <a:endParaRPr lang="en-US" altLang="ko-KR" b="1" dirty="0" smtClean="0"/>
          </a:p>
          <a:p>
            <a:r>
              <a:rPr lang="ko-KR" altLang="en-US" b="1" dirty="0" err="1" smtClean="0"/>
              <a:t>백만번더하면서</a:t>
            </a:r>
            <a:endParaRPr lang="en-US" altLang="ko-KR" b="1" dirty="0" smtClean="0"/>
          </a:p>
          <a:p>
            <a:r>
              <a:rPr lang="ko-KR" altLang="en-US" b="1" dirty="0" err="1" smtClean="0"/>
              <a:t>십만번째마다</a:t>
            </a:r>
            <a:r>
              <a:rPr lang="ko-KR" altLang="en-US" b="1" dirty="0" smtClean="0"/>
              <a:t> </a:t>
            </a:r>
            <a:endParaRPr lang="en-US" altLang="ko-KR" b="1" dirty="0" smtClean="0"/>
          </a:p>
          <a:p>
            <a:r>
              <a:rPr lang="ko-KR" altLang="en-US" b="1" dirty="0" smtClean="0"/>
              <a:t>결과</a:t>
            </a:r>
            <a:r>
              <a:rPr lang="en-US" altLang="ko-KR" b="1" dirty="0" smtClean="0"/>
              <a:t>/</a:t>
            </a:r>
            <a:r>
              <a:rPr lang="ko-KR" altLang="en-US" b="1" dirty="0" smtClean="0"/>
              <a:t>십만 출력</a:t>
            </a:r>
            <a:endParaRPr lang="ko-KR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92696"/>
            <a:ext cx="4876800" cy="512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764704"/>
            <a:ext cx="332422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액자 5"/>
          <p:cNvSpPr/>
          <p:nvPr/>
        </p:nvSpPr>
        <p:spPr>
          <a:xfrm>
            <a:off x="323528" y="1700808"/>
            <a:ext cx="4716000" cy="1584176"/>
          </a:xfrm>
          <a:prstGeom prst="frame">
            <a:avLst>
              <a:gd name="adj1" fmla="val 4254"/>
            </a:avLst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04248" y="609329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24   1.00000006</a:t>
            </a:r>
            <a:endParaRPr lang="ko-KR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92696"/>
            <a:ext cx="4876800" cy="512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액자 7"/>
          <p:cNvSpPr/>
          <p:nvPr/>
        </p:nvSpPr>
        <p:spPr>
          <a:xfrm>
            <a:off x="323528" y="3284984"/>
            <a:ext cx="4968552" cy="1656184"/>
          </a:xfrm>
          <a:prstGeom prst="frame">
            <a:avLst>
              <a:gd name="adj1" fmla="val 4254"/>
            </a:avLst>
          </a:prstGeom>
          <a:solidFill>
            <a:srgbClr val="FF0000"/>
          </a:solidFill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-3267744"/>
            <a:ext cx="3528392" cy="9538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364088" y="630932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b="1" dirty="0" smtClean="0"/>
              <a:t>53   1.00000000000000001</a:t>
            </a:r>
            <a:endParaRPr lang="ko-KR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24</Words>
  <Application>Microsoft Office PowerPoint</Application>
  <PresentationFormat>화면 슬라이드 쇼(4:3)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소재수치해석HW1  20140850 신소재공학과 김민정 </vt:lpstr>
      <vt:lpstr>슬라이드 2</vt:lpstr>
      <vt:lpstr>슬라이드 3</vt:lpstr>
      <vt:lpstr>슬라이드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57</cp:revision>
  <dcterms:created xsi:type="dcterms:W3CDTF">2017-02-27T09:14:47Z</dcterms:created>
  <dcterms:modified xsi:type="dcterms:W3CDTF">2017-02-28T03:48:04Z</dcterms:modified>
</cp:coreProperties>
</file>