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1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2881-D0AF-4ACA-9706-D3D23AFF7495}" type="datetimeFigureOut">
              <a:rPr lang="ko-KR" altLang="en-US" smtClean="0"/>
              <a:pPr/>
              <a:t>2017-03-01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E51C-0A30-47DF-AE7B-B9BE6D90EED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2881-D0AF-4ACA-9706-D3D23AFF7495}" type="datetimeFigureOut">
              <a:rPr lang="ko-KR" altLang="en-US" smtClean="0"/>
              <a:pPr/>
              <a:t>2017-03-01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E51C-0A30-47DF-AE7B-B9BE6D90EED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2881-D0AF-4ACA-9706-D3D23AFF7495}" type="datetimeFigureOut">
              <a:rPr lang="ko-KR" altLang="en-US" smtClean="0"/>
              <a:pPr/>
              <a:t>2017-03-01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E51C-0A30-47DF-AE7B-B9BE6D90EED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2881-D0AF-4ACA-9706-D3D23AFF7495}" type="datetimeFigureOut">
              <a:rPr lang="ko-KR" altLang="en-US" smtClean="0"/>
              <a:pPr/>
              <a:t>2017-03-01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E51C-0A30-47DF-AE7B-B9BE6D90EED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2881-D0AF-4ACA-9706-D3D23AFF7495}" type="datetimeFigureOut">
              <a:rPr lang="ko-KR" altLang="en-US" smtClean="0"/>
              <a:pPr/>
              <a:t>2017-03-01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E51C-0A30-47DF-AE7B-B9BE6D90EED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2881-D0AF-4ACA-9706-D3D23AFF7495}" type="datetimeFigureOut">
              <a:rPr lang="ko-KR" altLang="en-US" smtClean="0"/>
              <a:pPr/>
              <a:t>2017-03-01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E51C-0A30-47DF-AE7B-B9BE6D90EED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2881-D0AF-4ACA-9706-D3D23AFF7495}" type="datetimeFigureOut">
              <a:rPr lang="ko-KR" altLang="en-US" smtClean="0"/>
              <a:pPr/>
              <a:t>2017-03-01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E51C-0A30-47DF-AE7B-B9BE6D90EED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2881-D0AF-4ACA-9706-D3D23AFF7495}" type="datetimeFigureOut">
              <a:rPr lang="ko-KR" altLang="en-US" smtClean="0"/>
              <a:pPr/>
              <a:t>2017-03-01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E51C-0A30-47DF-AE7B-B9BE6D90EED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2881-D0AF-4ACA-9706-D3D23AFF7495}" type="datetimeFigureOut">
              <a:rPr lang="ko-KR" altLang="en-US" smtClean="0"/>
              <a:pPr/>
              <a:t>2017-03-01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E51C-0A30-47DF-AE7B-B9BE6D90EED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2881-D0AF-4ACA-9706-D3D23AFF7495}" type="datetimeFigureOut">
              <a:rPr lang="ko-KR" altLang="en-US" smtClean="0"/>
              <a:pPr/>
              <a:t>2017-03-01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E51C-0A30-47DF-AE7B-B9BE6D90EED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2881-D0AF-4ACA-9706-D3D23AFF7495}" type="datetimeFigureOut">
              <a:rPr lang="ko-KR" altLang="en-US" smtClean="0"/>
              <a:pPr/>
              <a:t>2017-03-01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E51C-0A30-47DF-AE7B-B9BE6D90EED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F2881-D0AF-4ACA-9706-D3D23AFF7495}" type="datetimeFigureOut">
              <a:rPr lang="ko-KR" altLang="en-US" smtClean="0"/>
              <a:pPr/>
              <a:t>2017-03-01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EE51C-0A30-47DF-AE7B-B9BE6D90EED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Grp="1" noChangeAspect="1"/>
          </p:cNvGraphicFramePr>
          <p:nvPr/>
        </p:nvGraphicFramePr>
        <p:xfrm>
          <a:off x="5103688" y="908720"/>
          <a:ext cx="3860800" cy="2941638"/>
        </p:xfrm>
        <a:graphic>
          <a:graphicData uri="http://schemas.openxmlformats.org/presentationml/2006/ole">
            <p:oleObj spid="_x0000_s1026" name="비트맵 이미지" r:id="rId3" imgW="6001588" imgH="4571429" progId="PBrush">
              <p:embed/>
            </p:oleObj>
          </a:graphicData>
        </a:graphic>
      </p:graphicFrame>
      <p:sp>
        <p:nvSpPr>
          <p:cNvPr id="5" name="직사각형 4"/>
          <p:cNvSpPr/>
          <p:nvPr/>
        </p:nvSpPr>
        <p:spPr>
          <a:xfrm>
            <a:off x="467544" y="836712"/>
            <a:ext cx="45365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ko-KR" altLang="en-US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공기 중에서 수증기는 </a:t>
            </a: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0.005%</a:t>
            </a:r>
            <a:r>
              <a:rPr lang="ko-KR" altLang="en-US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미만을 차지하고 있으므로 대기압 기준 </a:t>
            </a: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0.005atm </a:t>
            </a:r>
            <a:r>
              <a:rPr lang="ko-KR" altLang="en-US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미만의 압력을 가질 것이다</a:t>
            </a: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 15°C, 0.005atm</a:t>
            </a:r>
            <a:r>
              <a:rPr lang="ko-KR" altLang="en-US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을 </a:t>
            </a: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phase diagram</a:t>
            </a:r>
            <a:r>
              <a:rPr lang="ko-KR" altLang="en-US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에 표시하면 오른쪽의 빨간 점과 같다</a:t>
            </a: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 </a:t>
            </a:r>
            <a:r>
              <a:rPr lang="ko-KR" altLang="en-US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따라서 </a:t>
            </a: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H</a:t>
            </a:r>
            <a:r>
              <a:rPr lang="en-US" altLang="ko-KR" sz="12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2</a:t>
            </a: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O</a:t>
            </a:r>
            <a:r>
              <a:rPr lang="ko-KR" altLang="en-US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의 가장 안정한 상태는 기체이다</a:t>
            </a: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</a:t>
            </a:r>
            <a:endParaRPr lang="en-US" altLang="ko-KR" sz="1600" kern="100" dirty="0">
              <a:solidFill>
                <a:srgbClr val="000000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24724" y="351324"/>
            <a:ext cx="7264400" cy="417513"/>
          </a:xfrm>
          <a:prstGeom prst="rect">
            <a:avLst/>
          </a:prstGeom>
          <a:ln w="12700"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Answers For Problem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Set #1</a:t>
            </a:r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539552" y="764704"/>
            <a:ext cx="83529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직사각형 11"/>
          <p:cNvSpPr/>
          <p:nvPr/>
        </p:nvSpPr>
        <p:spPr>
          <a:xfrm>
            <a:off x="467544" y="5013176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3. </a:t>
            </a:r>
            <a:r>
              <a:rPr lang="ko-KR" altLang="en-US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차가운 유리창 표면 주변의 수증기는</a:t>
            </a: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(1</a:t>
            </a:r>
            <a:r>
              <a:rPr lang="ko-KR" altLang="en-US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과 같은 점에서</a:t>
            </a: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)</a:t>
            </a:r>
            <a:r>
              <a:rPr lang="ko-KR" altLang="en-US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왼쪽으로 이동하여 액체 상태인 김이 된다</a:t>
            </a: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 </a:t>
            </a:r>
            <a:r>
              <a:rPr lang="ko-KR" altLang="en-US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이는 에어컨 바람을 이용해 수증기를 액화시킴으로써 해결 가능하다</a:t>
            </a: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 </a:t>
            </a:r>
            <a:r>
              <a:rPr lang="ko-KR" altLang="en-US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수증기가 액화되면 공기 중의 수증기가 차지하는 </a:t>
            </a:r>
            <a:r>
              <a:rPr lang="ko-KR" altLang="en-US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압력이 </a:t>
            </a:r>
            <a:r>
              <a:rPr lang="ko-KR" altLang="en-US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감소하게 되고 따라서 </a:t>
            </a: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diagram </a:t>
            </a:r>
            <a:r>
              <a:rPr lang="ko-KR" altLang="en-US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상에서 아래쪽으로 이동하여 다시 기체 상태인 수증기가 된다</a:t>
            </a: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</a:t>
            </a:r>
            <a:endParaRPr lang="ko-KR" altLang="en-US" sz="16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7517884" y="491207"/>
            <a:ext cx="1518612" cy="345505"/>
          </a:xfrm>
          <a:prstGeom prst="rect">
            <a:avLst/>
          </a:prstGeom>
          <a:ln w="12700"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20160623 </a:t>
            </a:r>
            <a:r>
              <a:rPr kumimoji="0" lang="ko-KR" altLang="en-US" sz="200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윤성윤</a:t>
            </a:r>
            <a:endParaRPr kumimoji="0" lang="en-US" altLang="ko-KR" sz="200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7596344" y="2420888"/>
            <a:ext cx="72000" cy="720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67544" y="2708920"/>
            <a:ext cx="48245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2. Phase diagram</a:t>
            </a:r>
            <a:r>
              <a:rPr lang="ko-KR" altLang="en-US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에서 곡선 </a:t>
            </a: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BO</a:t>
            </a:r>
            <a:r>
              <a:rPr lang="ko-KR" altLang="en-US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는 </a:t>
            </a: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boiling point</a:t>
            </a:r>
            <a:r>
              <a:rPr lang="ko-KR" altLang="en-US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를 나타낸다</a:t>
            </a: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</a:t>
            </a:r>
            <a:r>
              <a:rPr lang="ko-KR" altLang="en-US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기압이 낮은 곳에서는 그 값이 낮아지기 때문에 산에서는 물이 </a:t>
            </a: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100°C</a:t>
            </a:r>
            <a:r>
              <a:rPr lang="ko-KR" altLang="en-US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보다 낮은 온도에서 끓게 되어 밥이 설익는다</a:t>
            </a: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</a:t>
            </a:r>
            <a:r>
              <a:rPr lang="ko-KR" altLang="en-US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압력솥을 이용하거나 위에 돌을 올려놓아 압력을 높임으로써 해결할 수 있다</a:t>
            </a: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</a:t>
            </a:r>
          </a:p>
        </p:txBody>
      </p:sp>
      <p:sp>
        <p:nvSpPr>
          <p:cNvPr id="15" name="타원 14"/>
          <p:cNvSpPr/>
          <p:nvPr/>
        </p:nvSpPr>
        <p:spPr>
          <a:xfrm>
            <a:off x="7164296" y="2420896"/>
            <a:ext cx="72000" cy="720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0070C0"/>
              </a:solidFill>
            </a:endParaRPr>
          </a:p>
        </p:txBody>
      </p:sp>
      <p:cxnSp>
        <p:nvCxnSpPr>
          <p:cNvPr id="14" name="직선 화살표 연결선 13"/>
          <p:cNvCxnSpPr>
            <a:endCxn id="15" idx="7"/>
          </p:cNvCxnSpPr>
          <p:nvPr/>
        </p:nvCxnSpPr>
        <p:spPr>
          <a:xfrm flipH="1">
            <a:off x="7225752" y="2420888"/>
            <a:ext cx="370584" cy="1055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직선 화살표 연결선 27"/>
          <p:cNvCxnSpPr/>
          <p:nvPr/>
        </p:nvCxnSpPr>
        <p:spPr>
          <a:xfrm flipH="1">
            <a:off x="7164288" y="2564936"/>
            <a:ext cx="8" cy="2880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타원 29"/>
          <p:cNvSpPr/>
          <p:nvPr/>
        </p:nvSpPr>
        <p:spPr>
          <a:xfrm>
            <a:off x="7164288" y="2852944"/>
            <a:ext cx="72000" cy="720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136</Words>
  <Application>Microsoft Office PowerPoint</Application>
  <PresentationFormat>화면 슬라이드 쇼(4:3)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Office 테마</vt:lpstr>
      <vt:lpstr>비트맵 이미지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11</cp:revision>
  <dcterms:created xsi:type="dcterms:W3CDTF">2017-02-27T03:14:54Z</dcterms:created>
  <dcterms:modified xsi:type="dcterms:W3CDTF">2017-03-01T08:58:28Z</dcterms:modified>
</cp:coreProperties>
</file>