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21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94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0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29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4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82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79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43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03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02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41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EA7F-87D6-4382-9690-3B1F09937693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1480" y="512064"/>
            <a:ext cx="6144768" cy="481888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1700" dirty="0" smtClean="0"/>
              <a:t>강의실은 약 </a:t>
            </a:r>
            <a:r>
              <a:rPr lang="en-US" altLang="ko-KR" sz="1700" dirty="0" smtClean="0"/>
              <a:t>1atm</a:t>
            </a:r>
            <a:r>
              <a:rPr lang="ko-KR" altLang="en-US" sz="1700" dirty="0" smtClean="0"/>
              <a:t>의 기압을 가지고 </a:t>
            </a:r>
            <a:r>
              <a:rPr lang="en-US" altLang="ko-KR" sz="1700" dirty="0" smtClean="0"/>
              <a:t>20℃ </a:t>
            </a:r>
            <a:r>
              <a:rPr lang="ko-KR" altLang="en-US" sz="1700" dirty="0" smtClean="0"/>
              <a:t>정도의 기온을 가졌을 것으로 예상되는 상태이다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수증기는 일반적으로 대기 중에 </a:t>
            </a:r>
            <a:r>
              <a:rPr lang="en-US" altLang="ko-KR" sz="1700" dirty="0" smtClean="0"/>
              <a:t>0.005% </a:t>
            </a:r>
            <a:r>
              <a:rPr lang="ko-KR" altLang="en-US" sz="1700" dirty="0" smtClean="0"/>
              <a:t>내외를 차지하므로 </a:t>
            </a:r>
            <a:r>
              <a:rPr lang="en-US" altLang="ko-KR" sz="1700" dirty="0" smtClean="0"/>
              <a:t>H2O</a:t>
            </a:r>
            <a:r>
              <a:rPr lang="ko-KR" altLang="en-US" sz="1700" dirty="0" smtClean="0"/>
              <a:t>의 </a:t>
            </a:r>
            <a:r>
              <a:rPr lang="ko-KR" altLang="en-US" sz="1700" dirty="0" err="1" smtClean="0"/>
              <a:t>분압은</a:t>
            </a:r>
            <a:r>
              <a:rPr lang="ko-KR" altLang="en-US" sz="1700" dirty="0" smtClean="0"/>
              <a:t> </a:t>
            </a:r>
            <a:r>
              <a:rPr lang="en-US" altLang="ko-KR" sz="1700" dirty="0" smtClean="0"/>
              <a:t>0.005atm </a:t>
            </a:r>
            <a:r>
              <a:rPr lang="ko-KR" altLang="en-US" sz="1700" dirty="0" smtClean="0"/>
              <a:t>전 후로 예상할 수 있으며 이를 오른쪽 물의 </a:t>
            </a:r>
            <a:r>
              <a:rPr lang="ko-KR" altLang="en-US" sz="1700" dirty="0" err="1" smtClean="0"/>
              <a:t>상태도를</a:t>
            </a:r>
            <a:r>
              <a:rPr lang="ko-KR" altLang="en-US" sz="1700" dirty="0" smtClean="0"/>
              <a:t> 통해 알아볼 때 </a:t>
            </a:r>
            <a:r>
              <a:rPr lang="ko-KR" altLang="en-US" sz="1700" dirty="0" err="1" smtClean="0"/>
              <a:t>파란점에</a:t>
            </a:r>
            <a:r>
              <a:rPr lang="ko-KR" altLang="en-US" sz="1700" dirty="0" smtClean="0"/>
              <a:t> 해당하며 따라서 기체 상태가 가장 안정함을 알 수 있다</a:t>
            </a:r>
            <a:r>
              <a:rPr lang="en-US" altLang="ko-KR" sz="1700" dirty="0" smtClean="0"/>
              <a:t>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altLang="ko-KR" sz="1700" dirty="0"/>
              <a:t> </a:t>
            </a:r>
            <a:r>
              <a:rPr lang="ko-KR" altLang="en-US" sz="1700" dirty="0" smtClean="0"/>
              <a:t>높은 산에 올라가면 누르는 대기의 양이 적어지기 때문에 기압이 감소한다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오른쪽의 그래프를 통해 기압이 감소함에 따라 물이 액체에서 기체로 증발하는 온도가 낮아짐을 알 수 있다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그리고 밥을 지을 때 끓는 물의 열을 이용하기 때문에 기압이 낮은 높은 산에서 밥을 지으면 낮은 온도의 끓는 물 때문에 밥이 설익는다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이를 해결하기 위해서는 밥솥 내부의 압력이 높아지도록 무거운 물체를 솥 위에 올려놓는 방법이 있다</a:t>
            </a:r>
            <a:r>
              <a:rPr lang="en-US" altLang="ko-KR" sz="1700" dirty="0" smtClean="0"/>
              <a:t>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1700" dirty="0" smtClean="0"/>
              <a:t>차 안에 김이 서리는 이유는 차 내부와 외부의 기온 차이 때문이다</a:t>
            </a:r>
            <a:r>
              <a:rPr lang="en-US" altLang="ko-KR" sz="1700" dirty="0" smtClean="0"/>
              <a:t>. 0.005 </a:t>
            </a:r>
            <a:r>
              <a:rPr lang="en-US" altLang="ko-KR" sz="1700" dirty="0" err="1" smtClean="0"/>
              <a:t>atm</a:t>
            </a:r>
            <a:r>
              <a:rPr lang="ko-KR" altLang="en-US" sz="1700" dirty="0" smtClean="0"/>
              <a:t>의 </a:t>
            </a:r>
            <a:r>
              <a:rPr lang="ko-KR" altLang="en-US" sz="1700" dirty="0" err="1" smtClean="0"/>
              <a:t>분압을</a:t>
            </a:r>
            <a:r>
              <a:rPr lang="ko-KR" altLang="en-US" sz="1700" dirty="0" smtClean="0"/>
              <a:t> 가지는 차 내부의 수증기는 창을 통해 온도가 내려가면서 물이나 얼음으로 </a:t>
            </a:r>
            <a:r>
              <a:rPr lang="ko-KR" altLang="en-US" sz="1700" dirty="0" smtClean="0"/>
              <a:t>변한다</a:t>
            </a:r>
            <a:r>
              <a:rPr lang="en-US" altLang="ko-KR" sz="1700" dirty="0" smtClean="0"/>
              <a:t>(</a:t>
            </a:r>
            <a:r>
              <a:rPr lang="ko-KR" altLang="en-US" sz="1700" dirty="0" smtClean="0"/>
              <a:t>오른쪽 그림의 검은색 화살표</a:t>
            </a:r>
            <a:r>
              <a:rPr lang="en-US" altLang="ko-KR" sz="1700" dirty="0" smtClean="0"/>
              <a:t>)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히터를 틀 경우 온도를 높여서 창 근처의 수증기의 온도가 낮아지더라도 비교적 온도가 높아 상태변화가 없을 것이라고 생각할 수 있지만 창 외부의 온도에는 영향을 줄 수 없으므로 여전히 김이 서릴 것이다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대신 에어컨을 이용하면 온도를 낮춰 일부 수증기를 물로 만드는 제습기능을 이용하여 수증기의 </a:t>
            </a:r>
            <a:r>
              <a:rPr lang="ko-KR" altLang="en-US" sz="1700" dirty="0" err="1" smtClean="0"/>
              <a:t>분압을</a:t>
            </a:r>
            <a:r>
              <a:rPr lang="ko-KR" altLang="en-US" sz="1700" dirty="0" smtClean="0"/>
              <a:t> 낮출 수 </a:t>
            </a:r>
            <a:r>
              <a:rPr lang="ko-KR" altLang="en-US" sz="1700" dirty="0" smtClean="0"/>
              <a:t>있기 </a:t>
            </a:r>
            <a:r>
              <a:rPr lang="ko-KR" altLang="en-US" sz="1700" dirty="0" smtClean="0"/>
              <a:t>때문에 </a:t>
            </a:r>
            <a:r>
              <a:rPr lang="ko-KR" altLang="en-US" sz="1700" dirty="0" err="1" smtClean="0"/>
              <a:t>분압이</a:t>
            </a:r>
            <a:r>
              <a:rPr lang="ko-KR" altLang="en-US" sz="1700" dirty="0" smtClean="0"/>
              <a:t> 낮아진 차 안에는 김이 다시 수증기로 변한다</a:t>
            </a:r>
            <a:r>
              <a:rPr lang="en-US" altLang="ko-KR" sz="1700" dirty="0" smtClean="0"/>
              <a:t>(</a:t>
            </a:r>
            <a:r>
              <a:rPr lang="ko-KR" altLang="en-US" sz="1700" dirty="0" smtClean="0"/>
              <a:t>오른쪽 그림의 주황색 화살표</a:t>
            </a:r>
            <a:r>
              <a:rPr lang="en-US" altLang="ko-KR" sz="1700" dirty="0" smtClean="0"/>
              <a:t>).</a:t>
            </a:r>
            <a:endParaRPr lang="en-US" altLang="ko-KR" sz="1700" dirty="0" smtClean="0"/>
          </a:p>
        </p:txBody>
      </p:sp>
      <p:pic>
        <p:nvPicPr>
          <p:cNvPr id="1026" name="Picture 2" descr="물 상태도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947" y="1485900"/>
            <a:ext cx="43148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타원 3"/>
          <p:cNvSpPr/>
          <p:nvPr/>
        </p:nvSpPr>
        <p:spPr>
          <a:xfrm>
            <a:off x="9454896" y="3623310"/>
            <a:ext cx="100584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0" y="4105656"/>
            <a:ext cx="9680448" cy="4818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altLang="ko-KR" dirty="0"/>
          </a:p>
        </p:txBody>
      </p:sp>
      <p:cxnSp>
        <p:nvCxnSpPr>
          <p:cNvPr id="5" name="직선 화살표 연결선 4"/>
          <p:cNvCxnSpPr/>
          <p:nvPr/>
        </p:nvCxnSpPr>
        <p:spPr>
          <a:xfrm flipH="1" flipV="1">
            <a:off x="9111996" y="3538728"/>
            <a:ext cx="393192" cy="11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9111996" y="3598164"/>
            <a:ext cx="0" cy="24460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211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최인후</dc:creator>
  <cp:lastModifiedBy>최인후</cp:lastModifiedBy>
  <cp:revision>9</cp:revision>
  <dcterms:created xsi:type="dcterms:W3CDTF">2017-02-27T17:21:37Z</dcterms:created>
  <dcterms:modified xsi:type="dcterms:W3CDTF">2017-03-01T18:04:01Z</dcterms:modified>
</cp:coreProperties>
</file>