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60" r:id="rId8"/>
    <p:sldId id="261" r:id="rId9"/>
    <p:sldId id="263" r:id="rId10"/>
    <p:sldId id="264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g\Desktop\4-2\&#51116;&#47308;&#49688;&#52824;\&#45936;&#51060;&#5355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11"/>
          <c:order val="0"/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Sheet1!$AA$1:$AA$210</c:f>
              <c:numCache>
                <c:formatCode>0.00E+00</c:formatCode>
                <c:ptCount val="210"/>
                <c:pt idx="0">
                  <c:v>0.5</c:v>
                </c:pt>
                <c:pt idx="1">
                  <c:v>0.49105250835000003</c:v>
                </c:pt>
                <c:pt idx="2">
                  <c:v>0.47608208656000001</c:v>
                </c:pt>
                <c:pt idx="3">
                  <c:v>0.46096390486</c:v>
                </c:pt>
                <c:pt idx="4">
                  <c:v>0.44567680359</c:v>
                </c:pt>
                <c:pt idx="5">
                  <c:v>0.43023934959999999</c:v>
                </c:pt>
                <c:pt idx="6">
                  <c:v>0.41467118263000002</c:v>
                </c:pt>
                <c:pt idx="7">
                  <c:v>0.39899310469999999</c:v>
                </c:pt>
                <c:pt idx="8">
                  <c:v>0.38322713971</c:v>
                </c:pt>
                <c:pt idx="9">
                  <c:v>0.36739641428000003</c:v>
                </c:pt>
                <c:pt idx="10">
                  <c:v>0.35152494906999998</c:v>
                </c:pt>
                <c:pt idx="11">
                  <c:v>0.33563768863999999</c:v>
                </c:pt>
                <c:pt idx="12">
                  <c:v>0.31976023316000002</c:v>
                </c:pt>
                <c:pt idx="13">
                  <c:v>0.30391860007999999</c:v>
                </c:pt>
                <c:pt idx="14">
                  <c:v>0.28813913465000002</c:v>
                </c:pt>
                <c:pt idx="15">
                  <c:v>0.27244821191000002</c:v>
                </c:pt>
                <c:pt idx="16">
                  <c:v>0.25687187909999998</c:v>
                </c:pt>
                <c:pt idx="17">
                  <c:v>0.24143576621999999</c:v>
                </c:pt>
                <c:pt idx="18">
                  <c:v>0.226164639</c:v>
                </c:pt>
                <c:pt idx="19">
                  <c:v>0.21108214556999999</c:v>
                </c:pt>
                <c:pt idx="20">
                  <c:v>0.19621056317999999</c:v>
                </c:pt>
                <c:pt idx="21">
                  <c:v>0.18157050014000001</c:v>
                </c:pt>
                <c:pt idx="22">
                  <c:v>0.16718068719000001</c:v>
                </c:pt>
                <c:pt idx="23">
                  <c:v>0.15305776894000001</c:v>
                </c:pt>
                <c:pt idx="24">
                  <c:v>0.13921616971</c:v>
                </c:pt>
                <c:pt idx="25">
                  <c:v>0.12566797434999999</c:v>
                </c:pt>
                <c:pt idx="26">
                  <c:v>0.11242292076</c:v>
                </c:pt>
                <c:pt idx="27">
                  <c:v>9.9488414824000004E-2</c:v>
                </c:pt>
                <c:pt idx="28">
                  <c:v>8.6869582533999998E-2</c:v>
                </c:pt>
                <c:pt idx="29">
                  <c:v>7.4569389223999999E-2</c:v>
                </c:pt>
                <c:pt idx="30">
                  <c:v>6.2588803469999996E-2</c:v>
                </c:pt>
                <c:pt idx="31">
                  <c:v>5.0926968454999999E-2</c:v>
                </c:pt>
                <c:pt idx="32">
                  <c:v>3.9581388235000001E-2</c:v>
                </c:pt>
                <c:pt idx="33">
                  <c:v>2.8548145667000001E-2</c:v>
                </c:pt>
                <c:pt idx="34">
                  <c:v>1.7822103575000001E-2</c:v>
                </c:pt>
                <c:pt idx="35">
                  <c:v>7.3971026577000004E-3</c:v>
                </c:pt>
                <c:pt idx="36">
                  <c:v>2.4999999937000002E-7</c:v>
                </c:pt>
                <c:pt idx="37">
                  <c:v>5.7801876217000003E-2</c:v>
                </c:pt>
                <c:pt idx="38">
                  <c:v>5.7440891862E-2</c:v>
                </c:pt>
                <c:pt idx="39">
                  <c:v>5.6789912283000003E-2</c:v>
                </c:pt>
                <c:pt idx="40">
                  <c:v>5.6074295193000001E-2</c:v>
                </c:pt>
                <c:pt idx="41">
                  <c:v>5.5292602628000002E-2</c:v>
                </c:pt>
                <c:pt idx="42">
                  <c:v>5.4444991052E-2</c:v>
                </c:pt>
                <c:pt idx="43">
                  <c:v>5.3531564772000002E-2</c:v>
                </c:pt>
                <c:pt idx="44">
                  <c:v>5.2552379667999999E-2</c:v>
                </c:pt>
                <c:pt idx="45">
                  <c:v>5.1507443190000002E-2</c:v>
                </c:pt>
                <c:pt idx="46">
                  <c:v>5.0396703183999997E-2</c:v>
                </c:pt>
                <c:pt idx="47">
                  <c:v>4.9220085144000003E-2</c:v>
                </c:pt>
                <c:pt idx="48">
                  <c:v>4.7977484762999997E-2</c:v>
                </c:pt>
                <c:pt idx="49">
                  <c:v>4.6668823807999998E-2</c:v>
                </c:pt>
                <c:pt idx="50">
                  <c:v>4.5294076204E-2</c:v>
                </c:pt>
                <c:pt idx="51">
                  <c:v>4.3853331357000001E-2</c:v>
                </c:pt>
                <c:pt idx="52">
                  <c:v>4.2346835136000002E-2</c:v>
                </c:pt>
                <c:pt idx="53">
                  <c:v>4.0775071830000002E-2</c:v>
                </c:pt>
                <c:pt idx="54">
                  <c:v>3.9138790219999997E-2</c:v>
                </c:pt>
                <c:pt idx="55">
                  <c:v>3.7439085543000003E-2</c:v>
                </c:pt>
                <c:pt idx="56">
                  <c:v>3.5677429289000001E-2</c:v>
                </c:pt>
                <c:pt idx="57">
                  <c:v>3.3855710179E-2</c:v>
                </c:pt>
                <c:pt idx="58">
                  <c:v>3.1976237892999998E-2</c:v>
                </c:pt>
                <c:pt idx="59">
                  <c:v>3.0041759833999999E-2</c:v>
                </c:pt>
                <c:pt idx="60">
                  <c:v>2.8055435047000001E-2</c:v>
                </c:pt>
                <c:pt idx="61">
                  <c:v>2.6020802557000001E-2</c:v>
                </c:pt>
                <c:pt idx="62">
                  <c:v>2.394173108E-2</c:v>
                </c:pt>
                <c:pt idx="63">
                  <c:v>2.1822361275999999E-2</c:v>
                </c:pt>
                <c:pt idx="64">
                  <c:v>1.9667033106000001E-2</c:v>
                </c:pt>
                <c:pt idx="65">
                  <c:v>1.7480213195E-2</c:v>
                </c:pt>
                <c:pt idx="66">
                  <c:v>1.526642777E-2</c:v>
                </c:pt>
                <c:pt idx="67">
                  <c:v>1.3030185364E-2</c:v>
                </c:pt>
                <c:pt idx="68">
                  <c:v>1.0775916278E-2</c:v>
                </c:pt>
                <c:pt idx="69">
                  <c:v>8.5079157724999993E-3</c:v>
                </c:pt>
                <c:pt idx="70">
                  <c:v>6.2302993610999996E-3</c:v>
                </c:pt>
                <c:pt idx="71">
                  <c:v>3.9469632320000003E-3</c:v>
                </c:pt>
                <c:pt idx="72">
                  <c:v>1.6615591011999999E-3</c:v>
                </c:pt>
                <c:pt idx="73">
                  <c:v>5.6719041908E-8</c:v>
                </c:pt>
                <c:pt idx="74">
                  <c:v>0.5</c:v>
                </c:pt>
                <c:pt idx="75">
                  <c:v>0.51062661408999999</c:v>
                </c:pt>
                <c:pt idx="76">
                  <c:v>0.52546614408000003</c:v>
                </c:pt>
                <c:pt idx="77">
                  <c:v>0.54012370109999996</c:v>
                </c:pt>
                <c:pt idx="78">
                  <c:v>0.55455392598999997</c:v>
                </c:pt>
                <c:pt idx="79">
                  <c:v>0.56874233484000003</c:v>
                </c:pt>
                <c:pt idx="80">
                  <c:v>0.58267623185999995</c:v>
                </c:pt>
                <c:pt idx="81">
                  <c:v>0.59634405374999999</c:v>
                </c:pt>
                <c:pt idx="82">
                  <c:v>0.60973542929000002</c:v>
                </c:pt>
                <c:pt idx="83">
                  <c:v>0.62284117937000005</c:v>
                </c:pt>
                <c:pt idx="84">
                  <c:v>0.63565319776999996</c:v>
                </c:pt>
                <c:pt idx="85">
                  <c:v>0.64816451073000003</c:v>
                </c:pt>
                <c:pt idx="86">
                  <c:v>0.66036903857999996</c:v>
                </c:pt>
                <c:pt idx="87">
                  <c:v>0.67226171493999998</c:v>
                </c:pt>
                <c:pt idx="88">
                  <c:v>0.68383818865000001</c:v>
                </c:pt>
                <c:pt idx="89">
                  <c:v>0.69509512186</c:v>
                </c:pt>
                <c:pt idx="90">
                  <c:v>0.70602989196999999</c:v>
                </c:pt>
                <c:pt idx="91">
                  <c:v>0.71664053202</c:v>
                </c:pt>
                <c:pt idx="92">
                  <c:v>0.72692596911999996</c:v>
                </c:pt>
                <c:pt idx="93">
                  <c:v>0.73692595958999996</c:v>
                </c:pt>
                <c:pt idx="94">
                  <c:v>0.74692595004999995</c:v>
                </c:pt>
                <c:pt idx="95">
                  <c:v>0.75692594050999995</c:v>
                </c:pt>
                <c:pt idx="96">
                  <c:v>0.76692593097999995</c:v>
                </c:pt>
                <c:pt idx="97">
                  <c:v>0.77692592143999994</c:v>
                </c:pt>
                <c:pt idx="98">
                  <c:v>0.78692591190000005</c:v>
                </c:pt>
                <c:pt idx="99">
                  <c:v>0.79692596196999999</c:v>
                </c:pt>
                <c:pt idx="100">
                  <c:v>0.80692595242999998</c:v>
                </c:pt>
                <c:pt idx="101">
                  <c:v>0.81692594289999998</c:v>
                </c:pt>
                <c:pt idx="102">
                  <c:v>0.82303357123999998</c:v>
                </c:pt>
                <c:pt idx="103">
                  <c:v>5.7801876217000003E-2</c:v>
                </c:pt>
                <c:pt idx="104">
                  <c:v>5.8202579618000003E-2</c:v>
                </c:pt>
                <c:pt idx="105">
                  <c:v>5.8709707111000001E-2</c:v>
                </c:pt>
                <c:pt idx="106">
                  <c:v>5.914831534E-2</c:v>
                </c:pt>
                <c:pt idx="107">
                  <c:v>5.9516839682999999E-2</c:v>
                </c:pt>
                <c:pt idx="108">
                  <c:v>5.9814963489999998E-2</c:v>
                </c:pt>
                <c:pt idx="109">
                  <c:v>6.0042563825999998E-2</c:v>
                </c:pt>
                <c:pt idx="110">
                  <c:v>6.0199737549000001E-2</c:v>
                </c:pt>
                <c:pt idx="111">
                  <c:v>6.0286827384999998E-2</c:v>
                </c:pt>
                <c:pt idx="112">
                  <c:v>6.0304436832999998E-2</c:v>
                </c:pt>
                <c:pt idx="113">
                  <c:v>6.025345251E-2</c:v>
                </c:pt>
                <c:pt idx="114">
                  <c:v>6.0135066509000003E-2</c:v>
                </c:pt>
                <c:pt idx="115">
                  <c:v>5.9950761497000002E-2</c:v>
                </c:pt>
                <c:pt idx="116">
                  <c:v>5.9702329338000001E-2</c:v>
                </c:pt>
                <c:pt idx="117">
                  <c:v>5.9391878544999999E-2</c:v>
                </c:pt>
                <c:pt idx="118">
                  <c:v>5.9021808207000002E-2</c:v>
                </c:pt>
                <c:pt idx="119">
                  <c:v>5.8594804256999998E-2</c:v>
                </c:pt>
                <c:pt idx="120">
                  <c:v>5.8113828301000002E-2</c:v>
                </c:pt>
                <c:pt idx="121">
                  <c:v>5.7582091539999998E-2</c:v>
                </c:pt>
                <c:pt idx="122">
                  <c:v>5.7000551373000002E-2</c:v>
                </c:pt>
                <c:pt idx="123">
                  <c:v>5.6352622807E-2</c:v>
                </c:pt>
                <c:pt idx="124">
                  <c:v>5.5635493249000002E-2</c:v>
                </c:pt>
                <c:pt idx="125">
                  <c:v>5.4846245794999998E-2</c:v>
                </c:pt>
                <c:pt idx="126">
                  <c:v>5.3981862961999999E-2</c:v>
                </c:pt>
                <c:pt idx="127">
                  <c:v>5.3039226681000001E-2</c:v>
                </c:pt>
                <c:pt idx="128">
                  <c:v>5.2015099673999997E-2</c:v>
                </c:pt>
                <c:pt idx="129">
                  <c:v>5.0906125455999998E-2</c:v>
                </c:pt>
                <c:pt idx="130">
                  <c:v>4.9708813429E-2</c:v>
                </c:pt>
                <c:pt idx="131">
                  <c:v>4.8932533711000002E-2</c:v>
                </c:pt>
                <c:pt idx="132">
                  <c:v>0.82303357123999998</c:v>
                </c:pt>
                <c:pt idx="133">
                  <c:v>0.66220688819999995</c:v>
                </c:pt>
                <c:pt idx="134">
                  <c:v>0.82303357123999998</c:v>
                </c:pt>
                <c:pt idx="135">
                  <c:v>4.8932533711000002E-2</c:v>
                </c:pt>
                <c:pt idx="136">
                  <c:v>0.66220688819999995</c:v>
                </c:pt>
                <c:pt idx="137">
                  <c:v>4.8932533711000002E-2</c:v>
                </c:pt>
                <c:pt idx="138">
                  <c:v>0.66220688819999995</c:v>
                </c:pt>
                <c:pt idx="139">
                  <c:v>0.67386943101999996</c:v>
                </c:pt>
                <c:pt idx="140">
                  <c:v>0.67386966944000004</c:v>
                </c:pt>
                <c:pt idx="141">
                  <c:v>0.68386965990000004</c:v>
                </c:pt>
                <c:pt idx="142">
                  <c:v>0.69386965036000003</c:v>
                </c:pt>
                <c:pt idx="143">
                  <c:v>0.70386964083000003</c:v>
                </c:pt>
                <c:pt idx="144">
                  <c:v>0.71386963129000003</c:v>
                </c:pt>
                <c:pt idx="145">
                  <c:v>0.72386968135999996</c:v>
                </c:pt>
                <c:pt idx="146">
                  <c:v>0.73386967181999996</c:v>
                </c:pt>
                <c:pt idx="147">
                  <c:v>0.74386966227999995</c:v>
                </c:pt>
                <c:pt idx="148">
                  <c:v>0.75386965274999995</c:v>
                </c:pt>
                <c:pt idx="149">
                  <c:v>0.76386964320999995</c:v>
                </c:pt>
                <c:pt idx="150">
                  <c:v>0.77386963366999995</c:v>
                </c:pt>
                <c:pt idx="151">
                  <c:v>0.78386968373999999</c:v>
                </c:pt>
                <c:pt idx="152">
                  <c:v>0.79386967420999999</c:v>
                </c:pt>
                <c:pt idx="153">
                  <c:v>0.80386966466999998</c:v>
                </c:pt>
                <c:pt idx="154">
                  <c:v>0.81386965512999998</c:v>
                </c:pt>
                <c:pt idx="155">
                  <c:v>0.82386964559999998</c:v>
                </c:pt>
                <c:pt idx="156">
                  <c:v>0.83386963605999997</c:v>
                </c:pt>
                <c:pt idx="157">
                  <c:v>0.84386968613000002</c:v>
                </c:pt>
                <c:pt idx="158">
                  <c:v>0.85386967659000002</c:v>
                </c:pt>
                <c:pt idx="159">
                  <c:v>0.86386966705000001</c:v>
                </c:pt>
                <c:pt idx="160">
                  <c:v>0.87386965752000001</c:v>
                </c:pt>
                <c:pt idx="161">
                  <c:v>0.88386964798000001</c:v>
                </c:pt>
                <c:pt idx="162">
                  <c:v>0.89386963844</c:v>
                </c:pt>
                <c:pt idx="163">
                  <c:v>0.90386968851000005</c:v>
                </c:pt>
                <c:pt idx="164">
                  <c:v>0.91386967897000004</c:v>
                </c:pt>
                <c:pt idx="165">
                  <c:v>0.92386966944000004</c:v>
                </c:pt>
                <c:pt idx="166">
                  <c:v>0.93386965990000004</c:v>
                </c:pt>
                <c:pt idx="167">
                  <c:v>0.94386965036000003</c:v>
                </c:pt>
                <c:pt idx="168">
                  <c:v>0.95386964083000003</c:v>
                </c:pt>
                <c:pt idx="169">
                  <c:v>0.95386987925</c:v>
                </c:pt>
                <c:pt idx="170">
                  <c:v>0.96162348986000001</c:v>
                </c:pt>
                <c:pt idx="171">
                  <c:v>0.96853679419000005</c:v>
                </c:pt>
                <c:pt idx="172">
                  <c:v>0.97462946176999998</c:v>
                </c:pt>
                <c:pt idx="173">
                  <c:v>0.97828006743999996</c:v>
                </c:pt>
                <c:pt idx="174">
                  <c:v>4.8932533711000002E-2</c:v>
                </c:pt>
                <c:pt idx="175">
                  <c:v>4.5649114996000002E-2</c:v>
                </c:pt>
                <c:pt idx="176">
                  <c:v>4.5649047940999998E-2</c:v>
                </c:pt>
                <c:pt idx="177">
                  <c:v>4.2985539883000003E-2</c:v>
                </c:pt>
                <c:pt idx="178">
                  <c:v>4.0451657027000001E-2</c:v>
                </c:pt>
                <c:pt idx="179">
                  <c:v>3.8038227707000001E-2</c:v>
                </c:pt>
                <c:pt idx="180">
                  <c:v>3.5736843944E-2</c:v>
                </c:pt>
                <c:pt idx="181">
                  <c:v>3.3539801835999999E-2</c:v>
                </c:pt>
                <c:pt idx="182">
                  <c:v>3.1440049409999997E-2</c:v>
                </c:pt>
                <c:pt idx="183">
                  <c:v>2.9431147501E-2</c:v>
                </c:pt>
                <c:pt idx="184">
                  <c:v>2.7507230638999999E-2</c:v>
                </c:pt>
                <c:pt idx="185">
                  <c:v>2.5662962346999999E-2</c:v>
                </c:pt>
                <c:pt idx="186">
                  <c:v>2.3893510922999999E-2</c:v>
                </c:pt>
                <c:pt idx="187">
                  <c:v>2.2194510325999998E-2</c:v>
                </c:pt>
                <c:pt idx="188">
                  <c:v>2.0562054589000001E-2</c:v>
                </c:pt>
                <c:pt idx="189">
                  <c:v>1.8992658704999998E-2</c:v>
                </c:pt>
                <c:pt idx="190">
                  <c:v>1.7483254895000001E-2</c:v>
                </c:pt>
                <c:pt idx="191">
                  <c:v>1.603118144E-2</c:v>
                </c:pt>
                <c:pt idx="192">
                  <c:v>1.4634177089E-2</c:v>
                </c:pt>
                <c:pt idx="193">
                  <c:v>1.3290380128E-2</c:v>
                </c:pt>
                <c:pt idx="194">
                  <c:v>1.1998344213000001E-2</c:v>
                </c:pt>
                <c:pt idx="195">
                  <c:v>1.0757046752E-2</c:v>
                </c:pt>
                <c:pt idx="196">
                  <c:v>9.5659196376999996E-3</c:v>
                </c:pt>
                <c:pt idx="197">
                  <c:v>8.4248902276000005E-3</c:v>
                </c:pt>
                <c:pt idx="198">
                  <c:v>7.3344325647000004E-3</c:v>
                </c:pt>
                <c:pt idx="199">
                  <c:v>6.2956498004000001E-3</c:v>
                </c:pt>
                <c:pt idx="200">
                  <c:v>5.3103822283000002E-3</c:v>
                </c:pt>
                <c:pt idx="201">
                  <c:v>4.3813614175000001E-3</c:v>
                </c:pt>
                <c:pt idx="202">
                  <c:v>3.5124316346E-3</c:v>
                </c:pt>
                <c:pt idx="203">
                  <c:v>2.7088739444000001E-3</c:v>
                </c:pt>
                <c:pt idx="204">
                  <c:v>1.9779081921999998E-3</c:v>
                </c:pt>
                <c:pt idx="205">
                  <c:v>1.9778939894999998E-3</c:v>
                </c:pt>
                <c:pt idx="206">
                  <c:v>1.4673090772999999E-3</c:v>
                </c:pt>
                <c:pt idx="207">
                  <c:v>1.0589037556E-3</c:v>
                </c:pt>
                <c:pt idx="208">
                  <c:v>7.4037018931000004E-4</c:v>
                </c:pt>
                <c:pt idx="209">
                  <c:v>5.7030870811999998E-4</c:v>
                </c:pt>
              </c:numCache>
            </c:numRef>
          </c:xVal>
          <c:yVal>
            <c:numRef>
              <c:f>Sheet1!$AB$1:$AB$210</c:f>
              <c:numCache>
                <c:formatCode>0.00E+00</c:formatCode>
                <c:ptCount val="210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  <c:pt idx="37">
                  <c:v>907.84515381000006</c:v>
                </c:pt>
                <c:pt idx="38">
                  <c:v>912.80889893000005</c:v>
                </c:pt>
                <c:pt idx="39">
                  <c:v>921.02874756000006</c:v>
                </c:pt>
                <c:pt idx="40">
                  <c:v>929.23175048999997</c:v>
                </c:pt>
                <c:pt idx="41">
                  <c:v>937.43829345999995</c:v>
                </c:pt>
                <c:pt idx="42">
                  <c:v>945.64837646000001</c:v>
                </c:pt>
                <c:pt idx="43">
                  <c:v>953.86260986000002</c:v>
                </c:pt>
                <c:pt idx="44">
                  <c:v>962.08215331999997</c:v>
                </c:pt>
                <c:pt idx="45">
                  <c:v>970.30883788999995</c:v>
                </c:pt>
                <c:pt idx="46">
                  <c:v>978.54467772999999</c:v>
                </c:pt>
                <c:pt idx="47">
                  <c:v>986.79217529000005</c:v>
                </c:pt>
                <c:pt idx="48">
                  <c:v>995.05377196999996</c:v>
                </c:pt>
                <c:pt idx="49">
                  <c:v>1003.3320313</c:v>
                </c:pt>
                <c:pt idx="50">
                  <c:v>1011.6291504</c:v>
                </c:pt>
                <c:pt idx="51">
                  <c:v>1019.9470825</c:v>
                </c:pt>
                <c:pt idx="52">
                  <c:v>1028.2871094</c:v>
                </c:pt>
                <c:pt idx="53">
                  <c:v>1036.6497803</c:v>
                </c:pt>
                <c:pt idx="54">
                  <c:v>1045.034668</c:v>
                </c:pt>
                <c:pt idx="55">
                  <c:v>1053.4406738</c:v>
                </c:pt>
                <c:pt idx="56">
                  <c:v>1061.8652344</c:v>
                </c:pt>
                <c:pt idx="57">
                  <c:v>1070.3049315999999</c:v>
                </c:pt>
                <c:pt idx="58">
                  <c:v>1078.7553711</c:v>
                </c:pt>
                <c:pt idx="59">
                  <c:v>1087.2110596</c:v>
                </c:pt>
                <c:pt idx="60">
                  <c:v>1095.6656493999999</c:v>
                </c:pt>
                <c:pt idx="61">
                  <c:v>1104.1123047000001</c:v>
                </c:pt>
                <c:pt idx="62">
                  <c:v>1112.543457</c:v>
                </c:pt>
                <c:pt idx="63">
                  <c:v>1120.9512939000001</c:v>
                </c:pt>
                <c:pt idx="64">
                  <c:v>1129.3277588000001</c:v>
                </c:pt>
                <c:pt idx="65">
                  <c:v>1137.6649170000001</c:v>
                </c:pt>
                <c:pt idx="66">
                  <c:v>1145.9550781</c:v>
                </c:pt>
                <c:pt idx="67">
                  <c:v>1154.1907959</c:v>
                </c:pt>
                <c:pt idx="68">
                  <c:v>1162.3652344</c:v>
                </c:pt>
                <c:pt idx="69">
                  <c:v>1170.4716797000001</c:v>
                </c:pt>
                <c:pt idx="70">
                  <c:v>1178.5046387</c:v>
                </c:pt>
                <c:pt idx="71">
                  <c:v>1186.4588623</c:v>
                </c:pt>
                <c:pt idx="72">
                  <c:v>1194.3298339999999</c:v>
                </c:pt>
                <c:pt idx="73">
                  <c:v>1199.9997559000001</c:v>
                </c:pt>
                <c:pt idx="74">
                  <c:v>907.84515381000006</c:v>
                </c:pt>
                <c:pt idx="75">
                  <c:v>901.89648437999995</c:v>
                </c:pt>
                <c:pt idx="76">
                  <c:v>893.48504638999998</c:v>
                </c:pt>
                <c:pt idx="77">
                  <c:v>885.04748534999999</c:v>
                </c:pt>
                <c:pt idx="78">
                  <c:v>876.60504149999997</c:v>
                </c:pt>
                <c:pt idx="79">
                  <c:v>868.16259765999996</c:v>
                </c:pt>
                <c:pt idx="80">
                  <c:v>859.72558593999997</c:v>
                </c:pt>
                <c:pt idx="81">
                  <c:v>851.29980468999997</c:v>
                </c:pt>
                <c:pt idx="82">
                  <c:v>842.89147949000005</c:v>
                </c:pt>
                <c:pt idx="83">
                  <c:v>834.50720215000001</c:v>
                </c:pt>
                <c:pt idx="84">
                  <c:v>826.15368651999995</c:v>
                </c:pt>
                <c:pt idx="85">
                  <c:v>817.83795166000004</c:v>
                </c:pt>
                <c:pt idx="86">
                  <c:v>809.56726074000005</c:v>
                </c:pt>
                <c:pt idx="87">
                  <c:v>801.34881591999999</c:v>
                </c:pt>
                <c:pt idx="88">
                  <c:v>793.19000243999994</c:v>
                </c:pt>
                <c:pt idx="89">
                  <c:v>785.09814453000001</c:v>
                </c:pt>
                <c:pt idx="90">
                  <c:v>777.08056640999996</c:v>
                </c:pt>
                <c:pt idx="91">
                  <c:v>769.14459228999999</c:v>
                </c:pt>
                <c:pt idx="92">
                  <c:v>761.29736328000001</c:v>
                </c:pt>
                <c:pt idx="93">
                  <c:v>753.51416015999996</c:v>
                </c:pt>
                <c:pt idx="94">
                  <c:v>745.57110595999995</c:v>
                </c:pt>
                <c:pt idx="95">
                  <c:v>737.45910645000004</c:v>
                </c:pt>
                <c:pt idx="96">
                  <c:v>729.16802978999999</c:v>
                </c:pt>
                <c:pt idx="97">
                  <c:v>720.68664550999995</c:v>
                </c:pt>
                <c:pt idx="98">
                  <c:v>712.00231933999999</c:v>
                </c:pt>
                <c:pt idx="99">
                  <c:v>703.10070800999995</c:v>
                </c:pt>
                <c:pt idx="100">
                  <c:v>693.96557616999996</c:v>
                </c:pt>
                <c:pt idx="101">
                  <c:v>684.57824706999997</c:v>
                </c:pt>
                <c:pt idx="102">
                  <c:v>678.71173095999995</c:v>
                </c:pt>
                <c:pt idx="103">
                  <c:v>907.84515381000006</c:v>
                </c:pt>
                <c:pt idx="104">
                  <c:v>901.89648437999995</c:v>
                </c:pt>
                <c:pt idx="105">
                  <c:v>893.48504638999998</c:v>
                </c:pt>
                <c:pt idx="106">
                  <c:v>885.04748534999999</c:v>
                </c:pt>
                <c:pt idx="107">
                  <c:v>876.60504149999997</c:v>
                </c:pt>
                <c:pt idx="108">
                  <c:v>868.16259765999996</c:v>
                </c:pt>
                <c:pt idx="109">
                  <c:v>859.72558593999997</c:v>
                </c:pt>
                <c:pt idx="110">
                  <c:v>851.29980468999997</c:v>
                </c:pt>
                <c:pt idx="111">
                  <c:v>842.89147949000005</c:v>
                </c:pt>
                <c:pt idx="112">
                  <c:v>834.50720215000001</c:v>
                </c:pt>
                <c:pt idx="113">
                  <c:v>826.15368651999995</c:v>
                </c:pt>
                <c:pt idx="114">
                  <c:v>817.83795166000004</c:v>
                </c:pt>
                <c:pt idx="115">
                  <c:v>809.56726074000005</c:v>
                </c:pt>
                <c:pt idx="116">
                  <c:v>801.34881591999999</c:v>
                </c:pt>
                <c:pt idx="117">
                  <c:v>793.19000243999994</c:v>
                </c:pt>
                <c:pt idx="118">
                  <c:v>785.09814453000001</c:v>
                </c:pt>
                <c:pt idx="119">
                  <c:v>777.08056640999996</c:v>
                </c:pt>
                <c:pt idx="120">
                  <c:v>769.14459228999999</c:v>
                </c:pt>
                <c:pt idx="121">
                  <c:v>761.29736328000001</c:v>
                </c:pt>
                <c:pt idx="122">
                  <c:v>753.51416015999996</c:v>
                </c:pt>
                <c:pt idx="123">
                  <c:v>745.57110595999995</c:v>
                </c:pt>
                <c:pt idx="124">
                  <c:v>737.45910645000004</c:v>
                </c:pt>
                <c:pt idx="125">
                  <c:v>729.16802978999999</c:v>
                </c:pt>
                <c:pt idx="126">
                  <c:v>720.68664550999995</c:v>
                </c:pt>
                <c:pt idx="127">
                  <c:v>712.00231933999999</c:v>
                </c:pt>
                <c:pt idx="128">
                  <c:v>703.10070800999995</c:v>
                </c:pt>
                <c:pt idx="129">
                  <c:v>693.96557616999996</c:v>
                </c:pt>
                <c:pt idx="130">
                  <c:v>684.57824706999997</c:v>
                </c:pt>
                <c:pt idx="131">
                  <c:v>678.71173095999995</c:v>
                </c:pt>
                <c:pt idx="132">
                  <c:v>678.71173095999995</c:v>
                </c:pt>
                <c:pt idx="133">
                  <c:v>678.71173095999995</c:v>
                </c:pt>
                <c:pt idx="134">
                  <c:v>678.71173095999995</c:v>
                </c:pt>
                <c:pt idx="135">
                  <c:v>678.71173095999995</c:v>
                </c:pt>
                <c:pt idx="136">
                  <c:v>678.71173095999995</c:v>
                </c:pt>
                <c:pt idx="137">
                  <c:v>678.71173095999995</c:v>
                </c:pt>
                <c:pt idx="138">
                  <c:v>678.71173095999995</c:v>
                </c:pt>
                <c:pt idx="139">
                  <c:v>665.09313965000001</c:v>
                </c:pt>
                <c:pt idx="140">
                  <c:v>665.09283446999996</c:v>
                </c:pt>
                <c:pt idx="141">
                  <c:v>653.79827881000006</c:v>
                </c:pt>
                <c:pt idx="142">
                  <c:v>642.81500243999994</c:v>
                </c:pt>
                <c:pt idx="143">
                  <c:v>632.10626220999995</c:v>
                </c:pt>
                <c:pt idx="144">
                  <c:v>621.63800048999997</c:v>
                </c:pt>
                <c:pt idx="145">
                  <c:v>611.37805175999995</c:v>
                </c:pt>
                <c:pt idx="146">
                  <c:v>601.29614258000004</c:v>
                </c:pt>
                <c:pt idx="147">
                  <c:v>591.36322021000001</c:v>
                </c:pt>
                <c:pt idx="148">
                  <c:v>581.55120850000003</c:v>
                </c:pt>
                <c:pt idx="149">
                  <c:v>571.83270263999998</c:v>
                </c:pt>
                <c:pt idx="150">
                  <c:v>562.18072510000002</c:v>
                </c:pt>
                <c:pt idx="151">
                  <c:v>552.56817626999998</c:v>
                </c:pt>
                <c:pt idx="152">
                  <c:v>542.96765137</c:v>
                </c:pt>
                <c:pt idx="153">
                  <c:v>533.35095215000001</c:v>
                </c:pt>
                <c:pt idx="154">
                  <c:v>523.68884276999995</c:v>
                </c:pt>
                <c:pt idx="155">
                  <c:v>513.95025635000002</c:v>
                </c:pt>
                <c:pt idx="156">
                  <c:v>504.10192870999998</c:v>
                </c:pt>
                <c:pt idx="157">
                  <c:v>494.10742188</c:v>
                </c:pt>
                <c:pt idx="158">
                  <c:v>483.92639159999999</c:v>
                </c:pt>
                <c:pt idx="159">
                  <c:v>473.51324462999997</c:v>
                </c:pt>
                <c:pt idx="160">
                  <c:v>462.81546021000003</c:v>
                </c:pt>
                <c:pt idx="161">
                  <c:v>451.77139282000002</c:v>
                </c:pt>
                <c:pt idx="162">
                  <c:v>440.30709839000002</c:v>
                </c:pt>
                <c:pt idx="163">
                  <c:v>428.33172607</c:v>
                </c:pt>
                <c:pt idx="164">
                  <c:v>415.73071289000001</c:v>
                </c:pt>
                <c:pt idx="165">
                  <c:v>402.35507202000002</c:v>
                </c:pt>
                <c:pt idx="166">
                  <c:v>388.00350952000002</c:v>
                </c:pt>
                <c:pt idx="167">
                  <c:v>372.39169312000001</c:v>
                </c:pt>
                <c:pt idx="168">
                  <c:v>355.09298705999998</c:v>
                </c:pt>
                <c:pt idx="169">
                  <c:v>355.09259033000001</c:v>
                </c:pt>
                <c:pt idx="170">
                  <c:v>340.09259033000001</c:v>
                </c:pt>
                <c:pt idx="171">
                  <c:v>325.09259033000001</c:v>
                </c:pt>
                <c:pt idx="172">
                  <c:v>310.09259033000001</c:v>
                </c:pt>
                <c:pt idx="173">
                  <c:v>300.00036620999998</c:v>
                </c:pt>
                <c:pt idx="174">
                  <c:v>678.71173095999995</c:v>
                </c:pt>
                <c:pt idx="175">
                  <c:v>665.09313965000001</c:v>
                </c:pt>
                <c:pt idx="176">
                  <c:v>665.09283446999996</c:v>
                </c:pt>
                <c:pt idx="177">
                  <c:v>653.79827881000006</c:v>
                </c:pt>
                <c:pt idx="178">
                  <c:v>642.81500243999994</c:v>
                </c:pt>
                <c:pt idx="179">
                  <c:v>632.10626220999995</c:v>
                </c:pt>
                <c:pt idx="180">
                  <c:v>621.63800048999997</c:v>
                </c:pt>
                <c:pt idx="181">
                  <c:v>611.37805175999995</c:v>
                </c:pt>
                <c:pt idx="182">
                  <c:v>601.29614258000004</c:v>
                </c:pt>
                <c:pt idx="183">
                  <c:v>591.36322021000001</c:v>
                </c:pt>
                <c:pt idx="184">
                  <c:v>581.55120850000003</c:v>
                </c:pt>
                <c:pt idx="185">
                  <c:v>571.83270263999998</c:v>
                </c:pt>
                <c:pt idx="186">
                  <c:v>562.18072510000002</c:v>
                </c:pt>
                <c:pt idx="187">
                  <c:v>552.56817626999998</c:v>
                </c:pt>
                <c:pt idx="188">
                  <c:v>542.96765137</c:v>
                </c:pt>
                <c:pt idx="189">
                  <c:v>533.35095215000001</c:v>
                </c:pt>
                <c:pt idx="190">
                  <c:v>523.68884276999995</c:v>
                </c:pt>
                <c:pt idx="191">
                  <c:v>513.95025635000002</c:v>
                </c:pt>
                <c:pt idx="192">
                  <c:v>504.10192870999998</c:v>
                </c:pt>
                <c:pt idx="193">
                  <c:v>494.10742188</c:v>
                </c:pt>
                <c:pt idx="194">
                  <c:v>483.92639159999999</c:v>
                </c:pt>
                <c:pt idx="195">
                  <c:v>473.51324462999997</c:v>
                </c:pt>
                <c:pt idx="196">
                  <c:v>462.81546021000003</c:v>
                </c:pt>
                <c:pt idx="197">
                  <c:v>451.77139282000002</c:v>
                </c:pt>
                <c:pt idx="198">
                  <c:v>440.30709839000002</c:v>
                </c:pt>
                <c:pt idx="199">
                  <c:v>428.33172607</c:v>
                </c:pt>
                <c:pt idx="200">
                  <c:v>415.73071289000001</c:v>
                </c:pt>
                <c:pt idx="201">
                  <c:v>402.35507202000002</c:v>
                </c:pt>
                <c:pt idx="202">
                  <c:v>388.00350952000002</c:v>
                </c:pt>
                <c:pt idx="203">
                  <c:v>372.39169312000001</c:v>
                </c:pt>
                <c:pt idx="204">
                  <c:v>355.09298705999998</c:v>
                </c:pt>
                <c:pt idx="205">
                  <c:v>355.09259033000001</c:v>
                </c:pt>
                <c:pt idx="206">
                  <c:v>340.09259033000001</c:v>
                </c:pt>
                <c:pt idx="207">
                  <c:v>325.09259033000001</c:v>
                </c:pt>
                <c:pt idx="208">
                  <c:v>310.09259033000001</c:v>
                </c:pt>
                <c:pt idx="209">
                  <c:v>300.00036620999998</c:v>
                </c:pt>
              </c:numCache>
            </c:numRef>
          </c:yVal>
          <c:smooth val="1"/>
        </c:ser>
        <c:ser>
          <c:idx val="0"/>
          <c:order val="1"/>
          <c:marker>
            <c:symbol val="none"/>
          </c:marker>
          <c:xVal>
            <c:numRef>
              <c:f>Sheet1!$T$1:$T$164</c:f>
              <c:numCache>
                <c:formatCode>General</c:formatCode>
                <c:ptCount val="164"/>
                <c:pt idx="0">
                  <c:v>0.93929399999999996</c:v>
                </c:pt>
                <c:pt idx="1">
                  <c:v>0.93605700000000003</c:v>
                </c:pt>
                <c:pt idx="2">
                  <c:v>0.93272999999999995</c:v>
                </c:pt>
                <c:pt idx="3">
                  <c:v>0.929311</c:v>
                </c:pt>
                <c:pt idx="4">
                  <c:v>0.92579900000000004</c:v>
                </c:pt>
                <c:pt idx="5">
                  <c:v>0.92219899999999999</c:v>
                </c:pt>
                <c:pt idx="6">
                  <c:v>0.91851000000000005</c:v>
                </c:pt>
                <c:pt idx="8">
                  <c:v>0.91085099999999997</c:v>
                </c:pt>
                <c:pt idx="9">
                  <c:v>0.90689399999999998</c:v>
                </c:pt>
                <c:pt idx="10">
                  <c:v>0.90285300000000002</c:v>
                </c:pt>
                <c:pt idx="11">
                  <c:v>0.89873000000000003</c:v>
                </c:pt>
                <c:pt idx="12">
                  <c:v>0.89452600000000004</c:v>
                </c:pt>
                <c:pt idx="13">
                  <c:v>0.89024199999999998</c:v>
                </c:pt>
                <c:pt idx="14">
                  <c:v>0.88588199999999995</c:v>
                </c:pt>
                <c:pt idx="15">
                  <c:v>0.88145099999999998</c:v>
                </c:pt>
                <c:pt idx="16">
                  <c:v>0.87695299999999998</c:v>
                </c:pt>
                <c:pt idx="17">
                  <c:v>0.87240099999999998</c:v>
                </c:pt>
                <c:pt idx="18">
                  <c:v>0.86778200000000005</c:v>
                </c:pt>
                <c:pt idx="19">
                  <c:v>0.86303399999999997</c:v>
                </c:pt>
                <c:pt idx="20">
                  <c:v>0.85827900000000001</c:v>
                </c:pt>
                <c:pt idx="21">
                  <c:v>0.85346100000000003</c:v>
                </c:pt>
                <c:pt idx="22">
                  <c:v>0.84863</c:v>
                </c:pt>
                <c:pt idx="23">
                  <c:v>0.84373799999999999</c:v>
                </c:pt>
                <c:pt idx="24">
                  <c:v>0.83874099999999996</c:v>
                </c:pt>
                <c:pt idx="25">
                  <c:v>0.83375100000000002</c:v>
                </c:pt>
                <c:pt idx="26">
                  <c:v>0.82869199999999998</c:v>
                </c:pt>
                <c:pt idx="27">
                  <c:v>0.82362500000000005</c:v>
                </c:pt>
                <c:pt idx="28">
                  <c:v>0.81853100000000001</c:v>
                </c:pt>
                <c:pt idx="29">
                  <c:v>0.81342700000000001</c:v>
                </c:pt>
                <c:pt idx="30">
                  <c:v>0.80827499999999997</c:v>
                </c:pt>
                <c:pt idx="31">
                  <c:v>0.80311999999999995</c:v>
                </c:pt>
                <c:pt idx="32">
                  <c:v>0.79795499999999997</c:v>
                </c:pt>
                <c:pt idx="33">
                  <c:v>0.79278300000000002</c:v>
                </c:pt>
                <c:pt idx="34">
                  <c:v>0.78760799999999997</c:v>
                </c:pt>
                <c:pt idx="35">
                  <c:v>0.78243399999999996</c:v>
                </c:pt>
                <c:pt idx="36">
                  <c:v>0.77726399999999995</c:v>
                </c:pt>
                <c:pt idx="37">
                  <c:v>0.77210400000000001</c:v>
                </c:pt>
                <c:pt idx="38">
                  <c:v>0.76696399999999998</c:v>
                </c:pt>
                <c:pt idx="39">
                  <c:v>0.76182499999999997</c:v>
                </c:pt>
                <c:pt idx="40">
                  <c:v>0.756714</c:v>
                </c:pt>
                <c:pt idx="41">
                  <c:v>0.75162700000000005</c:v>
                </c:pt>
                <c:pt idx="42">
                  <c:v>0.74657600000000002</c:v>
                </c:pt>
                <c:pt idx="43">
                  <c:v>0.74153500000000006</c:v>
                </c:pt>
                <c:pt idx="44">
                  <c:v>0.73653599999999997</c:v>
                </c:pt>
                <c:pt idx="45">
                  <c:v>0.73157399999999995</c:v>
                </c:pt>
                <c:pt idx="46">
                  <c:v>0.72665100000000005</c:v>
                </c:pt>
                <c:pt idx="47">
                  <c:v>0.72176600000000002</c:v>
                </c:pt>
                <c:pt idx="48">
                  <c:v>0.71692599999999995</c:v>
                </c:pt>
                <c:pt idx="49">
                  <c:v>0.71213099999999996</c:v>
                </c:pt>
                <c:pt idx="50">
                  <c:v>0.70738299999999998</c:v>
                </c:pt>
                <c:pt idx="51">
                  <c:v>0.70268399999999998</c:v>
                </c:pt>
                <c:pt idx="52">
                  <c:v>0.69806999999999997</c:v>
                </c:pt>
                <c:pt idx="53">
                  <c:v>0.69346099999999999</c:v>
                </c:pt>
                <c:pt idx="54">
                  <c:v>0.68889999999999996</c:v>
                </c:pt>
                <c:pt idx="55">
                  <c:v>0.684419</c:v>
                </c:pt>
                <c:pt idx="56">
                  <c:v>0.67997799999999997</c:v>
                </c:pt>
                <c:pt idx="57">
                  <c:v>0.67560500000000001</c:v>
                </c:pt>
                <c:pt idx="59">
                  <c:v>0.66705800000000004</c:v>
                </c:pt>
              </c:numCache>
            </c:numRef>
          </c:xVal>
          <c:yVal>
            <c:numRef>
              <c:f>Sheet1!$S$1:$S$164</c:f>
              <c:numCache>
                <c:formatCode>General</c:formatCode>
                <c:ptCount val="164"/>
                <c:pt idx="0">
                  <c:v>380</c:v>
                </c:pt>
                <c:pt idx="1">
                  <c:v>385</c:v>
                </c:pt>
                <c:pt idx="2">
                  <c:v>390</c:v>
                </c:pt>
                <c:pt idx="3">
                  <c:v>395</c:v>
                </c:pt>
                <c:pt idx="4">
                  <c:v>400</c:v>
                </c:pt>
                <c:pt idx="5">
                  <c:v>405</c:v>
                </c:pt>
                <c:pt idx="6">
                  <c:v>410</c:v>
                </c:pt>
                <c:pt idx="8">
                  <c:v>420</c:v>
                </c:pt>
                <c:pt idx="9">
                  <c:v>425</c:v>
                </c:pt>
                <c:pt idx="10">
                  <c:v>430</c:v>
                </c:pt>
                <c:pt idx="11">
                  <c:v>435</c:v>
                </c:pt>
                <c:pt idx="12">
                  <c:v>440</c:v>
                </c:pt>
                <c:pt idx="13">
                  <c:v>445</c:v>
                </c:pt>
                <c:pt idx="14">
                  <c:v>450</c:v>
                </c:pt>
                <c:pt idx="15">
                  <c:v>455</c:v>
                </c:pt>
                <c:pt idx="16">
                  <c:v>460</c:v>
                </c:pt>
                <c:pt idx="17">
                  <c:v>465</c:v>
                </c:pt>
                <c:pt idx="18">
                  <c:v>470</c:v>
                </c:pt>
                <c:pt idx="19">
                  <c:v>475</c:v>
                </c:pt>
                <c:pt idx="20">
                  <c:v>480</c:v>
                </c:pt>
                <c:pt idx="21">
                  <c:v>485</c:v>
                </c:pt>
                <c:pt idx="22">
                  <c:v>490</c:v>
                </c:pt>
                <c:pt idx="23">
                  <c:v>495</c:v>
                </c:pt>
                <c:pt idx="24">
                  <c:v>500</c:v>
                </c:pt>
                <c:pt idx="25">
                  <c:v>505</c:v>
                </c:pt>
                <c:pt idx="26">
                  <c:v>510</c:v>
                </c:pt>
                <c:pt idx="27">
                  <c:v>515</c:v>
                </c:pt>
                <c:pt idx="28">
                  <c:v>520</c:v>
                </c:pt>
                <c:pt idx="29">
                  <c:v>525</c:v>
                </c:pt>
                <c:pt idx="30">
                  <c:v>530</c:v>
                </c:pt>
                <c:pt idx="31">
                  <c:v>535</c:v>
                </c:pt>
                <c:pt idx="32">
                  <c:v>540</c:v>
                </c:pt>
                <c:pt idx="33">
                  <c:v>545</c:v>
                </c:pt>
                <c:pt idx="34">
                  <c:v>550</c:v>
                </c:pt>
                <c:pt idx="35">
                  <c:v>555</c:v>
                </c:pt>
                <c:pt idx="36">
                  <c:v>560</c:v>
                </c:pt>
                <c:pt idx="37">
                  <c:v>565</c:v>
                </c:pt>
                <c:pt idx="38">
                  <c:v>570</c:v>
                </c:pt>
                <c:pt idx="39">
                  <c:v>575</c:v>
                </c:pt>
                <c:pt idx="40">
                  <c:v>580</c:v>
                </c:pt>
                <c:pt idx="41">
                  <c:v>585</c:v>
                </c:pt>
                <c:pt idx="42">
                  <c:v>590</c:v>
                </c:pt>
                <c:pt idx="43">
                  <c:v>595</c:v>
                </c:pt>
                <c:pt idx="44">
                  <c:v>600</c:v>
                </c:pt>
                <c:pt idx="45">
                  <c:v>605</c:v>
                </c:pt>
                <c:pt idx="46">
                  <c:v>610</c:v>
                </c:pt>
                <c:pt idx="47">
                  <c:v>615</c:v>
                </c:pt>
                <c:pt idx="48">
                  <c:v>620</c:v>
                </c:pt>
                <c:pt idx="49">
                  <c:v>625</c:v>
                </c:pt>
                <c:pt idx="50">
                  <c:v>630</c:v>
                </c:pt>
                <c:pt idx="51">
                  <c:v>635</c:v>
                </c:pt>
                <c:pt idx="52">
                  <c:v>640</c:v>
                </c:pt>
                <c:pt idx="53">
                  <c:v>645</c:v>
                </c:pt>
                <c:pt idx="54">
                  <c:v>650</c:v>
                </c:pt>
                <c:pt idx="55">
                  <c:v>655</c:v>
                </c:pt>
                <c:pt idx="56">
                  <c:v>660</c:v>
                </c:pt>
                <c:pt idx="57">
                  <c:v>665</c:v>
                </c:pt>
                <c:pt idx="59">
                  <c:v>675</c:v>
                </c:pt>
              </c:numCache>
            </c:numRef>
          </c:yVal>
          <c:smooth val="1"/>
        </c:ser>
        <c:ser>
          <c:idx val="1"/>
          <c:order val="2"/>
          <c:marker>
            <c:symbol val="none"/>
          </c:marker>
          <c:xVal>
            <c:numRef>
              <c:f>Sheet1!$U$1:$U$164</c:f>
              <c:numCache>
                <c:formatCode>General</c:formatCode>
                <c:ptCount val="164"/>
                <c:pt idx="0">
                  <c:v>3.0860000000000002E-3</c:v>
                </c:pt>
                <c:pt idx="1">
                  <c:v>3.3500000000000001E-3</c:v>
                </c:pt>
                <c:pt idx="2">
                  <c:v>3.6289999999999998E-3</c:v>
                </c:pt>
                <c:pt idx="3">
                  <c:v>3.9240000000000004E-3</c:v>
                </c:pt>
                <c:pt idx="4">
                  <c:v>4.2339999999999999E-3</c:v>
                </c:pt>
                <c:pt idx="5">
                  <c:v>4.5599999999999998E-3</c:v>
                </c:pt>
                <c:pt idx="6">
                  <c:v>4.9030000000000002E-3</c:v>
                </c:pt>
                <c:pt idx="8">
                  <c:v>5.6379999999999998E-3</c:v>
                </c:pt>
                <c:pt idx="9">
                  <c:v>6.0309999999999999E-3</c:v>
                </c:pt>
                <c:pt idx="10">
                  <c:v>6.4409999999999997E-3</c:v>
                </c:pt>
                <c:pt idx="11">
                  <c:v>6.8690000000000001E-3</c:v>
                </c:pt>
                <c:pt idx="12">
                  <c:v>7.3150000000000003E-3</c:v>
                </c:pt>
                <c:pt idx="13">
                  <c:v>7.7780000000000002E-3</c:v>
                </c:pt>
                <c:pt idx="14">
                  <c:v>8.26E-3</c:v>
                </c:pt>
                <c:pt idx="15">
                  <c:v>8.7600000000000004E-3</c:v>
                </c:pt>
                <c:pt idx="16">
                  <c:v>9.2779999999999998E-3</c:v>
                </c:pt>
                <c:pt idx="17">
                  <c:v>9.8150000000000008E-3</c:v>
                </c:pt>
                <c:pt idx="18">
                  <c:v>1.0370000000000001E-2</c:v>
                </c:pt>
                <c:pt idx="19">
                  <c:v>1.0943E-2</c:v>
                </c:pt>
                <c:pt idx="20">
                  <c:v>1.1535999999999999E-2</c:v>
                </c:pt>
                <c:pt idx="21">
                  <c:v>1.2146000000000001E-2</c:v>
                </c:pt>
                <c:pt idx="22">
                  <c:v>1.2777E-2</c:v>
                </c:pt>
                <c:pt idx="23">
                  <c:v>1.3426E-2</c:v>
                </c:pt>
                <c:pt idx="24">
                  <c:v>1.4093E-2</c:v>
                </c:pt>
                <c:pt idx="25">
                  <c:v>1.478E-2</c:v>
                </c:pt>
                <c:pt idx="26">
                  <c:v>1.5485000000000001E-2</c:v>
                </c:pt>
                <c:pt idx="27">
                  <c:v>1.6208E-2</c:v>
                </c:pt>
                <c:pt idx="28">
                  <c:v>1.6951000000000001E-2</c:v>
                </c:pt>
                <c:pt idx="29">
                  <c:v>1.7711999999999999E-2</c:v>
                </c:pt>
                <c:pt idx="30">
                  <c:v>1.8491E-2</c:v>
                </c:pt>
                <c:pt idx="31">
                  <c:v>1.9288E-2</c:v>
                </c:pt>
                <c:pt idx="32">
                  <c:v>2.0104E-2</c:v>
                </c:pt>
                <c:pt idx="33">
                  <c:v>2.0937000000000001E-2</c:v>
                </c:pt>
                <c:pt idx="34">
                  <c:v>2.1788999999999999E-2</c:v>
                </c:pt>
                <c:pt idx="35">
                  <c:v>2.2658000000000001E-2</c:v>
                </c:pt>
                <c:pt idx="36">
                  <c:v>2.3545E-2</c:v>
                </c:pt>
                <c:pt idx="37">
                  <c:v>2.4448999999999999E-2</c:v>
                </c:pt>
                <c:pt idx="38">
                  <c:v>2.537E-2</c:v>
                </c:pt>
                <c:pt idx="39">
                  <c:v>2.6304000000000001E-2</c:v>
                </c:pt>
                <c:pt idx="40">
                  <c:v>2.7261000000000001E-2</c:v>
                </c:pt>
                <c:pt idx="41">
                  <c:v>2.8233000000000001E-2</c:v>
                </c:pt>
                <c:pt idx="42">
                  <c:v>2.9219999999999999E-2</c:v>
                </c:pt>
                <c:pt idx="43">
                  <c:v>3.0223E-2</c:v>
                </c:pt>
                <c:pt idx="44">
                  <c:v>3.1238999999999999E-2</c:v>
                </c:pt>
                <c:pt idx="45">
                  <c:v>3.2274999999999998E-2</c:v>
                </c:pt>
                <c:pt idx="46">
                  <c:v>3.3322999999999998E-2</c:v>
                </c:pt>
                <c:pt idx="47">
                  <c:v>3.4386E-2</c:v>
                </c:pt>
                <c:pt idx="48">
                  <c:v>3.5464000000000002E-2</c:v>
                </c:pt>
                <c:pt idx="49">
                  <c:v>3.6555999999999998E-2</c:v>
                </c:pt>
                <c:pt idx="50">
                  <c:v>3.7661E-2</c:v>
                </c:pt>
                <c:pt idx="51">
                  <c:v>3.8780000000000002E-2</c:v>
                </c:pt>
                <c:pt idx="52">
                  <c:v>3.9913999999999998E-2</c:v>
                </c:pt>
                <c:pt idx="53">
                  <c:v>4.1057000000000003E-2</c:v>
                </c:pt>
                <c:pt idx="54">
                  <c:v>4.2213000000000001E-2</c:v>
                </c:pt>
                <c:pt idx="55">
                  <c:v>4.3381999999999997E-2</c:v>
                </c:pt>
                <c:pt idx="56">
                  <c:v>4.4561999999999997E-2</c:v>
                </c:pt>
                <c:pt idx="57">
                  <c:v>4.5753000000000002E-2</c:v>
                </c:pt>
                <c:pt idx="59">
                  <c:v>4.8169999999999998E-2</c:v>
                </c:pt>
              </c:numCache>
            </c:numRef>
          </c:xVal>
          <c:yVal>
            <c:numRef>
              <c:f>Sheet1!$S$1:$S$164</c:f>
              <c:numCache>
                <c:formatCode>General</c:formatCode>
                <c:ptCount val="164"/>
                <c:pt idx="0">
                  <c:v>380</c:v>
                </c:pt>
                <c:pt idx="1">
                  <c:v>385</c:v>
                </c:pt>
                <c:pt idx="2">
                  <c:v>390</c:v>
                </c:pt>
                <c:pt idx="3">
                  <c:v>395</c:v>
                </c:pt>
                <c:pt idx="4">
                  <c:v>400</c:v>
                </c:pt>
                <c:pt idx="5">
                  <c:v>405</c:v>
                </c:pt>
                <c:pt idx="6">
                  <c:v>410</c:v>
                </c:pt>
                <c:pt idx="8">
                  <c:v>420</c:v>
                </c:pt>
                <c:pt idx="9">
                  <c:v>425</c:v>
                </c:pt>
                <c:pt idx="10">
                  <c:v>430</c:v>
                </c:pt>
                <c:pt idx="11">
                  <c:v>435</c:v>
                </c:pt>
                <c:pt idx="12">
                  <c:v>440</c:v>
                </c:pt>
                <c:pt idx="13">
                  <c:v>445</c:v>
                </c:pt>
                <c:pt idx="14">
                  <c:v>450</c:v>
                </c:pt>
                <c:pt idx="15">
                  <c:v>455</c:v>
                </c:pt>
                <c:pt idx="16">
                  <c:v>460</c:v>
                </c:pt>
                <c:pt idx="17">
                  <c:v>465</c:v>
                </c:pt>
                <c:pt idx="18">
                  <c:v>470</c:v>
                </c:pt>
                <c:pt idx="19">
                  <c:v>475</c:v>
                </c:pt>
                <c:pt idx="20">
                  <c:v>480</c:v>
                </c:pt>
                <c:pt idx="21">
                  <c:v>485</c:v>
                </c:pt>
                <c:pt idx="22">
                  <c:v>490</c:v>
                </c:pt>
                <c:pt idx="23">
                  <c:v>495</c:v>
                </c:pt>
                <c:pt idx="24">
                  <c:v>500</c:v>
                </c:pt>
                <c:pt idx="25">
                  <c:v>505</c:v>
                </c:pt>
                <c:pt idx="26">
                  <c:v>510</c:v>
                </c:pt>
                <c:pt idx="27">
                  <c:v>515</c:v>
                </c:pt>
                <c:pt idx="28">
                  <c:v>520</c:v>
                </c:pt>
                <c:pt idx="29">
                  <c:v>525</c:v>
                </c:pt>
                <c:pt idx="30">
                  <c:v>530</c:v>
                </c:pt>
                <c:pt idx="31">
                  <c:v>535</c:v>
                </c:pt>
                <c:pt idx="32">
                  <c:v>540</c:v>
                </c:pt>
                <c:pt idx="33">
                  <c:v>545</c:v>
                </c:pt>
                <c:pt idx="34">
                  <c:v>550</c:v>
                </c:pt>
                <c:pt idx="35">
                  <c:v>555</c:v>
                </c:pt>
                <c:pt idx="36">
                  <c:v>560</c:v>
                </c:pt>
                <c:pt idx="37">
                  <c:v>565</c:v>
                </c:pt>
                <c:pt idx="38">
                  <c:v>570</c:v>
                </c:pt>
                <c:pt idx="39">
                  <c:v>575</c:v>
                </c:pt>
                <c:pt idx="40">
                  <c:v>580</c:v>
                </c:pt>
                <c:pt idx="41">
                  <c:v>585</c:v>
                </c:pt>
                <c:pt idx="42">
                  <c:v>590</c:v>
                </c:pt>
                <c:pt idx="43">
                  <c:v>595</c:v>
                </c:pt>
                <c:pt idx="44">
                  <c:v>600</c:v>
                </c:pt>
                <c:pt idx="45">
                  <c:v>605</c:v>
                </c:pt>
                <c:pt idx="46">
                  <c:v>610</c:v>
                </c:pt>
                <c:pt idx="47">
                  <c:v>615</c:v>
                </c:pt>
                <c:pt idx="48">
                  <c:v>620</c:v>
                </c:pt>
                <c:pt idx="49">
                  <c:v>625</c:v>
                </c:pt>
                <c:pt idx="50">
                  <c:v>630</c:v>
                </c:pt>
                <c:pt idx="51">
                  <c:v>635</c:v>
                </c:pt>
                <c:pt idx="52">
                  <c:v>640</c:v>
                </c:pt>
                <c:pt idx="53">
                  <c:v>645</c:v>
                </c:pt>
                <c:pt idx="54">
                  <c:v>650</c:v>
                </c:pt>
                <c:pt idx="55">
                  <c:v>655</c:v>
                </c:pt>
                <c:pt idx="56">
                  <c:v>660</c:v>
                </c:pt>
                <c:pt idx="57">
                  <c:v>665</c:v>
                </c:pt>
                <c:pt idx="59">
                  <c:v>675</c:v>
                </c:pt>
              </c:numCache>
            </c:numRef>
          </c:yVal>
          <c:smooth val="1"/>
        </c:ser>
        <c:ser>
          <c:idx val="2"/>
          <c:order val="3"/>
          <c:marker>
            <c:symbol val="none"/>
          </c:marker>
          <c:xVal>
            <c:numRef>
              <c:f>Sheet1!$W$1:$W$73</c:f>
              <c:numCache>
                <c:formatCode>General</c:formatCode>
                <c:ptCount val="73"/>
                <c:pt idx="0">
                  <c:v>0.996865</c:v>
                </c:pt>
                <c:pt idx="1">
                  <c:v>0.99647600000000003</c:v>
                </c:pt>
                <c:pt idx="2">
                  <c:v>0.99605200000000005</c:v>
                </c:pt>
                <c:pt idx="3">
                  <c:v>0.99559200000000003</c:v>
                </c:pt>
                <c:pt idx="4">
                  <c:v>0.99509300000000001</c:v>
                </c:pt>
                <c:pt idx="5">
                  <c:v>0.99455300000000002</c:v>
                </c:pt>
                <c:pt idx="6">
                  <c:v>0.99397199999999997</c:v>
                </c:pt>
                <c:pt idx="7">
                  <c:v>0.99334599999999995</c:v>
                </c:pt>
                <c:pt idx="8">
                  <c:v>0.99267499999999997</c:v>
                </c:pt>
                <c:pt idx="9">
                  <c:v>0.99195699999999998</c:v>
                </c:pt>
                <c:pt idx="10">
                  <c:v>0.99118899999999999</c:v>
                </c:pt>
                <c:pt idx="11">
                  <c:v>0.99036999999999997</c:v>
                </c:pt>
                <c:pt idx="12">
                  <c:v>0.98949900000000002</c:v>
                </c:pt>
                <c:pt idx="13">
                  <c:v>0.98857300000000004</c:v>
                </c:pt>
                <c:pt idx="14">
                  <c:v>0.98759200000000003</c:v>
                </c:pt>
                <c:pt idx="15">
                  <c:v>0.98655300000000001</c:v>
                </c:pt>
                <c:pt idx="16">
                  <c:v>0.98545499999999997</c:v>
                </c:pt>
                <c:pt idx="17">
                  <c:v>0.98429699999999998</c:v>
                </c:pt>
                <c:pt idx="18">
                  <c:v>0.98307800000000001</c:v>
                </c:pt>
                <c:pt idx="19">
                  <c:v>0.98179499999999997</c:v>
                </c:pt>
                <c:pt idx="20">
                  <c:v>0.98044799999999999</c:v>
                </c:pt>
                <c:pt idx="21">
                  <c:v>0.97903499999999999</c:v>
                </c:pt>
                <c:pt idx="22">
                  <c:v>0.97755499999999995</c:v>
                </c:pt>
                <c:pt idx="23">
                  <c:v>0.97600600000000004</c:v>
                </c:pt>
                <c:pt idx="24">
                  <c:v>0.97438899999999995</c:v>
                </c:pt>
                <c:pt idx="25">
                  <c:v>0.97270199999999996</c:v>
                </c:pt>
                <c:pt idx="26">
                  <c:v>0.970943</c:v>
                </c:pt>
                <c:pt idx="27">
                  <c:v>0.96911199999999997</c:v>
                </c:pt>
                <c:pt idx="28">
                  <c:v>0.96720799999999996</c:v>
                </c:pt>
                <c:pt idx="29">
                  <c:v>0.96523099999999995</c:v>
                </c:pt>
                <c:pt idx="30">
                  <c:v>0.96317799999999998</c:v>
                </c:pt>
                <c:pt idx="31">
                  <c:v>0.96105099999999999</c:v>
                </c:pt>
                <c:pt idx="32">
                  <c:v>0.958847</c:v>
                </c:pt>
                <c:pt idx="33">
                  <c:v>0.95656699999999995</c:v>
                </c:pt>
                <c:pt idx="34">
                  <c:v>0.95421</c:v>
                </c:pt>
                <c:pt idx="35">
                  <c:v>0.95177599999999996</c:v>
                </c:pt>
                <c:pt idx="36">
                  <c:v>0.94926299999999997</c:v>
                </c:pt>
                <c:pt idx="37">
                  <c:v>0.94667199999999996</c:v>
                </c:pt>
                <c:pt idx="38">
                  <c:v>0.94400300000000004</c:v>
                </c:pt>
                <c:pt idx="39">
                  <c:v>0.94125400000000004</c:v>
                </c:pt>
                <c:pt idx="40">
                  <c:v>0.93842599999999998</c:v>
                </c:pt>
                <c:pt idx="41">
                  <c:v>0.93551899999999999</c:v>
                </c:pt>
                <c:pt idx="42">
                  <c:v>0.93253200000000003</c:v>
                </c:pt>
                <c:pt idx="43">
                  <c:v>0.92946600000000001</c:v>
                </c:pt>
                <c:pt idx="44">
                  <c:v>0.926319</c:v>
                </c:pt>
                <c:pt idx="45">
                  <c:v>0.92309300000000005</c:v>
                </c:pt>
                <c:pt idx="46">
                  <c:v>0.91978700000000002</c:v>
                </c:pt>
                <c:pt idx="47">
                  <c:v>0.91639999999999999</c:v>
                </c:pt>
                <c:pt idx="48">
                  <c:v>0.91293400000000002</c:v>
                </c:pt>
                <c:pt idx="49">
                  <c:v>0.90938699999999995</c:v>
                </c:pt>
                <c:pt idx="50">
                  <c:v>0.90576000000000001</c:v>
                </c:pt>
                <c:pt idx="51">
                  <c:v>0.90205400000000002</c:v>
                </c:pt>
                <c:pt idx="52">
                  <c:v>0.89826799999999996</c:v>
                </c:pt>
                <c:pt idx="53">
                  <c:v>0.89440200000000003</c:v>
                </c:pt>
                <c:pt idx="54">
                  <c:v>0.89045600000000003</c:v>
                </c:pt>
                <c:pt idx="55">
                  <c:v>0.88643099999999997</c:v>
                </c:pt>
                <c:pt idx="56">
                  <c:v>0.88232600000000005</c:v>
                </c:pt>
                <c:pt idx="57">
                  <c:v>0.87814400000000004</c:v>
                </c:pt>
                <c:pt idx="58">
                  <c:v>0.87388100000000002</c:v>
                </c:pt>
                <c:pt idx="59">
                  <c:v>0.869537</c:v>
                </c:pt>
                <c:pt idx="60">
                  <c:v>0.865116</c:v>
                </c:pt>
                <c:pt idx="61">
                  <c:v>0.86061600000000005</c:v>
                </c:pt>
                <c:pt idx="62">
                  <c:v>0.85603600000000002</c:v>
                </c:pt>
                <c:pt idx="63">
                  <c:v>0.85138000000000003</c:v>
                </c:pt>
                <c:pt idx="64">
                  <c:v>0.84664099999999998</c:v>
                </c:pt>
                <c:pt idx="65">
                  <c:v>0.84182599999999996</c:v>
                </c:pt>
                <c:pt idx="66">
                  <c:v>0.83693300000000004</c:v>
                </c:pt>
                <c:pt idx="67">
                  <c:v>0.83196000000000003</c:v>
                </c:pt>
                <c:pt idx="68">
                  <c:v>0.82691000000000003</c:v>
                </c:pt>
                <c:pt idx="69">
                  <c:v>0.82177599999999995</c:v>
                </c:pt>
                <c:pt idx="70">
                  <c:v>0.81656700000000004</c:v>
                </c:pt>
                <c:pt idx="71">
                  <c:v>0.81128</c:v>
                </c:pt>
                <c:pt idx="72">
                  <c:v>0.80591500000000005</c:v>
                </c:pt>
              </c:numCache>
            </c:numRef>
          </c:xVal>
          <c:yVal>
            <c:numRef>
              <c:f>Sheet1!$V$1:$V$73</c:f>
              <c:numCache>
                <c:formatCode>General</c:formatCode>
                <c:ptCount val="73"/>
                <c:pt idx="0">
                  <c:v>335</c:v>
                </c:pt>
                <c:pt idx="1">
                  <c:v>340</c:v>
                </c:pt>
                <c:pt idx="2">
                  <c:v>345</c:v>
                </c:pt>
                <c:pt idx="3">
                  <c:v>350</c:v>
                </c:pt>
                <c:pt idx="4">
                  <c:v>355</c:v>
                </c:pt>
                <c:pt idx="5">
                  <c:v>360</c:v>
                </c:pt>
                <c:pt idx="6">
                  <c:v>365</c:v>
                </c:pt>
                <c:pt idx="7">
                  <c:v>370</c:v>
                </c:pt>
                <c:pt idx="8">
                  <c:v>375</c:v>
                </c:pt>
                <c:pt idx="9">
                  <c:v>380</c:v>
                </c:pt>
                <c:pt idx="10">
                  <c:v>385</c:v>
                </c:pt>
                <c:pt idx="11">
                  <c:v>390</c:v>
                </c:pt>
                <c:pt idx="12">
                  <c:v>395</c:v>
                </c:pt>
                <c:pt idx="13">
                  <c:v>400</c:v>
                </c:pt>
                <c:pt idx="14">
                  <c:v>405</c:v>
                </c:pt>
                <c:pt idx="15">
                  <c:v>410</c:v>
                </c:pt>
                <c:pt idx="16">
                  <c:v>415</c:v>
                </c:pt>
                <c:pt idx="17">
                  <c:v>420</c:v>
                </c:pt>
                <c:pt idx="18">
                  <c:v>425</c:v>
                </c:pt>
                <c:pt idx="19">
                  <c:v>430</c:v>
                </c:pt>
                <c:pt idx="20">
                  <c:v>435</c:v>
                </c:pt>
                <c:pt idx="21">
                  <c:v>440</c:v>
                </c:pt>
                <c:pt idx="22">
                  <c:v>445</c:v>
                </c:pt>
                <c:pt idx="23">
                  <c:v>450</c:v>
                </c:pt>
                <c:pt idx="24">
                  <c:v>455</c:v>
                </c:pt>
                <c:pt idx="25">
                  <c:v>460</c:v>
                </c:pt>
                <c:pt idx="26">
                  <c:v>465</c:v>
                </c:pt>
                <c:pt idx="27">
                  <c:v>470</c:v>
                </c:pt>
                <c:pt idx="28">
                  <c:v>475</c:v>
                </c:pt>
                <c:pt idx="29">
                  <c:v>480</c:v>
                </c:pt>
                <c:pt idx="30">
                  <c:v>485</c:v>
                </c:pt>
                <c:pt idx="31">
                  <c:v>490</c:v>
                </c:pt>
                <c:pt idx="32">
                  <c:v>495</c:v>
                </c:pt>
                <c:pt idx="33">
                  <c:v>500</c:v>
                </c:pt>
                <c:pt idx="34">
                  <c:v>505</c:v>
                </c:pt>
                <c:pt idx="35">
                  <c:v>510</c:v>
                </c:pt>
                <c:pt idx="36">
                  <c:v>515</c:v>
                </c:pt>
                <c:pt idx="37">
                  <c:v>520</c:v>
                </c:pt>
                <c:pt idx="38">
                  <c:v>525</c:v>
                </c:pt>
                <c:pt idx="39">
                  <c:v>530</c:v>
                </c:pt>
                <c:pt idx="40">
                  <c:v>535</c:v>
                </c:pt>
                <c:pt idx="41">
                  <c:v>540</c:v>
                </c:pt>
                <c:pt idx="42">
                  <c:v>545</c:v>
                </c:pt>
                <c:pt idx="43">
                  <c:v>550</c:v>
                </c:pt>
                <c:pt idx="44">
                  <c:v>555</c:v>
                </c:pt>
                <c:pt idx="45">
                  <c:v>560</c:v>
                </c:pt>
                <c:pt idx="46">
                  <c:v>565</c:v>
                </c:pt>
                <c:pt idx="47">
                  <c:v>570</c:v>
                </c:pt>
                <c:pt idx="48">
                  <c:v>575</c:v>
                </c:pt>
                <c:pt idx="49">
                  <c:v>580</c:v>
                </c:pt>
                <c:pt idx="50">
                  <c:v>585</c:v>
                </c:pt>
                <c:pt idx="51">
                  <c:v>590</c:v>
                </c:pt>
                <c:pt idx="52">
                  <c:v>595</c:v>
                </c:pt>
                <c:pt idx="53">
                  <c:v>600</c:v>
                </c:pt>
                <c:pt idx="54">
                  <c:v>605</c:v>
                </c:pt>
                <c:pt idx="55">
                  <c:v>610</c:v>
                </c:pt>
                <c:pt idx="56">
                  <c:v>615</c:v>
                </c:pt>
                <c:pt idx="57">
                  <c:v>620</c:v>
                </c:pt>
                <c:pt idx="58">
                  <c:v>625</c:v>
                </c:pt>
                <c:pt idx="59">
                  <c:v>630</c:v>
                </c:pt>
                <c:pt idx="60">
                  <c:v>635</c:v>
                </c:pt>
                <c:pt idx="61">
                  <c:v>640</c:v>
                </c:pt>
                <c:pt idx="62">
                  <c:v>645</c:v>
                </c:pt>
                <c:pt idx="63">
                  <c:v>650</c:v>
                </c:pt>
                <c:pt idx="64">
                  <c:v>655</c:v>
                </c:pt>
                <c:pt idx="65">
                  <c:v>660</c:v>
                </c:pt>
                <c:pt idx="66">
                  <c:v>665</c:v>
                </c:pt>
                <c:pt idx="67">
                  <c:v>670</c:v>
                </c:pt>
                <c:pt idx="68">
                  <c:v>675</c:v>
                </c:pt>
                <c:pt idx="69">
                  <c:v>680</c:v>
                </c:pt>
                <c:pt idx="70">
                  <c:v>685</c:v>
                </c:pt>
                <c:pt idx="71">
                  <c:v>690</c:v>
                </c:pt>
                <c:pt idx="72">
                  <c:v>695</c:v>
                </c:pt>
              </c:numCache>
            </c:numRef>
          </c:yVal>
          <c:smooth val="1"/>
        </c:ser>
        <c:ser>
          <c:idx val="3"/>
          <c:order val="4"/>
          <c:marker>
            <c:symbol val="none"/>
          </c:marker>
          <c:xVal>
            <c:numRef>
              <c:f>Sheet1!$X$1:$X$73</c:f>
              <c:numCache>
                <c:formatCode>General</c:formatCode>
                <c:ptCount val="73"/>
                <c:pt idx="0">
                  <c:v>3.6289999999999998E-3</c:v>
                </c:pt>
                <c:pt idx="1">
                  <c:v>3.9179999999999996E-3</c:v>
                </c:pt>
                <c:pt idx="2">
                  <c:v>4.2240000000000003E-3</c:v>
                </c:pt>
                <c:pt idx="3">
                  <c:v>4.5430000000000002E-3</c:v>
                </c:pt>
                <c:pt idx="4">
                  <c:v>4.8760000000000001E-3</c:v>
                </c:pt>
                <c:pt idx="5">
                  <c:v>5.2249999999999996E-3</c:v>
                </c:pt>
                <c:pt idx="6">
                  <c:v>5.5890000000000002E-3</c:v>
                </c:pt>
                <c:pt idx="7">
                  <c:v>5.9680000000000002E-3</c:v>
                </c:pt>
                <c:pt idx="8">
                  <c:v>6.3610000000000003E-3</c:v>
                </c:pt>
                <c:pt idx="9">
                  <c:v>6.7679999999999997E-3</c:v>
                </c:pt>
                <c:pt idx="10">
                  <c:v>7.1939999999999999E-3</c:v>
                </c:pt>
                <c:pt idx="11">
                  <c:v>7.6340000000000002E-3</c:v>
                </c:pt>
                <c:pt idx="12">
                  <c:v>8.0890000000000007E-3</c:v>
                </c:pt>
                <c:pt idx="13">
                  <c:v>8.5579999999999996E-3</c:v>
                </c:pt>
                <c:pt idx="14">
                  <c:v>9.0430000000000007E-3</c:v>
                </c:pt>
                <c:pt idx="15">
                  <c:v>9.5440000000000004E-3</c:v>
                </c:pt>
                <c:pt idx="16">
                  <c:v>1.0059E-2</c:v>
                </c:pt>
                <c:pt idx="17">
                  <c:v>1.0588999999999999E-2</c:v>
                </c:pt>
                <c:pt idx="18">
                  <c:v>1.1134E-2</c:v>
                </c:pt>
                <c:pt idx="19">
                  <c:v>1.1691999999999999E-2</c:v>
                </c:pt>
                <c:pt idx="20">
                  <c:v>1.2267E-2</c:v>
                </c:pt>
                <c:pt idx="21">
                  <c:v>1.2858E-2</c:v>
                </c:pt>
                <c:pt idx="22">
                  <c:v>1.3461000000000001E-2</c:v>
                </c:pt>
                <c:pt idx="23">
                  <c:v>1.4076999999999999E-2</c:v>
                </c:pt>
                <c:pt idx="24">
                  <c:v>1.4706E-2</c:v>
                </c:pt>
                <c:pt idx="25">
                  <c:v>1.5353E-2</c:v>
                </c:pt>
                <c:pt idx="26">
                  <c:v>1.6008000000000001E-2</c:v>
                </c:pt>
                <c:pt idx="27">
                  <c:v>1.6684999999999998E-2</c:v>
                </c:pt>
                <c:pt idx="28">
                  <c:v>1.7367E-2</c:v>
                </c:pt>
                <c:pt idx="29">
                  <c:v>1.8058999999999999E-2</c:v>
                </c:pt>
                <c:pt idx="30">
                  <c:v>1.8762999999999998E-2</c:v>
                </c:pt>
                <c:pt idx="31">
                  <c:v>1.9479E-2</c:v>
                </c:pt>
                <c:pt idx="32">
                  <c:v>2.0208E-2</c:v>
                </c:pt>
                <c:pt idx="33">
                  <c:v>2.0947E-2</c:v>
                </c:pt>
                <c:pt idx="34">
                  <c:v>2.1697000000000001E-2</c:v>
                </c:pt>
                <c:pt idx="35">
                  <c:v>2.2454999999999999E-2</c:v>
                </c:pt>
                <c:pt idx="36">
                  <c:v>2.3220000000000001E-2</c:v>
                </c:pt>
                <c:pt idx="37">
                  <c:v>2.3994000000000001E-2</c:v>
                </c:pt>
                <c:pt idx="38">
                  <c:v>2.478E-2</c:v>
                </c:pt>
                <c:pt idx="39">
                  <c:v>2.5569000000000001E-2</c:v>
                </c:pt>
                <c:pt idx="40">
                  <c:v>2.6365E-2</c:v>
                </c:pt>
                <c:pt idx="41">
                  <c:v>2.7167E-2</c:v>
                </c:pt>
                <c:pt idx="42">
                  <c:v>2.7977999999999999E-2</c:v>
                </c:pt>
                <c:pt idx="43">
                  <c:v>2.8795000000000001E-2</c:v>
                </c:pt>
                <c:pt idx="44">
                  <c:v>2.9606E-2</c:v>
                </c:pt>
                <c:pt idx="45">
                  <c:v>3.0433000000000002E-2</c:v>
                </c:pt>
                <c:pt idx="46">
                  <c:v>3.1257E-2</c:v>
                </c:pt>
                <c:pt idx="47">
                  <c:v>3.2071000000000002E-2</c:v>
                </c:pt>
                <c:pt idx="48">
                  <c:v>3.2904999999999997E-2</c:v>
                </c:pt>
                <c:pt idx="49">
                  <c:v>3.3730000000000003E-2</c:v>
                </c:pt>
                <c:pt idx="50">
                  <c:v>3.4543999999999998E-2</c:v>
                </c:pt>
                <c:pt idx="51">
                  <c:v>3.5367999999999997E-2</c:v>
                </c:pt>
                <c:pt idx="52">
                  <c:v>3.6191000000000001E-2</c:v>
                </c:pt>
                <c:pt idx="53">
                  <c:v>3.7012000000000003E-2</c:v>
                </c:pt>
                <c:pt idx="54">
                  <c:v>3.7823000000000002E-2</c:v>
                </c:pt>
                <c:pt idx="55">
                  <c:v>3.8635999999999997E-2</c:v>
                </c:pt>
                <c:pt idx="56">
                  <c:v>3.9447000000000003E-2</c:v>
                </c:pt>
                <c:pt idx="57">
                  <c:v>4.0257000000000001E-2</c:v>
                </c:pt>
                <c:pt idx="58">
                  <c:v>4.1054E-2</c:v>
                </c:pt>
                <c:pt idx="59">
                  <c:v>4.1828999999999998E-2</c:v>
                </c:pt>
                <c:pt idx="60">
                  <c:v>4.2611000000000003E-2</c:v>
                </c:pt>
                <c:pt idx="61">
                  <c:v>4.3387000000000002E-2</c:v>
                </c:pt>
                <c:pt idx="62">
                  <c:v>4.4138999999999998E-2</c:v>
                </c:pt>
                <c:pt idx="63">
                  <c:v>4.4907000000000002E-2</c:v>
                </c:pt>
                <c:pt idx="64">
                  <c:v>4.5631999999999999E-2</c:v>
                </c:pt>
                <c:pt idx="65">
                  <c:v>4.6360999999999999E-2</c:v>
                </c:pt>
                <c:pt idx="66">
                  <c:v>4.7087999999999998E-2</c:v>
                </c:pt>
                <c:pt idx="67">
                  <c:v>4.7791E-2</c:v>
                </c:pt>
                <c:pt idx="68">
                  <c:v>4.8483999999999999E-2</c:v>
                </c:pt>
                <c:pt idx="69">
                  <c:v>4.9141999999999998E-2</c:v>
                </c:pt>
                <c:pt idx="70">
                  <c:v>4.9799000000000003E-2</c:v>
                </c:pt>
                <c:pt idx="71">
                  <c:v>5.0448E-2</c:v>
                </c:pt>
                <c:pt idx="72">
                  <c:v>5.1085999999999999E-2</c:v>
                </c:pt>
              </c:numCache>
            </c:numRef>
          </c:xVal>
          <c:yVal>
            <c:numRef>
              <c:f>Sheet1!$V$1:$V$73</c:f>
              <c:numCache>
                <c:formatCode>General</c:formatCode>
                <c:ptCount val="73"/>
                <c:pt idx="0">
                  <c:v>335</c:v>
                </c:pt>
                <c:pt idx="1">
                  <c:v>340</c:v>
                </c:pt>
                <c:pt idx="2">
                  <c:v>345</c:v>
                </c:pt>
                <c:pt idx="3">
                  <c:v>350</c:v>
                </c:pt>
                <c:pt idx="4">
                  <c:v>355</c:v>
                </c:pt>
                <c:pt idx="5">
                  <c:v>360</c:v>
                </c:pt>
                <c:pt idx="6">
                  <c:v>365</c:v>
                </c:pt>
                <c:pt idx="7">
                  <c:v>370</c:v>
                </c:pt>
                <c:pt idx="8">
                  <c:v>375</c:v>
                </c:pt>
                <c:pt idx="9">
                  <c:v>380</c:v>
                </c:pt>
                <c:pt idx="10">
                  <c:v>385</c:v>
                </c:pt>
                <c:pt idx="11">
                  <c:v>390</c:v>
                </c:pt>
                <c:pt idx="12">
                  <c:v>395</c:v>
                </c:pt>
                <c:pt idx="13">
                  <c:v>400</c:v>
                </c:pt>
                <c:pt idx="14">
                  <c:v>405</c:v>
                </c:pt>
                <c:pt idx="15">
                  <c:v>410</c:v>
                </c:pt>
                <c:pt idx="16">
                  <c:v>415</c:v>
                </c:pt>
                <c:pt idx="17">
                  <c:v>420</c:v>
                </c:pt>
                <c:pt idx="18">
                  <c:v>425</c:v>
                </c:pt>
                <c:pt idx="19">
                  <c:v>430</c:v>
                </c:pt>
                <c:pt idx="20">
                  <c:v>435</c:v>
                </c:pt>
                <c:pt idx="21">
                  <c:v>440</c:v>
                </c:pt>
                <c:pt idx="22">
                  <c:v>445</c:v>
                </c:pt>
                <c:pt idx="23">
                  <c:v>450</c:v>
                </c:pt>
                <c:pt idx="24">
                  <c:v>455</c:v>
                </c:pt>
                <c:pt idx="25">
                  <c:v>460</c:v>
                </c:pt>
                <c:pt idx="26">
                  <c:v>465</c:v>
                </c:pt>
                <c:pt idx="27">
                  <c:v>470</c:v>
                </c:pt>
                <c:pt idx="28">
                  <c:v>475</c:v>
                </c:pt>
                <c:pt idx="29">
                  <c:v>480</c:v>
                </c:pt>
                <c:pt idx="30">
                  <c:v>485</c:v>
                </c:pt>
                <c:pt idx="31">
                  <c:v>490</c:v>
                </c:pt>
                <c:pt idx="32">
                  <c:v>495</c:v>
                </c:pt>
                <c:pt idx="33">
                  <c:v>500</c:v>
                </c:pt>
                <c:pt idx="34">
                  <c:v>505</c:v>
                </c:pt>
                <c:pt idx="35">
                  <c:v>510</c:v>
                </c:pt>
                <c:pt idx="36">
                  <c:v>515</c:v>
                </c:pt>
                <c:pt idx="37">
                  <c:v>520</c:v>
                </c:pt>
                <c:pt idx="38">
                  <c:v>525</c:v>
                </c:pt>
                <c:pt idx="39">
                  <c:v>530</c:v>
                </c:pt>
                <c:pt idx="40">
                  <c:v>535</c:v>
                </c:pt>
                <c:pt idx="41">
                  <c:v>540</c:v>
                </c:pt>
                <c:pt idx="42">
                  <c:v>545</c:v>
                </c:pt>
                <c:pt idx="43">
                  <c:v>550</c:v>
                </c:pt>
                <c:pt idx="44">
                  <c:v>555</c:v>
                </c:pt>
                <c:pt idx="45">
                  <c:v>560</c:v>
                </c:pt>
                <c:pt idx="46">
                  <c:v>565</c:v>
                </c:pt>
                <c:pt idx="47">
                  <c:v>570</c:v>
                </c:pt>
                <c:pt idx="48">
                  <c:v>575</c:v>
                </c:pt>
                <c:pt idx="49">
                  <c:v>580</c:v>
                </c:pt>
                <c:pt idx="50">
                  <c:v>585</c:v>
                </c:pt>
                <c:pt idx="51">
                  <c:v>590</c:v>
                </c:pt>
                <c:pt idx="52">
                  <c:v>595</c:v>
                </c:pt>
                <c:pt idx="53">
                  <c:v>600</c:v>
                </c:pt>
                <c:pt idx="54">
                  <c:v>605</c:v>
                </c:pt>
                <c:pt idx="55">
                  <c:v>610</c:v>
                </c:pt>
                <c:pt idx="56">
                  <c:v>615</c:v>
                </c:pt>
                <c:pt idx="57">
                  <c:v>620</c:v>
                </c:pt>
                <c:pt idx="58">
                  <c:v>625</c:v>
                </c:pt>
                <c:pt idx="59">
                  <c:v>630</c:v>
                </c:pt>
                <c:pt idx="60">
                  <c:v>635</c:v>
                </c:pt>
                <c:pt idx="61">
                  <c:v>640</c:v>
                </c:pt>
                <c:pt idx="62">
                  <c:v>645</c:v>
                </c:pt>
                <c:pt idx="63">
                  <c:v>650</c:v>
                </c:pt>
                <c:pt idx="64">
                  <c:v>655</c:v>
                </c:pt>
                <c:pt idx="65">
                  <c:v>660</c:v>
                </c:pt>
                <c:pt idx="66">
                  <c:v>665</c:v>
                </c:pt>
                <c:pt idx="67">
                  <c:v>670</c:v>
                </c:pt>
                <c:pt idx="68">
                  <c:v>675</c:v>
                </c:pt>
                <c:pt idx="69">
                  <c:v>680</c:v>
                </c:pt>
                <c:pt idx="70">
                  <c:v>685</c:v>
                </c:pt>
                <c:pt idx="71">
                  <c:v>690</c:v>
                </c:pt>
                <c:pt idx="72">
                  <c:v>695</c:v>
                </c:pt>
              </c:numCache>
            </c:numRef>
          </c:yVal>
          <c:smooth val="1"/>
        </c:ser>
        <c:ser>
          <c:idx val="4"/>
          <c:order val="5"/>
          <c:marker>
            <c:symbol val="none"/>
          </c:marker>
          <c:xVal>
            <c:numRef>
              <c:f>Sheet1!$H$29:$H$200</c:f>
              <c:numCache>
                <c:formatCode>General</c:formatCode>
                <c:ptCount val="172"/>
                <c:pt idx="0">
                  <c:v>0.99647600000000003</c:v>
                </c:pt>
                <c:pt idx="1">
                  <c:v>0.99605200000000005</c:v>
                </c:pt>
                <c:pt idx="2">
                  <c:v>0.99559200000000003</c:v>
                </c:pt>
                <c:pt idx="3">
                  <c:v>0.99509300000000001</c:v>
                </c:pt>
                <c:pt idx="4">
                  <c:v>0.99455300000000002</c:v>
                </c:pt>
                <c:pt idx="5">
                  <c:v>0.99397199999999997</c:v>
                </c:pt>
                <c:pt idx="6">
                  <c:v>0.99334599999999995</c:v>
                </c:pt>
                <c:pt idx="7">
                  <c:v>0.99267499999999997</c:v>
                </c:pt>
                <c:pt idx="8">
                  <c:v>0.99195699999999998</c:v>
                </c:pt>
                <c:pt idx="9">
                  <c:v>0.99118899999999999</c:v>
                </c:pt>
                <c:pt idx="10">
                  <c:v>0.99036999999999997</c:v>
                </c:pt>
                <c:pt idx="11">
                  <c:v>0.98949900000000002</c:v>
                </c:pt>
                <c:pt idx="12">
                  <c:v>0.98857300000000004</c:v>
                </c:pt>
                <c:pt idx="13">
                  <c:v>0.98759200000000003</c:v>
                </c:pt>
                <c:pt idx="14">
                  <c:v>0.98655300000000001</c:v>
                </c:pt>
                <c:pt idx="15">
                  <c:v>0.98545499999999997</c:v>
                </c:pt>
                <c:pt idx="16">
                  <c:v>0.98429699999999998</c:v>
                </c:pt>
                <c:pt idx="17">
                  <c:v>0.98307800000000001</c:v>
                </c:pt>
                <c:pt idx="18">
                  <c:v>0.98179499999999997</c:v>
                </c:pt>
                <c:pt idx="19">
                  <c:v>0.98044799999999999</c:v>
                </c:pt>
                <c:pt idx="20">
                  <c:v>0.97903499999999999</c:v>
                </c:pt>
                <c:pt idx="21">
                  <c:v>0.97755499999999995</c:v>
                </c:pt>
                <c:pt idx="22">
                  <c:v>0.97600699999999996</c:v>
                </c:pt>
                <c:pt idx="23">
                  <c:v>0.97438899999999995</c:v>
                </c:pt>
                <c:pt idx="24">
                  <c:v>0.97270199999999996</c:v>
                </c:pt>
                <c:pt idx="25">
                  <c:v>0.970943</c:v>
                </c:pt>
                <c:pt idx="26">
                  <c:v>0.96911199999999997</c:v>
                </c:pt>
                <c:pt idx="27">
                  <c:v>0.96720799999999996</c:v>
                </c:pt>
                <c:pt idx="28">
                  <c:v>0.96523000000000003</c:v>
                </c:pt>
                <c:pt idx="29">
                  <c:v>0.96317900000000001</c:v>
                </c:pt>
                <c:pt idx="30">
                  <c:v>0.96105099999999999</c:v>
                </c:pt>
                <c:pt idx="31">
                  <c:v>0.958847</c:v>
                </c:pt>
                <c:pt idx="32">
                  <c:v>0.95656799999999997</c:v>
                </c:pt>
                <c:pt idx="33">
                  <c:v>0.95421</c:v>
                </c:pt>
                <c:pt idx="34">
                  <c:v>0.95177599999999996</c:v>
                </c:pt>
                <c:pt idx="35">
                  <c:v>0.94926299999999997</c:v>
                </c:pt>
                <c:pt idx="36">
                  <c:v>0.94667400000000002</c:v>
                </c:pt>
                <c:pt idx="37">
                  <c:v>0.94400300000000004</c:v>
                </c:pt>
                <c:pt idx="38">
                  <c:v>0.94125499999999995</c:v>
                </c:pt>
                <c:pt idx="39">
                  <c:v>0.93842599999999998</c:v>
                </c:pt>
                <c:pt idx="40">
                  <c:v>0.93551899999999999</c:v>
                </c:pt>
                <c:pt idx="41">
                  <c:v>0.93253299999999995</c:v>
                </c:pt>
                <c:pt idx="42">
                  <c:v>0.92946600000000001</c:v>
                </c:pt>
                <c:pt idx="43">
                  <c:v>0.926319</c:v>
                </c:pt>
                <c:pt idx="44">
                  <c:v>0.92309300000000005</c:v>
                </c:pt>
                <c:pt idx="45">
                  <c:v>0.91978700000000002</c:v>
                </c:pt>
                <c:pt idx="46">
                  <c:v>0.91639899999999996</c:v>
                </c:pt>
                <c:pt idx="47">
                  <c:v>0.91293400000000002</c:v>
                </c:pt>
                <c:pt idx="48">
                  <c:v>0.90938699999999995</c:v>
                </c:pt>
                <c:pt idx="49">
                  <c:v>0.90576000000000001</c:v>
                </c:pt>
                <c:pt idx="50">
                  <c:v>0.90205400000000002</c:v>
                </c:pt>
                <c:pt idx="51">
                  <c:v>0.89826899999999998</c:v>
                </c:pt>
                <c:pt idx="52">
                  <c:v>0.89440200000000003</c:v>
                </c:pt>
                <c:pt idx="53">
                  <c:v>0.89045600000000003</c:v>
                </c:pt>
                <c:pt idx="54">
                  <c:v>0.88643099999999997</c:v>
                </c:pt>
                <c:pt idx="55">
                  <c:v>0.882328</c:v>
                </c:pt>
                <c:pt idx="56">
                  <c:v>0.87814300000000001</c:v>
                </c:pt>
                <c:pt idx="57">
                  <c:v>0.87387899999999996</c:v>
                </c:pt>
                <c:pt idx="58">
                  <c:v>0.869537</c:v>
                </c:pt>
                <c:pt idx="59">
                  <c:v>0.86511499999999997</c:v>
                </c:pt>
                <c:pt idx="60">
                  <c:v>0.86061500000000002</c:v>
                </c:pt>
                <c:pt idx="61">
                  <c:v>0.85603499999999999</c:v>
                </c:pt>
                <c:pt idx="62">
                  <c:v>0.85137799999999997</c:v>
                </c:pt>
                <c:pt idx="63">
                  <c:v>0.84664099999999998</c:v>
                </c:pt>
                <c:pt idx="64">
                  <c:v>0.84182500000000005</c:v>
                </c:pt>
                <c:pt idx="65">
                  <c:v>0.83696000000000004</c:v>
                </c:pt>
                <c:pt idx="66">
                  <c:v>0.83195799999999998</c:v>
                </c:pt>
                <c:pt idx="67">
                  <c:v>0.82690900000000001</c:v>
                </c:pt>
                <c:pt idx="68">
                  <c:v>0.82177599999999995</c:v>
                </c:pt>
                <c:pt idx="69">
                  <c:v>0.81657000000000002</c:v>
                </c:pt>
                <c:pt idx="70">
                  <c:v>0.81127899999999997</c:v>
                </c:pt>
                <c:pt idx="71">
                  <c:v>0.80591400000000002</c:v>
                </c:pt>
                <c:pt idx="72">
                  <c:v>0.80046499999999998</c:v>
                </c:pt>
                <c:pt idx="73">
                  <c:v>0.79494200000000004</c:v>
                </c:pt>
                <c:pt idx="74">
                  <c:v>0.78934099999999996</c:v>
                </c:pt>
                <c:pt idx="75">
                  <c:v>0.78365700000000005</c:v>
                </c:pt>
                <c:pt idx="76">
                  <c:v>0.77789200000000003</c:v>
                </c:pt>
                <c:pt idx="77">
                  <c:v>0.77204700000000004</c:v>
                </c:pt>
                <c:pt idx="78">
                  <c:v>0.76612599999999997</c:v>
                </c:pt>
                <c:pt idx="79">
                  <c:v>0.76012299999999999</c:v>
                </c:pt>
                <c:pt idx="80">
                  <c:v>0.75403799999999999</c:v>
                </c:pt>
                <c:pt idx="81">
                  <c:v>0.74787300000000001</c:v>
                </c:pt>
                <c:pt idx="82">
                  <c:v>0.74162600000000001</c:v>
                </c:pt>
                <c:pt idx="83">
                  <c:v>0.73529999999999995</c:v>
                </c:pt>
                <c:pt idx="84">
                  <c:v>0.72889400000000004</c:v>
                </c:pt>
                <c:pt idx="85">
                  <c:v>0.72239799999999998</c:v>
                </c:pt>
                <c:pt idx="86">
                  <c:v>0.71582199999999996</c:v>
                </c:pt>
                <c:pt idx="87">
                  <c:v>0.70916199999999996</c:v>
                </c:pt>
                <c:pt idx="88">
                  <c:v>0.70242099999999996</c:v>
                </c:pt>
                <c:pt idx="89">
                  <c:v>0.69559599999999999</c:v>
                </c:pt>
                <c:pt idx="90">
                  <c:v>0.68869000000000002</c:v>
                </c:pt>
                <c:pt idx="91">
                  <c:v>0.68169599999999997</c:v>
                </c:pt>
                <c:pt idx="92">
                  <c:v>0.67461599999999999</c:v>
                </c:pt>
                <c:pt idx="93">
                  <c:v>0.66744800000000004</c:v>
                </c:pt>
                <c:pt idx="94">
                  <c:v>0.66019099999999997</c:v>
                </c:pt>
                <c:pt idx="95">
                  <c:v>0.65285599999999999</c:v>
                </c:pt>
                <c:pt idx="96">
                  <c:v>0.64542999999999995</c:v>
                </c:pt>
                <c:pt idx="97">
                  <c:v>0.63791799999999999</c:v>
                </c:pt>
                <c:pt idx="98">
                  <c:v>0.63031700000000002</c:v>
                </c:pt>
                <c:pt idx="99">
                  <c:v>0.62262499999999998</c:v>
                </c:pt>
                <c:pt idx="100">
                  <c:v>0.61485000000000001</c:v>
                </c:pt>
                <c:pt idx="101">
                  <c:v>0.60699000000000003</c:v>
                </c:pt>
                <c:pt idx="102">
                  <c:v>0.59903799999999996</c:v>
                </c:pt>
                <c:pt idx="103">
                  <c:v>0.59099199999999996</c:v>
                </c:pt>
                <c:pt idx="104">
                  <c:v>0.58287100000000003</c:v>
                </c:pt>
                <c:pt idx="105">
                  <c:v>0.57464700000000002</c:v>
                </c:pt>
                <c:pt idx="106">
                  <c:v>0.56634799999999996</c:v>
                </c:pt>
                <c:pt idx="107">
                  <c:v>0.55796500000000004</c:v>
                </c:pt>
                <c:pt idx="108">
                  <c:v>0.54949099999999995</c:v>
                </c:pt>
                <c:pt idx="109">
                  <c:v>0.54093199999999997</c:v>
                </c:pt>
                <c:pt idx="110">
                  <c:v>0.53229499999999996</c:v>
                </c:pt>
                <c:pt idx="111">
                  <c:v>0.52356000000000003</c:v>
                </c:pt>
                <c:pt idx="112">
                  <c:v>0.51476299999999997</c:v>
                </c:pt>
                <c:pt idx="113">
                  <c:v>0.50587499999999996</c:v>
                </c:pt>
                <c:pt idx="114">
                  <c:v>0.496915</c:v>
                </c:pt>
                <c:pt idx="115">
                  <c:v>0.48788599999999999</c:v>
                </c:pt>
                <c:pt idx="116">
                  <c:v>0.47878300000000001</c:v>
                </c:pt>
                <c:pt idx="117">
                  <c:v>0.46961399999999998</c:v>
                </c:pt>
                <c:pt idx="118">
                  <c:v>0.460372</c:v>
                </c:pt>
                <c:pt idx="119">
                  <c:v>0.45107799999999998</c:v>
                </c:pt>
                <c:pt idx="120">
                  <c:v>0.44171199999999999</c:v>
                </c:pt>
                <c:pt idx="121">
                  <c:v>0.432311</c:v>
                </c:pt>
                <c:pt idx="122">
                  <c:v>0.42286200000000002</c:v>
                </c:pt>
                <c:pt idx="123">
                  <c:v>0.413354</c:v>
                </c:pt>
                <c:pt idx="124">
                  <c:v>0.40381699999999998</c:v>
                </c:pt>
                <c:pt idx="125">
                  <c:v>0.394256</c:v>
                </c:pt>
                <c:pt idx="126">
                  <c:v>0.38466800000000001</c:v>
                </c:pt>
                <c:pt idx="127">
                  <c:v>0.375052</c:v>
                </c:pt>
                <c:pt idx="128">
                  <c:v>0.365421</c:v>
                </c:pt>
                <c:pt idx="129">
                  <c:v>0.35579300000000003</c:v>
                </c:pt>
                <c:pt idx="130">
                  <c:v>0.34615200000000002</c:v>
                </c:pt>
                <c:pt idx="131">
                  <c:v>0.336534</c:v>
                </c:pt>
                <c:pt idx="132">
                  <c:v>0.32692300000000002</c:v>
                </c:pt>
                <c:pt idx="133">
                  <c:v>0.31733600000000001</c:v>
                </c:pt>
                <c:pt idx="134">
                  <c:v>0.30777599999999999</c:v>
                </c:pt>
                <c:pt idx="135">
                  <c:v>0.29824000000000001</c:v>
                </c:pt>
                <c:pt idx="136">
                  <c:v>0.28875099999999998</c:v>
                </c:pt>
                <c:pt idx="137">
                  <c:v>0.27930199999999999</c:v>
                </c:pt>
                <c:pt idx="138">
                  <c:v>0.26990599999999998</c:v>
                </c:pt>
                <c:pt idx="139">
                  <c:v>0.260569</c:v>
                </c:pt>
                <c:pt idx="140">
                  <c:v>0.25130200000000003</c:v>
                </c:pt>
                <c:pt idx="141">
                  <c:v>0.24208499999999999</c:v>
                </c:pt>
                <c:pt idx="142">
                  <c:v>0.23295199999999999</c:v>
                </c:pt>
                <c:pt idx="143">
                  <c:v>0.22389999999999999</c:v>
                </c:pt>
                <c:pt idx="144">
                  <c:v>0.21491199999999999</c:v>
                </c:pt>
                <c:pt idx="145">
                  <c:v>0.206014</c:v>
                </c:pt>
                <c:pt idx="146">
                  <c:v>0.19720299999999999</c:v>
                </c:pt>
                <c:pt idx="147">
                  <c:v>0.188474</c:v>
                </c:pt>
                <c:pt idx="148">
                  <c:v>0.179836</c:v>
                </c:pt>
                <c:pt idx="149">
                  <c:v>0.171292</c:v>
                </c:pt>
                <c:pt idx="150">
                  <c:v>0.16284199999999999</c:v>
                </c:pt>
                <c:pt idx="151">
                  <c:v>0.15448200000000001</c:v>
                </c:pt>
                <c:pt idx="152">
                  <c:v>0.14621899999999999</c:v>
                </c:pt>
                <c:pt idx="153">
                  <c:v>0.138044</c:v>
                </c:pt>
                <c:pt idx="154">
                  <c:v>0.129994</c:v>
                </c:pt>
                <c:pt idx="155">
                  <c:v>0.12199400000000001</c:v>
                </c:pt>
                <c:pt idx="156">
                  <c:v>0.114111</c:v>
                </c:pt>
                <c:pt idx="157">
                  <c:v>0.10632</c:v>
                </c:pt>
                <c:pt idx="158">
                  <c:v>9.8622000000000001E-2</c:v>
                </c:pt>
                <c:pt idx="159">
                  <c:v>9.1017000000000001E-2</c:v>
                </c:pt>
                <c:pt idx="160">
                  <c:v>8.3502999999999994E-2</c:v>
                </c:pt>
                <c:pt idx="161">
                  <c:v>7.6078999999999994E-2</c:v>
                </c:pt>
                <c:pt idx="162">
                  <c:v>6.8746000000000002E-2</c:v>
                </c:pt>
                <c:pt idx="163">
                  <c:v>6.1498999999999998E-2</c:v>
                </c:pt>
                <c:pt idx="164">
                  <c:v>5.4338999999999998E-2</c:v>
                </c:pt>
                <c:pt idx="165">
                  <c:v>4.7265000000000001E-2</c:v>
                </c:pt>
                <c:pt idx="166">
                  <c:v>4.0273000000000003E-2</c:v>
                </c:pt>
                <c:pt idx="167">
                  <c:v>3.3364999999999999E-2</c:v>
                </c:pt>
                <c:pt idx="168">
                  <c:v>2.6536000000000001E-2</c:v>
                </c:pt>
                <c:pt idx="169">
                  <c:v>1.9788E-2</c:v>
                </c:pt>
                <c:pt idx="170">
                  <c:v>1.3115999999999999E-2</c:v>
                </c:pt>
                <c:pt idx="171">
                  <c:v>6.5209999999999999E-3</c:v>
                </c:pt>
              </c:numCache>
            </c:numRef>
          </c:xVal>
          <c:yVal>
            <c:numRef>
              <c:f>Sheet1!$G$29:$G$200</c:f>
              <c:numCache>
                <c:formatCode>General</c:formatCode>
                <c:ptCount val="172"/>
                <c:pt idx="0">
                  <c:v>340</c:v>
                </c:pt>
                <c:pt idx="1">
                  <c:v>345</c:v>
                </c:pt>
                <c:pt idx="2">
                  <c:v>350</c:v>
                </c:pt>
                <c:pt idx="3">
                  <c:v>355</c:v>
                </c:pt>
                <c:pt idx="4">
                  <c:v>360</c:v>
                </c:pt>
                <c:pt idx="5">
                  <c:v>365</c:v>
                </c:pt>
                <c:pt idx="6">
                  <c:v>370</c:v>
                </c:pt>
                <c:pt idx="7">
                  <c:v>375</c:v>
                </c:pt>
                <c:pt idx="8">
                  <c:v>380</c:v>
                </c:pt>
                <c:pt idx="9">
                  <c:v>385</c:v>
                </c:pt>
                <c:pt idx="10">
                  <c:v>390</c:v>
                </c:pt>
                <c:pt idx="11">
                  <c:v>395</c:v>
                </c:pt>
                <c:pt idx="12">
                  <c:v>400</c:v>
                </c:pt>
                <c:pt idx="13">
                  <c:v>405</c:v>
                </c:pt>
                <c:pt idx="14">
                  <c:v>410</c:v>
                </c:pt>
                <c:pt idx="15">
                  <c:v>415</c:v>
                </c:pt>
                <c:pt idx="16">
                  <c:v>420</c:v>
                </c:pt>
                <c:pt idx="17">
                  <c:v>425</c:v>
                </c:pt>
                <c:pt idx="18">
                  <c:v>430</c:v>
                </c:pt>
                <c:pt idx="19">
                  <c:v>435</c:v>
                </c:pt>
                <c:pt idx="20">
                  <c:v>440</c:v>
                </c:pt>
                <c:pt idx="21">
                  <c:v>445</c:v>
                </c:pt>
                <c:pt idx="22">
                  <c:v>450</c:v>
                </c:pt>
                <c:pt idx="23">
                  <c:v>455</c:v>
                </c:pt>
                <c:pt idx="24">
                  <c:v>460</c:v>
                </c:pt>
                <c:pt idx="25">
                  <c:v>465</c:v>
                </c:pt>
                <c:pt idx="26">
                  <c:v>470</c:v>
                </c:pt>
                <c:pt idx="27">
                  <c:v>475</c:v>
                </c:pt>
                <c:pt idx="28">
                  <c:v>480</c:v>
                </c:pt>
                <c:pt idx="29">
                  <c:v>485</c:v>
                </c:pt>
                <c:pt idx="30">
                  <c:v>490</c:v>
                </c:pt>
                <c:pt idx="31">
                  <c:v>495</c:v>
                </c:pt>
                <c:pt idx="32">
                  <c:v>500</c:v>
                </c:pt>
                <c:pt idx="33">
                  <c:v>505</c:v>
                </c:pt>
                <c:pt idx="34">
                  <c:v>510</c:v>
                </c:pt>
                <c:pt idx="35">
                  <c:v>515</c:v>
                </c:pt>
                <c:pt idx="36">
                  <c:v>520</c:v>
                </c:pt>
                <c:pt idx="37">
                  <c:v>525</c:v>
                </c:pt>
                <c:pt idx="38">
                  <c:v>530</c:v>
                </c:pt>
                <c:pt idx="39">
                  <c:v>535</c:v>
                </c:pt>
                <c:pt idx="40">
                  <c:v>540</c:v>
                </c:pt>
                <c:pt idx="41">
                  <c:v>545</c:v>
                </c:pt>
                <c:pt idx="42">
                  <c:v>550</c:v>
                </c:pt>
                <c:pt idx="43">
                  <c:v>555</c:v>
                </c:pt>
                <c:pt idx="44">
                  <c:v>560</c:v>
                </c:pt>
                <c:pt idx="45">
                  <c:v>565</c:v>
                </c:pt>
                <c:pt idx="46">
                  <c:v>570</c:v>
                </c:pt>
                <c:pt idx="47">
                  <c:v>575</c:v>
                </c:pt>
                <c:pt idx="48">
                  <c:v>580</c:v>
                </c:pt>
                <c:pt idx="49">
                  <c:v>585</c:v>
                </c:pt>
                <c:pt idx="50">
                  <c:v>590</c:v>
                </c:pt>
                <c:pt idx="51">
                  <c:v>595</c:v>
                </c:pt>
                <c:pt idx="52">
                  <c:v>600</c:v>
                </c:pt>
                <c:pt idx="53">
                  <c:v>605</c:v>
                </c:pt>
                <c:pt idx="54">
                  <c:v>610</c:v>
                </c:pt>
                <c:pt idx="55">
                  <c:v>615</c:v>
                </c:pt>
                <c:pt idx="56">
                  <c:v>620</c:v>
                </c:pt>
                <c:pt idx="57">
                  <c:v>625</c:v>
                </c:pt>
                <c:pt idx="58">
                  <c:v>630</c:v>
                </c:pt>
                <c:pt idx="59">
                  <c:v>635</c:v>
                </c:pt>
                <c:pt idx="60">
                  <c:v>640</c:v>
                </c:pt>
                <c:pt idx="61">
                  <c:v>645</c:v>
                </c:pt>
                <c:pt idx="62">
                  <c:v>650</c:v>
                </c:pt>
                <c:pt idx="63">
                  <c:v>655</c:v>
                </c:pt>
                <c:pt idx="64">
                  <c:v>660</c:v>
                </c:pt>
                <c:pt idx="65">
                  <c:v>665</c:v>
                </c:pt>
                <c:pt idx="66">
                  <c:v>670</c:v>
                </c:pt>
                <c:pt idx="67">
                  <c:v>675</c:v>
                </c:pt>
                <c:pt idx="68">
                  <c:v>680</c:v>
                </c:pt>
                <c:pt idx="69">
                  <c:v>685</c:v>
                </c:pt>
                <c:pt idx="70">
                  <c:v>690</c:v>
                </c:pt>
                <c:pt idx="71">
                  <c:v>695</c:v>
                </c:pt>
                <c:pt idx="72">
                  <c:v>700</c:v>
                </c:pt>
                <c:pt idx="73">
                  <c:v>705</c:v>
                </c:pt>
                <c:pt idx="74">
                  <c:v>710</c:v>
                </c:pt>
                <c:pt idx="75">
                  <c:v>715</c:v>
                </c:pt>
                <c:pt idx="76">
                  <c:v>720</c:v>
                </c:pt>
                <c:pt idx="77">
                  <c:v>725</c:v>
                </c:pt>
                <c:pt idx="78">
                  <c:v>730</c:v>
                </c:pt>
                <c:pt idx="79">
                  <c:v>735</c:v>
                </c:pt>
                <c:pt idx="80">
                  <c:v>740</c:v>
                </c:pt>
                <c:pt idx="81">
                  <c:v>745</c:v>
                </c:pt>
                <c:pt idx="82">
                  <c:v>750</c:v>
                </c:pt>
                <c:pt idx="83">
                  <c:v>755</c:v>
                </c:pt>
                <c:pt idx="84">
                  <c:v>760</c:v>
                </c:pt>
                <c:pt idx="85">
                  <c:v>765</c:v>
                </c:pt>
                <c:pt idx="86">
                  <c:v>770</c:v>
                </c:pt>
                <c:pt idx="87">
                  <c:v>775</c:v>
                </c:pt>
                <c:pt idx="88">
                  <c:v>780</c:v>
                </c:pt>
                <c:pt idx="89">
                  <c:v>785</c:v>
                </c:pt>
                <c:pt idx="90">
                  <c:v>790</c:v>
                </c:pt>
                <c:pt idx="91">
                  <c:v>795</c:v>
                </c:pt>
                <c:pt idx="92">
                  <c:v>800</c:v>
                </c:pt>
                <c:pt idx="93">
                  <c:v>805</c:v>
                </c:pt>
                <c:pt idx="94">
                  <c:v>810</c:v>
                </c:pt>
                <c:pt idx="95">
                  <c:v>815</c:v>
                </c:pt>
                <c:pt idx="96">
                  <c:v>820</c:v>
                </c:pt>
                <c:pt idx="97">
                  <c:v>825</c:v>
                </c:pt>
                <c:pt idx="98">
                  <c:v>830</c:v>
                </c:pt>
                <c:pt idx="99">
                  <c:v>835</c:v>
                </c:pt>
                <c:pt idx="100">
                  <c:v>840</c:v>
                </c:pt>
                <c:pt idx="101">
                  <c:v>845</c:v>
                </c:pt>
                <c:pt idx="102">
                  <c:v>850</c:v>
                </c:pt>
                <c:pt idx="103">
                  <c:v>855</c:v>
                </c:pt>
                <c:pt idx="104">
                  <c:v>860</c:v>
                </c:pt>
                <c:pt idx="105">
                  <c:v>865</c:v>
                </c:pt>
                <c:pt idx="106">
                  <c:v>870</c:v>
                </c:pt>
                <c:pt idx="107">
                  <c:v>875</c:v>
                </c:pt>
                <c:pt idx="108">
                  <c:v>880</c:v>
                </c:pt>
                <c:pt idx="109">
                  <c:v>885</c:v>
                </c:pt>
                <c:pt idx="110">
                  <c:v>890</c:v>
                </c:pt>
                <c:pt idx="111">
                  <c:v>895</c:v>
                </c:pt>
                <c:pt idx="112">
                  <c:v>900</c:v>
                </c:pt>
                <c:pt idx="113">
                  <c:v>905</c:v>
                </c:pt>
                <c:pt idx="114">
                  <c:v>910</c:v>
                </c:pt>
                <c:pt idx="115">
                  <c:v>915</c:v>
                </c:pt>
                <c:pt idx="116">
                  <c:v>920</c:v>
                </c:pt>
                <c:pt idx="117">
                  <c:v>925</c:v>
                </c:pt>
                <c:pt idx="118">
                  <c:v>930</c:v>
                </c:pt>
                <c:pt idx="119">
                  <c:v>935</c:v>
                </c:pt>
                <c:pt idx="120">
                  <c:v>940</c:v>
                </c:pt>
                <c:pt idx="121">
                  <c:v>945</c:v>
                </c:pt>
                <c:pt idx="122">
                  <c:v>950</c:v>
                </c:pt>
                <c:pt idx="123">
                  <c:v>955</c:v>
                </c:pt>
                <c:pt idx="124">
                  <c:v>960</c:v>
                </c:pt>
                <c:pt idx="125">
                  <c:v>965</c:v>
                </c:pt>
                <c:pt idx="126">
                  <c:v>970</c:v>
                </c:pt>
                <c:pt idx="127">
                  <c:v>975</c:v>
                </c:pt>
                <c:pt idx="128">
                  <c:v>980</c:v>
                </c:pt>
                <c:pt idx="129">
                  <c:v>985</c:v>
                </c:pt>
                <c:pt idx="130">
                  <c:v>990</c:v>
                </c:pt>
                <c:pt idx="131">
                  <c:v>995</c:v>
                </c:pt>
                <c:pt idx="132">
                  <c:v>1000</c:v>
                </c:pt>
                <c:pt idx="133">
                  <c:v>1005</c:v>
                </c:pt>
                <c:pt idx="134">
                  <c:v>1010</c:v>
                </c:pt>
                <c:pt idx="135">
                  <c:v>1015</c:v>
                </c:pt>
                <c:pt idx="136">
                  <c:v>1020</c:v>
                </c:pt>
                <c:pt idx="137">
                  <c:v>1025</c:v>
                </c:pt>
                <c:pt idx="138">
                  <c:v>1030</c:v>
                </c:pt>
                <c:pt idx="139">
                  <c:v>1035</c:v>
                </c:pt>
                <c:pt idx="140">
                  <c:v>1040</c:v>
                </c:pt>
                <c:pt idx="141">
                  <c:v>1045</c:v>
                </c:pt>
                <c:pt idx="142">
                  <c:v>1050</c:v>
                </c:pt>
                <c:pt idx="143">
                  <c:v>1055</c:v>
                </c:pt>
                <c:pt idx="144">
                  <c:v>1060</c:v>
                </c:pt>
                <c:pt idx="145">
                  <c:v>1065</c:v>
                </c:pt>
                <c:pt idx="146">
                  <c:v>1070</c:v>
                </c:pt>
                <c:pt idx="147">
                  <c:v>1075</c:v>
                </c:pt>
                <c:pt idx="148">
                  <c:v>1080</c:v>
                </c:pt>
                <c:pt idx="149">
                  <c:v>1085</c:v>
                </c:pt>
                <c:pt idx="150">
                  <c:v>1090</c:v>
                </c:pt>
                <c:pt idx="151">
                  <c:v>1095</c:v>
                </c:pt>
                <c:pt idx="152">
                  <c:v>1100</c:v>
                </c:pt>
                <c:pt idx="153">
                  <c:v>1105</c:v>
                </c:pt>
                <c:pt idx="154">
                  <c:v>1110</c:v>
                </c:pt>
                <c:pt idx="155">
                  <c:v>1115</c:v>
                </c:pt>
                <c:pt idx="156">
                  <c:v>1120</c:v>
                </c:pt>
                <c:pt idx="157">
                  <c:v>1125</c:v>
                </c:pt>
                <c:pt idx="158">
                  <c:v>1130</c:v>
                </c:pt>
                <c:pt idx="159">
                  <c:v>1135</c:v>
                </c:pt>
                <c:pt idx="160">
                  <c:v>1140</c:v>
                </c:pt>
                <c:pt idx="161">
                  <c:v>1145</c:v>
                </c:pt>
                <c:pt idx="162">
                  <c:v>1150</c:v>
                </c:pt>
                <c:pt idx="163">
                  <c:v>1155</c:v>
                </c:pt>
                <c:pt idx="164">
                  <c:v>1160</c:v>
                </c:pt>
                <c:pt idx="165">
                  <c:v>1165</c:v>
                </c:pt>
                <c:pt idx="166">
                  <c:v>1170</c:v>
                </c:pt>
                <c:pt idx="167">
                  <c:v>1175</c:v>
                </c:pt>
                <c:pt idx="168">
                  <c:v>1180</c:v>
                </c:pt>
                <c:pt idx="169">
                  <c:v>1185</c:v>
                </c:pt>
                <c:pt idx="170">
                  <c:v>1190</c:v>
                </c:pt>
                <c:pt idx="171">
                  <c:v>1195</c:v>
                </c:pt>
              </c:numCache>
            </c:numRef>
          </c:yVal>
          <c:smooth val="1"/>
        </c:ser>
        <c:ser>
          <c:idx val="5"/>
          <c:order val="6"/>
          <c:marker>
            <c:symbol val="none"/>
          </c:marker>
          <c:xVal>
            <c:numRef>
              <c:f>Sheet1!$I$29:$I$200</c:f>
              <c:numCache>
                <c:formatCode>General</c:formatCode>
                <c:ptCount val="172"/>
                <c:pt idx="0">
                  <c:v>3.9179999999999996E-3</c:v>
                </c:pt>
                <c:pt idx="1">
                  <c:v>4.2240000000000003E-3</c:v>
                </c:pt>
                <c:pt idx="2">
                  <c:v>4.5430000000000002E-3</c:v>
                </c:pt>
                <c:pt idx="3">
                  <c:v>4.8760000000000001E-3</c:v>
                </c:pt>
                <c:pt idx="4">
                  <c:v>5.2249999999999996E-3</c:v>
                </c:pt>
                <c:pt idx="5">
                  <c:v>5.5890000000000002E-3</c:v>
                </c:pt>
                <c:pt idx="6">
                  <c:v>5.9680000000000002E-3</c:v>
                </c:pt>
                <c:pt idx="7">
                  <c:v>6.3610000000000003E-3</c:v>
                </c:pt>
                <c:pt idx="8">
                  <c:v>6.7679999999999997E-3</c:v>
                </c:pt>
                <c:pt idx="9">
                  <c:v>7.1929999999999997E-3</c:v>
                </c:pt>
                <c:pt idx="10">
                  <c:v>7.6340000000000002E-3</c:v>
                </c:pt>
                <c:pt idx="11">
                  <c:v>8.0870000000000004E-3</c:v>
                </c:pt>
                <c:pt idx="12">
                  <c:v>8.5590000000000006E-3</c:v>
                </c:pt>
                <c:pt idx="13">
                  <c:v>9.0430000000000007E-3</c:v>
                </c:pt>
                <c:pt idx="14">
                  <c:v>9.5440000000000004E-3</c:v>
                </c:pt>
                <c:pt idx="15">
                  <c:v>1.0057999999999999E-2</c:v>
                </c:pt>
                <c:pt idx="16">
                  <c:v>1.0586999999999999E-2</c:v>
                </c:pt>
                <c:pt idx="17">
                  <c:v>1.1133000000000001E-2</c:v>
                </c:pt>
                <c:pt idx="18">
                  <c:v>1.1693E-2</c:v>
                </c:pt>
                <c:pt idx="19">
                  <c:v>1.2269E-2</c:v>
                </c:pt>
                <c:pt idx="20">
                  <c:v>1.2857E-2</c:v>
                </c:pt>
                <c:pt idx="21">
                  <c:v>1.346E-2</c:v>
                </c:pt>
                <c:pt idx="22">
                  <c:v>1.4081E-2</c:v>
                </c:pt>
                <c:pt idx="23">
                  <c:v>1.4706E-2</c:v>
                </c:pt>
                <c:pt idx="24">
                  <c:v>1.5353E-2</c:v>
                </c:pt>
                <c:pt idx="25">
                  <c:v>1.6008000000000001E-2</c:v>
                </c:pt>
                <c:pt idx="26">
                  <c:v>1.6678999999999999E-2</c:v>
                </c:pt>
                <c:pt idx="27">
                  <c:v>1.7363E-2</c:v>
                </c:pt>
                <c:pt idx="28">
                  <c:v>1.8054000000000001E-2</c:v>
                </c:pt>
                <c:pt idx="29">
                  <c:v>1.8766999999999999E-2</c:v>
                </c:pt>
                <c:pt idx="30">
                  <c:v>1.9477999999999999E-2</c:v>
                </c:pt>
                <c:pt idx="31">
                  <c:v>2.0212000000000001E-2</c:v>
                </c:pt>
                <c:pt idx="32">
                  <c:v>2.0955000000000001E-2</c:v>
                </c:pt>
                <c:pt idx="33">
                  <c:v>2.1697000000000001E-2</c:v>
                </c:pt>
                <c:pt idx="34">
                  <c:v>2.2454000000000002E-2</c:v>
                </c:pt>
                <c:pt idx="35">
                  <c:v>2.3220000000000001E-2</c:v>
                </c:pt>
                <c:pt idx="36">
                  <c:v>2.4001000000000001E-2</c:v>
                </c:pt>
                <c:pt idx="37">
                  <c:v>2.4788000000000001E-2</c:v>
                </c:pt>
                <c:pt idx="38">
                  <c:v>2.5579000000000001E-2</c:v>
                </c:pt>
                <c:pt idx="39">
                  <c:v>2.6367000000000002E-2</c:v>
                </c:pt>
                <c:pt idx="40">
                  <c:v>2.717E-2</c:v>
                </c:pt>
                <c:pt idx="41">
                  <c:v>2.7984999999999999E-2</c:v>
                </c:pt>
                <c:pt idx="42">
                  <c:v>2.8788999999999999E-2</c:v>
                </c:pt>
                <c:pt idx="43">
                  <c:v>2.9603999999999998E-2</c:v>
                </c:pt>
                <c:pt idx="44">
                  <c:v>3.0435E-2</c:v>
                </c:pt>
                <c:pt idx="45">
                  <c:v>3.1253000000000003E-2</c:v>
                </c:pt>
                <c:pt idx="46">
                  <c:v>3.2066999999999998E-2</c:v>
                </c:pt>
                <c:pt idx="47">
                  <c:v>3.2902000000000001E-2</c:v>
                </c:pt>
                <c:pt idx="48">
                  <c:v>3.3728000000000001E-2</c:v>
                </c:pt>
                <c:pt idx="49">
                  <c:v>3.4548000000000002E-2</c:v>
                </c:pt>
                <c:pt idx="50">
                  <c:v>3.5373000000000002E-2</c:v>
                </c:pt>
                <c:pt idx="51">
                  <c:v>3.6202999999999999E-2</c:v>
                </c:pt>
                <c:pt idx="52">
                  <c:v>3.7013999999999998E-2</c:v>
                </c:pt>
                <c:pt idx="53">
                  <c:v>3.7830000000000003E-2</c:v>
                </c:pt>
                <c:pt idx="54">
                  <c:v>3.8640000000000001E-2</c:v>
                </c:pt>
                <c:pt idx="55">
                  <c:v>3.9461000000000003E-2</c:v>
                </c:pt>
                <c:pt idx="56">
                  <c:v>4.0249E-2</c:v>
                </c:pt>
                <c:pt idx="57">
                  <c:v>4.1041000000000001E-2</c:v>
                </c:pt>
                <c:pt idx="58">
                  <c:v>4.1829999999999999E-2</c:v>
                </c:pt>
                <c:pt idx="59">
                  <c:v>4.2606999999999999E-2</c:v>
                </c:pt>
                <c:pt idx="60">
                  <c:v>4.3379000000000001E-2</c:v>
                </c:pt>
                <c:pt idx="61">
                  <c:v>4.4135000000000001E-2</c:v>
                </c:pt>
                <c:pt idx="62">
                  <c:v>4.4889999999999999E-2</c:v>
                </c:pt>
                <c:pt idx="63">
                  <c:v>4.5631999999999999E-2</c:v>
                </c:pt>
                <c:pt idx="64">
                  <c:v>4.6356000000000001E-2</c:v>
                </c:pt>
                <c:pt idx="65">
                  <c:v>4.7083E-2</c:v>
                </c:pt>
                <c:pt idx="66">
                  <c:v>4.7777E-2</c:v>
                </c:pt>
                <c:pt idx="67">
                  <c:v>4.8481000000000003E-2</c:v>
                </c:pt>
                <c:pt idx="68">
                  <c:v>4.9141999999999998E-2</c:v>
                </c:pt>
                <c:pt idx="69">
                  <c:v>4.9814999999999998E-2</c:v>
                </c:pt>
                <c:pt idx="70">
                  <c:v>5.0446999999999999E-2</c:v>
                </c:pt>
                <c:pt idx="71">
                  <c:v>5.1083999999999997E-2</c:v>
                </c:pt>
                <c:pt idx="72">
                  <c:v>5.1679999999999997E-2</c:v>
                </c:pt>
                <c:pt idx="73">
                  <c:v>5.2281000000000001E-2</c:v>
                </c:pt>
                <c:pt idx="74">
                  <c:v>5.2868999999999999E-2</c:v>
                </c:pt>
                <c:pt idx="75">
                  <c:v>5.3425E-2</c:v>
                </c:pt>
                <c:pt idx="76">
                  <c:v>5.3957999999999999E-2</c:v>
                </c:pt>
                <c:pt idx="77">
                  <c:v>5.4469999999999998E-2</c:v>
                </c:pt>
                <c:pt idx="78">
                  <c:v>5.4976999999999998E-2</c:v>
                </c:pt>
                <c:pt idx="79">
                  <c:v>5.5460000000000002E-2</c:v>
                </c:pt>
                <c:pt idx="80">
                  <c:v>5.5918000000000002E-2</c:v>
                </c:pt>
                <c:pt idx="81">
                  <c:v>5.6355000000000002E-2</c:v>
                </c:pt>
                <c:pt idx="82">
                  <c:v>5.6772000000000003E-2</c:v>
                </c:pt>
                <c:pt idx="83">
                  <c:v>5.7173000000000002E-2</c:v>
                </c:pt>
                <c:pt idx="84">
                  <c:v>5.7561000000000001E-2</c:v>
                </c:pt>
                <c:pt idx="85">
                  <c:v>5.79E-2</c:v>
                </c:pt>
                <c:pt idx="86">
                  <c:v>5.8228000000000002E-2</c:v>
                </c:pt>
                <c:pt idx="87">
                  <c:v>5.8528999999999998E-2</c:v>
                </c:pt>
                <c:pt idx="88">
                  <c:v>5.8817000000000001E-2</c:v>
                </c:pt>
                <c:pt idx="89">
                  <c:v>5.9080000000000001E-2</c:v>
                </c:pt>
                <c:pt idx="90">
                  <c:v>5.9330000000000001E-2</c:v>
                </c:pt>
                <c:pt idx="91">
                  <c:v>5.9547000000000003E-2</c:v>
                </c:pt>
                <c:pt idx="92">
                  <c:v>5.9737999999999999E-2</c:v>
                </c:pt>
                <c:pt idx="93">
                  <c:v>5.9901000000000003E-2</c:v>
                </c:pt>
                <c:pt idx="94">
                  <c:v>6.0033000000000003E-2</c:v>
                </c:pt>
                <c:pt idx="95">
                  <c:v>6.0158999999999997E-2</c:v>
                </c:pt>
                <c:pt idx="96">
                  <c:v>6.0255000000000003E-2</c:v>
                </c:pt>
                <c:pt idx="97">
                  <c:v>6.0324999999999997E-2</c:v>
                </c:pt>
                <c:pt idx="98">
                  <c:v>6.0371000000000001E-2</c:v>
                </c:pt>
                <c:pt idx="99">
                  <c:v>6.0385000000000001E-2</c:v>
                </c:pt>
                <c:pt idx="100">
                  <c:v>6.0382999999999999E-2</c:v>
                </c:pt>
                <c:pt idx="101">
                  <c:v>6.0363E-2</c:v>
                </c:pt>
                <c:pt idx="102">
                  <c:v>6.0310999999999997E-2</c:v>
                </c:pt>
                <c:pt idx="103">
                  <c:v>6.0222999999999999E-2</c:v>
                </c:pt>
                <c:pt idx="104">
                  <c:v>6.0131999999999998E-2</c:v>
                </c:pt>
                <c:pt idx="105">
                  <c:v>5.9991999999999997E-2</c:v>
                </c:pt>
                <c:pt idx="106">
                  <c:v>5.9846000000000003E-2</c:v>
                </c:pt>
                <c:pt idx="107">
                  <c:v>5.9678000000000002E-2</c:v>
                </c:pt>
                <c:pt idx="108">
                  <c:v>5.9476000000000001E-2</c:v>
                </c:pt>
                <c:pt idx="109">
                  <c:v>5.9249999999999997E-2</c:v>
                </c:pt>
                <c:pt idx="110">
                  <c:v>5.9006000000000003E-2</c:v>
                </c:pt>
                <c:pt idx="111">
                  <c:v>5.8716999999999998E-2</c:v>
                </c:pt>
                <c:pt idx="112">
                  <c:v>5.8427E-2</c:v>
                </c:pt>
                <c:pt idx="113">
                  <c:v>5.8096000000000002E-2</c:v>
                </c:pt>
                <c:pt idx="114">
                  <c:v>5.7747E-2</c:v>
                </c:pt>
                <c:pt idx="115">
                  <c:v>5.7377999999999998E-2</c:v>
                </c:pt>
                <c:pt idx="116">
                  <c:v>5.6980999999999997E-2</c:v>
                </c:pt>
                <c:pt idx="117">
                  <c:v>5.6563000000000002E-2</c:v>
                </c:pt>
                <c:pt idx="118">
                  <c:v>5.611E-2</c:v>
                </c:pt>
                <c:pt idx="119">
                  <c:v>5.5642999999999998E-2</c:v>
                </c:pt>
                <c:pt idx="120">
                  <c:v>5.5135000000000003E-2</c:v>
                </c:pt>
                <c:pt idx="121">
                  <c:v>5.4621999999999997E-2</c:v>
                </c:pt>
                <c:pt idx="122">
                  <c:v>5.4084E-2</c:v>
                </c:pt>
                <c:pt idx="123">
                  <c:v>5.3504000000000003E-2</c:v>
                </c:pt>
                <c:pt idx="124">
                  <c:v>5.2909999999999999E-2</c:v>
                </c:pt>
                <c:pt idx="125">
                  <c:v>5.2298999999999998E-2</c:v>
                </c:pt>
                <c:pt idx="126">
                  <c:v>5.1660999999999999E-2</c:v>
                </c:pt>
                <c:pt idx="127">
                  <c:v>5.0992000000000003E-2</c:v>
                </c:pt>
                <c:pt idx="128">
                  <c:v>5.0299000000000003E-2</c:v>
                </c:pt>
                <c:pt idx="129">
                  <c:v>4.9590000000000002E-2</c:v>
                </c:pt>
                <c:pt idx="130">
                  <c:v>4.8845E-2</c:v>
                </c:pt>
                <c:pt idx="131">
                  <c:v>4.8091000000000002E-2</c:v>
                </c:pt>
                <c:pt idx="132">
                  <c:v>4.7308000000000003E-2</c:v>
                </c:pt>
                <c:pt idx="133">
                  <c:v>4.6504999999999998E-2</c:v>
                </c:pt>
                <c:pt idx="134">
                  <c:v>4.5678999999999997E-2</c:v>
                </c:pt>
                <c:pt idx="135">
                  <c:v>4.4823000000000002E-2</c:v>
                </c:pt>
                <c:pt idx="136">
                  <c:v>4.3950000000000003E-2</c:v>
                </c:pt>
                <c:pt idx="137">
                  <c:v>4.3049999999999998E-2</c:v>
                </c:pt>
                <c:pt idx="138">
                  <c:v>4.2127999999999999E-2</c:v>
                </c:pt>
                <c:pt idx="139">
                  <c:v>4.1187000000000001E-2</c:v>
                </c:pt>
                <c:pt idx="140">
                  <c:v>4.0229000000000001E-2</c:v>
                </c:pt>
                <c:pt idx="141">
                  <c:v>3.9238000000000002E-2</c:v>
                </c:pt>
                <c:pt idx="142">
                  <c:v>3.8233999999999997E-2</c:v>
                </c:pt>
                <c:pt idx="143">
                  <c:v>3.7213000000000003E-2</c:v>
                </c:pt>
                <c:pt idx="144">
                  <c:v>3.6160999999999999E-2</c:v>
                </c:pt>
                <c:pt idx="145">
                  <c:v>3.5094E-2</c:v>
                </c:pt>
                <c:pt idx="146">
                  <c:v>3.4007999999999997E-2</c:v>
                </c:pt>
                <c:pt idx="147">
                  <c:v>3.2898999999999998E-2</c:v>
                </c:pt>
                <c:pt idx="148">
                  <c:v>3.1772000000000002E-2</c:v>
                </c:pt>
                <c:pt idx="149">
                  <c:v>3.0627000000000001E-2</c:v>
                </c:pt>
                <c:pt idx="150">
                  <c:v>2.9464000000000001E-2</c:v>
                </c:pt>
                <c:pt idx="151">
                  <c:v>2.8282000000000002E-2</c:v>
                </c:pt>
                <c:pt idx="152">
                  <c:v>2.7082999999999999E-2</c:v>
                </c:pt>
                <c:pt idx="153">
                  <c:v>2.5862E-2</c:v>
                </c:pt>
                <c:pt idx="154">
                  <c:v>2.4632999999999999E-2</c:v>
                </c:pt>
                <c:pt idx="155">
                  <c:v>2.3380999999999999E-2</c:v>
                </c:pt>
                <c:pt idx="156">
                  <c:v>2.2116E-2</c:v>
                </c:pt>
                <c:pt idx="157">
                  <c:v>2.0833999999999998E-2</c:v>
                </c:pt>
                <c:pt idx="158">
                  <c:v>1.9536000000000001E-2</c:v>
                </c:pt>
                <c:pt idx="159">
                  <c:v>1.8224000000000001E-2</c:v>
                </c:pt>
                <c:pt idx="160">
                  <c:v>1.6898E-2</c:v>
                </c:pt>
                <c:pt idx="161">
                  <c:v>1.5556E-2</c:v>
                </c:pt>
                <c:pt idx="162">
                  <c:v>1.4201999999999999E-2</c:v>
                </c:pt>
                <c:pt idx="163">
                  <c:v>1.2834999999999999E-2</c:v>
                </c:pt>
                <c:pt idx="164">
                  <c:v>1.1455E-2</c:v>
                </c:pt>
                <c:pt idx="165">
                  <c:v>1.0062E-2</c:v>
                </c:pt>
                <c:pt idx="166">
                  <c:v>8.6569999999999998E-3</c:v>
                </c:pt>
                <c:pt idx="167">
                  <c:v>7.241E-3</c:v>
                </c:pt>
                <c:pt idx="168">
                  <c:v>5.8129999999999996E-3</c:v>
                </c:pt>
                <c:pt idx="169">
                  <c:v>4.3750000000000004E-3</c:v>
                </c:pt>
                <c:pt idx="170">
                  <c:v>2.9269999999999999E-3</c:v>
                </c:pt>
                <c:pt idx="171">
                  <c:v>1.4679999999999999E-3</c:v>
                </c:pt>
              </c:numCache>
            </c:numRef>
          </c:xVal>
          <c:yVal>
            <c:numRef>
              <c:f>Sheet1!$G$29:$G$200</c:f>
              <c:numCache>
                <c:formatCode>General</c:formatCode>
                <c:ptCount val="172"/>
                <c:pt idx="0">
                  <c:v>340</c:v>
                </c:pt>
                <c:pt idx="1">
                  <c:v>345</c:v>
                </c:pt>
                <c:pt idx="2">
                  <c:v>350</c:v>
                </c:pt>
                <c:pt idx="3">
                  <c:v>355</c:v>
                </c:pt>
                <c:pt idx="4">
                  <c:v>360</c:v>
                </c:pt>
                <c:pt idx="5">
                  <c:v>365</c:v>
                </c:pt>
                <c:pt idx="6">
                  <c:v>370</c:v>
                </c:pt>
                <c:pt idx="7">
                  <c:v>375</c:v>
                </c:pt>
                <c:pt idx="8">
                  <c:v>380</c:v>
                </c:pt>
                <c:pt idx="9">
                  <c:v>385</c:v>
                </c:pt>
                <c:pt idx="10">
                  <c:v>390</c:v>
                </c:pt>
                <c:pt idx="11">
                  <c:v>395</c:v>
                </c:pt>
                <c:pt idx="12">
                  <c:v>400</c:v>
                </c:pt>
                <c:pt idx="13">
                  <c:v>405</c:v>
                </c:pt>
                <c:pt idx="14">
                  <c:v>410</c:v>
                </c:pt>
                <c:pt idx="15">
                  <c:v>415</c:v>
                </c:pt>
                <c:pt idx="16">
                  <c:v>420</c:v>
                </c:pt>
                <c:pt idx="17">
                  <c:v>425</c:v>
                </c:pt>
                <c:pt idx="18">
                  <c:v>430</c:v>
                </c:pt>
                <c:pt idx="19">
                  <c:v>435</c:v>
                </c:pt>
                <c:pt idx="20">
                  <c:v>440</c:v>
                </c:pt>
                <c:pt idx="21">
                  <c:v>445</c:v>
                </c:pt>
                <c:pt idx="22">
                  <c:v>450</c:v>
                </c:pt>
                <c:pt idx="23">
                  <c:v>455</c:v>
                </c:pt>
                <c:pt idx="24">
                  <c:v>460</c:v>
                </c:pt>
                <c:pt idx="25">
                  <c:v>465</c:v>
                </c:pt>
                <c:pt idx="26">
                  <c:v>470</c:v>
                </c:pt>
                <c:pt idx="27">
                  <c:v>475</c:v>
                </c:pt>
                <c:pt idx="28">
                  <c:v>480</c:v>
                </c:pt>
                <c:pt idx="29">
                  <c:v>485</c:v>
                </c:pt>
                <c:pt idx="30">
                  <c:v>490</c:v>
                </c:pt>
                <c:pt idx="31">
                  <c:v>495</c:v>
                </c:pt>
                <c:pt idx="32">
                  <c:v>500</c:v>
                </c:pt>
                <c:pt idx="33">
                  <c:v>505</c:v>
                </c:pt>
                <c:pt idx="34">
                  <c:v>510</c:v>
                </c:pt>
                <c:pt idx="35">
                  <c:v>515</c:v>
                </c:pt>
                <c:pt idx="36">
                  <c:v>520</c:v>
                </c:pt>
                <c:pt idx="37">
                  <c:v>525</c:v>
                </c:pt>
                <c:pt idx="38">
                  <c:v>530</c:v>
                </c:pt>
                <c:pt idx="39">
                  <c:v>535</c:v>
                </c:pt>
                <c:pt idx="40">
                  <c:v>540</c:v>
                </c:pt>
                <c:pt idx="41">
                  <c:v>545</c:v>
                </c:pt>
                <c:pt idx="42">
                  <c:v>550</c:v>
                </c:pt>
                <c:pt idx="43">
                  <c:v>555</c:v>
                </c:pt>
                <c:pt idx="44">
                  <c:v>560</c:v>
                </c:pt>
                <c:pt idx="45">
                  <c:v>565</c:v>
                </c:pt>
                <c:pt idx="46">
                  <c:v>570</c:v>
                </c:pt>
                <c:pt idx="47">
                  <c:v>575</c:v>
                </c:pt>
                <c:pt idx="48">
                  <c:v>580</c:v>
                </c:pt>
                <c:pt idx="49">
                  <c:v>585</c:v>
                </c:pt>
                <c:pt idx="50">
                  <c:v>590</c:v>
                </c:pt>
                <c:pt idx="51">
                  <c:v>595</c:v>
                </c:pt>
                <c:pt idx="52">
                  <c:v>600</c:v>
                </c:pt>
                <c:pt idx="53">
                  <c:v>605</c:v>
                </c:pt>
                <c:pt idx="54">
                  <c:v>610</c:v>
                </c:pt>
                <c:pt idx="55">
                  <c:v>615</c:v>
                </c:pt>
                <c:pt idx="56">
                  <c:v>620</c:v>
                </c:pt>
                <c:pt idx="57">
                  <c:v>625</c:v>
                </c:pt>
                <c:pt idx="58">
                  <c:v>630</c:v>
                </c:pt>
                <c:pt idx="59">
                  <c:v>635</c:v>
                </c:pt>
                <c:pt idx="60">
                  <c:v>640</c:v>
                </c:pt>
                <c:pt idx="61">
                  <c:v>645</c:v>
                </c:pt>
                <c:pt idx="62">
                  <c:v>650</c:v>
                </c:pt>
                <c:pt idx="63">
                  <c:v>655</c:v>
                </c:pt>
                <c:pt idx="64">
                  <c:v>660</c:v>
                </c:pt>
                <c:pt idx="65">
                  <c:v>665</c:v>
                </c:pt>
                <c:pt idx="66">
                  <c:v>670</c:v>
                </c:pt>
                <c:pt idx="67">
                  <c:v>675</c:v>
                </c:pt>
                <c:pt idx="68">
                  <c:v>680</c:v>
                </c:pt>
                <c:pt idx="69">
                  <c:v>685</c:v>
                </c:pt>
                <c:pt idx="70">
                  <c:v>690</c:v>
                </c:pt>
                <c:pt idx="71">
                  <c:v>695</c:v>
                </c:pt>
                <c:pt idx="72">
                  <c:v>700</c:v>
                </c:pt>
                <c:pt idx="73">
                  <c:v>705</c:v>
                </c:pt>
                <c:pt idx="74">
                  <c:v>710</c:v>
                </c:pt>
                <c:pt idx="75">
                  <c:v>715</c:v>
                </c:pt>
                <c:pt idx="76">
                  <c:v>720</c:v>
                </c:pt>
                <c:pt idx="77">
                  <c:v>725</c:v>
                </c:pt>
                <c:pt idx="78">
                  <c:v>730</c:v>
                </c:pt>
                <c:pt idx="79">
                  <c:v>735</c:v>
                </c:pt>
                <c:pt idx="80">
                  <c:v>740</c:v>
                </c:pt>
                <c:pt idx="81">
                  <c:v>745</c:v>
                </c:pt>
                <c:pt idx="82">
                  <c:v>750</c:v>
                </c:pt>
                <c:pt idx="83">
                  <c:v>755</c:v>
                </c:pt>
                <c:pt idx="84">
                  <c:v>760</c:v>
                </c:pt>
                <c:pt idx="85">
                  <c:v>765</c:v>
                </c:pt>
                <c:pt idx="86">
                  <c:v>770</c:v>
                </c:pt>
                <c:pt idx="87">
                  <c:v>775</c:v>
                </c:pt>
                <c:pt idx="88">
                  <c:v>780</c:v>
                </c:pt>
                <c:pt idx="89">
                  <c:v>785</c:v>
                </c:pt>
                <c:pt idx="90">
                  <c:v>790</c:v>
                </c:pt>
                <c:pt idx="91">
                  <c:v>795</c:v>
                </c:pt>
                <c:pt idx="92">
                  <c:v>800</c:v>
                </c:pt>
                <c:pt idx="93">
                  <c:v>805</c:v>
                </c:pt>
                <c:pt idx="94">
                  <c:v>810</c:v>
                </c:pt>
                <c:pt idx="95">
                  <c:v>815</c:v>
                </c:pt>
                <c:pt idx="96">
                  <c:v>820</c:v>
                </c:pt>
                <c:pt idx="97">
                  <c:v>825</c:v>
                </c:pt>
                <c:pt idx="98">
                  <c:v>830</c:v>
                </c:pt>
                <c:pt idx="99">
                  <c:v>835</c:v>
                </c:pt>
                <c:pt idx="100">
                  <c:v>840</c:v>
                </c:pt>
                <c:pt idx="101">
                  <c:v>845</c:v>
                </c:pt>
                <c:pt idx="102">
                  <c:v>850</c:v>
                </c:pt>
                <c:pt idx="103">
                  <c:v>855</c:v>
                </c:pt>
                <c:pt idx="104">
                  <c:v>860</c:v>
                </c:pt>
                <c:pt idx="105">
                  <c:v>865</c:v>
                </c:pt>
                <c:pt idx="106">
                  <c:v>870</c:v>
                </c:pt>
                <c:pt idx="107">
                  <c:v>875</c:v>
                </c:pt>
                <c:pt idx="108">
                  <c:v>880</c:v>
                </c:pt>
                <c:pt idx="109">
                  <c:v>885</c:v>
                </c:pt>
                <c:pt idx="110">
                  <c:v>890</c:v>
                </c:pt>
                <c:pt idx="111">
                  <c:v>895</c:v>
                </c:pt>
                <c:pt idx="112">
                  <c:v>900</c:v>
                </c:pt>
                <c:pt idx="113">
                  <c:v>905</c:v>
                </c:pt>
                <c:pt idx="114">
                  <c:v>910</c:v>
                </c:pt>
                <c:pt idx="115">
                  <c:v>915</c:v>
                </c:pt>
                <c:pt idx="116">
                  <c:v>920</c:v>
                </c:pt>
                <c:pt idx="117">
                  <c:v>925</c:v>
                </c:pt>
                <c:pt idx="118">
                  <c:v>930</c:v>
                </c:pt>
                <c:pt idx="119">
                  <c:v>935</c:v>
                </c:pt>
                <c:pt idx="120">
                  <c:v>940</c:v>
                </c:pt>
                <c:pt idx="121">
                  <c:v>945</c:v>
                </c:pt>
                <c:pt idx="122">
                  <c:v>950</c:v>
                </c:pt>
                <c:pt idx="123">
                  <c:v>955</c:v>
                </c:pt>
                <c:pt idx="124">
                  <c:v>960</c:v>
                </c:pt>
                <c:pt idx="125">
                  <c:v>965</c:v>
                </c:pt>
                <c:pt idx="126">
                  <c:v>970</c:v>
                </c:pt>
                <c:pt idx="127">
                  <c:v>975</c:v>
                </c:pt>
                <c:pt idx="128">
                  <c:v>980</c:v>
                </c:pt>
                <c:pt idx="129">
                  <c:v>985</c:v>
                </c:pt>
                <c:pt idx="130">
                  <c:v>990</c:v>
                </c:pt>
                <c:pt idx="131">
                  <c:v>995</c:v>
                </c:pt>
                <c:pt idx="132">
                  <c:v>1000</c:v>
                </c:pt>
                <c:pt idx="133">
                  <c:v>1005</c:v>
                </c:pt>
                <c:pt idx="134">
                  <c:v>1010</c:v>
                </c:pt>
                <c:pt idx="135">
                  <c:v>1015</c:v>
                </c:pt>
                <c:pt idx="136">
                  <c:v>1020</c:v>
                </c:pt>
                <c:pt idx="137">
                  <c:v>1025</c:v>
                </c:pt>
                <c:pt idx="138">
                  <c:v>1030</c:v>
                </c:pt>
                <c:pt idx="139">
                  <c:v>1035</c:v>
                </c:pt>
                <c:pt idx="140">
                  <c:v>1040</c:v>
                </c:pt>
                <c:pt idx="141">
                  <c:v>1045</c:v>
                </c:pt>
                <c:pt idx="142">
                  <c:v>1050</c:v>
                </c:pt>
                <c:pt idx="143">
                  <c:v>1055</c:v>
                </c:pt>
                <c:pt idx="144">
                  <c:v>1060</c:v>
                </c:pt>
                <c:pt idx="145">
                  <c:v>1065</c:v>
                </c:pt>
                <c:pt idx="146">
                  <c:v>1070</c:v>
                </c:pt>
                <c:pt idx="147">
                  <c:v>1075</c:v>
                </c:pt>
                <c:pt idx="148">
                  <c:v>1080</c:v>
                </c:pt>
                <c:pt idx="149">
                  <c:v>1085</c:v>
                </c:pt>
                <c:pt idx="150">
                  <c:v>1090</c:v>
                </c:pt>
                <c:pt idx="151">
                  <c:v>1095</c:v>
                </c:pt>
                <c:pt idx="152">
                  <c:v>1100</c:v>
                </c:pt>
                <c:pt idx="153">
                  <c:v>1105</c:v>
                </c:pt>
                <c:pt idx="154">
                  <c:v>1110</c:v>
                </c:pt>
                <c:pt idx="155">
                  <c:v>1115</c:v>
                </c:pt>
                <c:pt idx="156">
                  <c:v>1120</c:v>
                </c:pt>
                <c:pt idx="157">
                  <c:v>1125</c:v>
                </c:pt>
                <c:pt idx="158">
                  <c:v>1130</c:v>
                </c:pt>
                <c:pt idx="159">
                  <c:v>1135</c:v>
                </c:pt>
                <c:pt idx="160">
                  <c:v>1140</c:v>
                </c:pt>
                <c:pt idx="161">
                  <c:v>1145</c:v>
                </c:pt>
                <c:pt idx="162">
                  <c:v>1150</c:v>
                </c:pt>
                <c:pt idx="163">
                  <c:v>1155</c:v>
                </c:pt>
                <c:pt idx="164">
                  <c:v>1160</c:v>
                </c:pt>
                <c:pt idx="165">
                  <c:v>1165</c:v>
                </c:pt>
                <c:pt idx="166">
                  <c:v>1170</c:v>
                </c:pt>
                <c:pt idx="167">
                  <c:v>1175</c:v>
                </c:pt>
                <c:pt idx="168">
                  <c:v>1180</c:v>
                </c:pt>
                <c:pt idx="169">
                  <c:v>1185</c:v>
                </c:pt>
                <c:pt idx="170">
                  <c:v>1190</c:v>
                </c:pt>
                <c:pt idx="171">
                  <c:v>1195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541888"/>
        <c:axId val="78141696"/>
      </c:scatterChart>
      <c:valAx>
        <c:axId val="73541888"/>
        <c:scaling>
          <c:orientation val="minMax"/>
        </c:scaling>
        <c:delete val="0"/>
        <c:axPos val="b"/>
        <c:numFmt formatCode="0.00E+00" sourceLinked="1"/>
        <c:majorTickMark val="out"/>
        <c:minorTickMark val="none"/>
        <c:tickLblPos val="nextTo"/>
        <c:crossAx val="78141696"/>
        <c:crosses val="autoZero"/>
        <c:crossBetween val="midCat"/>
      </c:valAx>
      <c:valAx>
        <c:axId val="78141696"/>
        <c:scaling>
          <c:orientation val="minMax"/>
          <c:max val="1200"/>
          <c:min val="20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7354188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6C5BCD6-0044-4D19-932E-81FEBBF4CCBD}" type="datetimeFigureOut">
              <a:rPr lang="ko-KR" altLang="en-US" smtClean="0"/>
              <a:t>2013-11-05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51E7DC7-021B-46AB-ABB6-2B09C239060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1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1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1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1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1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1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1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1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1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AMSE318 </a:t>
            </a:r>
            <a:r>
              <a:rPr lang="en-US" altLang="ko-K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Methods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38610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/>
              <a:t>-Midterm-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530120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 smtClean="0"/>
              <a:t>20100116 </a:t>
            </a:r>
          </a:p>
          <a:p>
            <a:pPr algn="r"/>
            <a:r>
              <a:rPr lang="ko-KR" altLang="en-US" sz="2400" b="1" dirty="0" smtClean="0"/>
              <a:t>이상현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58092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상태도 그리기 </a:t>
            </a:r>
            <a:r>
              <a:rPr lang="en-US" altLang="ko-KR" dirty="0" smtClean="0"/>
              <a:t>–</a:t>
            </a:r>
            <a:r>
              <a:rPr lang="ko-KR" altLang="en-US" dirty="0" err="1" smtClean="0"/>
              <a:t>미분값</a:t>
            </a:r>
            <a:r>
              <a:rPr lang="ko-KR" altLang="en-US" dirty="0" smtClean="0"/>
              <a:t> 대입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6552728" cy="32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REsult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26" y="3279974"/>
            <a:ext cx="6114753" cy="241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7527" y="2495820"/>
            <a:ext cx="172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</a:t>
            </a:r>
            <a:r>
              <a:rPr lang="ko-KR" altLang="en-US" dirty="0" smtClean="0"/>
              <a:t>값 </a:t>
            </a:r>
            <a:r>
              <a:rPr lang="en-US" altLang="ko-KR" dirty="0" smtClean="0"/>
              <a:t>(Ohm</a:t>
            </a:r>
            <a:r>
              <a:rPr lang="ko-KR" altLang="en-US" dirty="0" smtClean="0"/>
              <a:t>값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10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587969" y="980728"/>
            <a:ext cx="4114800" cy="701040"/>
          </a:xfrm>
        </p:spPr>
        <p:txBody>
          <a:bodyPr/>
          <a:lstStyle/>
          <a:p>
            <a:r>
              <a:rPr lang="en-US" altLang="ko-KR" dirty="0" err="1" smtClean="0"/>
              <a:t>REsult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6591" y="1804174"/>
            <a:ext cx="172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Phase diagram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429000"/>
            <a:ext cx="57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fcc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4802" y="3244334"/>
            <a:ext cx="101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Fcc+L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01045" y="2564904"/>
            <a:ext cx="101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49411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FCC+BCC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4568532"/>
            <a:ext cx="101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BCC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45685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BCC +L</a:t>
            </a:r>
            <a:endParaRPr lang="ko-KR" altLang="en-US" dirty="0"/>
          </a:p>
        </p:txBody>
      </p:sp>
      <p:graphicFrame>
        <p:nvGraphicFramePr>
          <p:cNvPr id="14" name="차트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627061"/>
              </p:ext>
            </p:extLst>
          </p:nvPr>
        </p:nvGraphicFramePr>
        <p:xfrm>
          <a:off x="539552" y="2173506"/>
          <a:ext cx="8144996" cy="461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ConClusion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988840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대체적으로 </a:t>
            </a:r>
            <a:r>
              <a:rPr lang="en-US" altLang="ko-KR" dirty="0" smtClean="0"/>
              <a:t>graph</a:t>
            </a:r>
            <a:r>
              <a:rPr lang="ko-KR" altLang="en-US" dirty="0" smtClean="0"/>
              <a:t>는 잘 </a:t>
            </a:r>
            <a:r>
              <a:rPr lang="ko-KR" altLang="en-US" dirty="0" err="1" smtClean="0"/>
              <a:t>구한것</a:t>
            </a:r>
            <a:r>
              <a:rPr lang="ko-KR" altLang="en-US" dirty="0" smtClean="0"/>
              <a:t> 같음</a:t>
            </a:r>
            <a:r>
              <a:rPr lang="en-US" altLang="ko-KR" dirty="0" smtClean="0"/>
              <a:t>.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en-US" altLang="ko-KR" dirty="0" smtClean="0"/>
              <a:t>BCC-L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300K </a:t>
            </a:r>
            <a:r>
              <a:rPr lang="ko-KR" altLang="en-US" dirty="0" smtClean="0"/>
              <a:t>부근의 </a:t>
            </a:r>
            <a:r>
              <a:rPr lang="en-US" altLang="ko-KR" dirty="0" smtClean="0"/>
              <a:t>solution</a:t>
            </a:r>
            <a:r>
              <a:rPr lang="ko-KR" altLang="en-US" dirty="0" smtClean="0"/>
              <a:t>이 </a:t>
            </a:r>
            <a:r>
              <a:rPr lang="ko-KR" altLang="en-US" dirty="0" err="1" smtClean="0"/>
              <a:t>안나옴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시간 관계상 </a:t>
            </a:r>
            <a:r>
              <a:rPr lang="en-US" altLang="ko-KR" dirty="0" err="1" smtClean="0"/>
              <a:t>Peritectic</a:t>
            </a:r>
            <a:r>
              <a:rPr lang="en-US" altLang="ko-KR" dirty="0" smtClean="0"/>
              <a:t> point </a:t>
            </a:r>
            <a:r>
              <a:rPr lang="ko-KR" altLang="en-US" dirty="0" smtClean="0"/>
              <a:t>시도 못함</a:t>
            </a:r>
            <a:r>
              <a:rPr lang="en-US" altLang="ko-KR" dirty="0" smtClean="0"/>
              <a:t>.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err="1" smtClean="0"/>
              <a:t>재유말은</a:t>
            </a:r>
            <a:r>
              <a:rPr lang="ko-KR" altLang="en-US" dirty="0" smtClean="0"/>
              <a:t> 진리다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재유말을</a:t>
            </a:r>
            <a:r>
              <a:rPr lang="ko-KR" altLang="en-US" dirty="0" smtClean="0"/>
              <a:t> 잘 듣도록 하자</a:t>
            </a:r>
            <a:r>
              <a:rPr lang="en-US" altLang="ko-KR" dirty="0" smtClean="0"/>
              <a:t>.</a:t>
            </a:r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 smtClean="0"/>
              <a:t>코딩에 문제가 생겼을 때 침착하게 되돌아보기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>
              <a:buAutoNum type="arabicPeriod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7739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en-US" altLang="ko-KR" sz="2800" dirty="0"/>
              <a:t>Liquid, </a:t>
            </a:r>
            <a:r>
              <a:rPr lang="en-US" altLang="ko-KR" sz="2800" dirty="0" err="1"/>
              <a:t>fcc</a:t>
            </a:r>
            <a:r>
              <a:rPr lang="en-US" altLang="ko-KR" sz="2800" dirty="0"/>
              <a:t>, bcc </a:t>
            </a:r>
            <a:r>
              <a:rPr lang="ko-KR" altLang="en-US" sz="2800" dirty="0"/>
              <a:t>각 상에 </a:t>
            </a:r>
            <a:r>
              <a:rPr lang="ko-KR" altLang="en-US" sz="2800" dirty="0" smtClean="0"/>
              <a:t>대한열역학 </a:t>
            </a:r>
            <a:r>
              <a:rPr lang="ko-KR" altLang="en-US" sz="2800" dirty="0"/>
              <a:t>수식화를 수행하고 </a:t>
            </a:r>
            <a:r>
              <a:rPr lang="en-US" altLang="ko-KR" sz="2800" dirty="0"/>
              <a:t>Ps-</a:t>
            </a:r>
            <a:r>
              <a:rPr lang="en-US" altLang="ko-KR" sz="2800" dirty="0" err="1"/>
              <a:t>Tk</a:t>
            </a:r>
            <a:r>
              <a:rPr lang="en-US" altLang="ko-KR" sz="2800" dirty="0"/>
              <a:t> 2 </a:t>
            </a:r>
            <a:r>
              <a:rPr lang="ko-KR" altLang="en-US" sz="2800" dirty="0" err="1" smtClean="0"/>
              <a:t>원계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상태도를</a:t>
            </a:r>
            <a:r>
              <a:rPr lang="ko-KR" altLang="en-US" sz="2800" dirty="0" smtClean="0"/>
              <a:t> 계산하시오</a:t>
            </a:r>
            <a:r>
              <a:rPr lang="en-US" altLang="ko-KR" sz="2800" dirty="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l"/>
            </a:pPr>
            <a:endParaRPr lang="en-US" altLang="ko-KR" sz="2800" dirty="0"/>
          </a:p>
          <a:p>
            <a:pPr marL="342900" indent="-342900" algn="l">
              <a:buFont typeface="Wingdings" panose="05000000000000000000" pitchFamily="2" charset="2"/>
              <a:buChar char="l"/>
            </a:pPr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Assignment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3744416" cy="231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760" y="4005064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/>
              <a:t>Xtk</a:t>
            </a:r>
            <a:r>
              <a:rPr lang="en-US" altLang="ko-KR" sz="3600" dirty="0" smtClean="0"/>
              <a:t> -</a:t>
            </a:r>
            <a:r>
              <a:rPr lang="en-US" altLang="ko-KR" sz="3600" dirty="0" err="1" smtClean="0"/>
              <a:t>Hm</a:t>
            </a:r>
            <a:r>
              <a:rPr lang="en-US" altLang="ko-KR" sz="3600" dirty="0" smtClean="0"/>
              <a:t>, </a:t>
            </a:r>
          </a:p>
          <a:p>
            <a:r>
              <a:rPr lang="en-US" altLang="ko-KR" sz="3600" dirty="0" err="1" smtClean="0"/>
              <a:t>Xtk</a:t>
            </a:r>
            <a:r>
              <a:rPr lang="en-US" altLang="ko-KR" sz="3600" dirty="0" smtClean="0"/>
              <a:t> - </a:t>
            </a:r>
            <a:r>
              <a:rPr lang="en-US" altLang="ko-KR" sz="5400" dirty="0" smtClean="0"/>
              <a:t>a</a:t>
            </a:r>
            <a:r>
              <a:rPr lang="en-US" altLang="ko-KR" sz="3600" dirty="0" smtClean="0"/>
              <a:t> ….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986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81882"/>
            <a:ext cx="757659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146" y="3501008"/>
            <a:ext cx="5688632" cy="222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96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3273268"/>
            <a:ext cx="3514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4419016"/>
            <a:ext cx="3639918" cy="124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624" y="2461538"/>
            <a:ext cx="248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FCC</a:t>
            </a:r>
            <a:endParaRPr lang="ko-KR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2467259"/>
            <a:ext cx="248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B</a:t>
            </a:r>
            <a:r>
              <a:rPr lang="en-US" altLang="ko-KR" sz="2400" b="1" dirty="0" smtClean="0"/>
              <a:t>CC</a:t>
            </a:r>
            <a:endParaRPr lang="ko-KR" altLang="en-US" sz="2400" b="1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3308129"/>
            <a:ext cx="40767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9993" y="4419016"/>
            <a:ext cx="4392488" cy="124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9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46153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Chemical potential</a:t>
            </a:r>
            <a:endParaRPr lang="ko-KR" altLang="en-US" sz="2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361" y="3129690"/>
            <a:ext cx="515877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46153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Chemical potential</a:t>
            </a:r>
            <a:endParaRPr lang="ko-KR" altLang="en-US" sz="2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361" y="3129690"/>
            <a:ext cx="515877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8570" y="3138118"/>
            <a:ext cx="2690089" cy="63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168" y="4074222"/>
            <a:ext cx="2734735" cy="54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168" y="4866310"/>
            <a:ext cx="2745898" cy="65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33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2" y="3501008"/>
            <a:ext cx="3744416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23488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입</a:t>
            </a:r>
            <a:r>
              <a:rPr lang="ko-KR" altLang="en-US" dirty="0"/>
              <a:t>력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2" y="2880876"/>
            <a:ext cx="3752733" cy="3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68625"/>
            <a:ext cx="3600400" cy="22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4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3" y="2348880"/>
            <a:ext cx="372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상태도 </a:t>
            </a:r>
            <a:r>
              <a:rPr lang="ko-KR" altLang="en-US" smtClean="0"/>
              <a:t>그리기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준비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2" y="4725144"/>
            <a:ext cx="317141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350" y="3068960"/>
            <a:ext cx="3171416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93" y="2996952"/>
            <a:ext cx="3600400" cy="128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659" y="5229200"/>
            <a:ext cx="2650909" cy="88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5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상태도 그리기 </a:t>
            </a:r>
            <a:r>
              <a:rPr lang="en-US" altLang="ko-KR" dirty="0" smtClean="0"/>
              <a:t>–F </a:t>
            </a:r>
            <a:r>
              <a:rPr lang="ko-KR" altLang="en-US" dirty="0" smtClean="0"/>
              <a:t>지</a:t>
            </a:r>
            <a:r>
              <a:rPr lang="ko-KR" altLang="en-US" dirty="0"/>
              <a:t>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996952"/>
            <a:ext cx="7258050" cy="2692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45</TotalTime>
  <Words>113</Words>
  <Application>Microsoft Office PowerPoint</Application>
  <PresentationFormat>화면 슬라이드 쇼(4:3)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BlackTie</vt:lpstr>
      <vt:lpstr>AMSE318  Numerical Methods</vt:lpstr>
      <vt:lpstr>Assignment</vt:lpstr>
      <vt:lpstr>background</vt:lpstr>
      <vt:lpstr>background</vt:lpstr>
      <vt:lpstr>background</vt:lpstr>
      <vt:lpstr>background</vt:lpstr>
      <vt:lpstr>Code</vt:lpstr>
      <vt:lpstr>Code</vt:lpstr>
      <vt:lpstr>Code</vt:lpstr>
      <vt:lpstr>Code</vt:lpstr>
      <vt:lpstr>REsult</vt:lpstr>
      <vt:lpstr>REsult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lg</cp:lastModifiedBy>
  <cp:revision>6</cp:revision>
  <dcterms:created xsi:type="dcterms:W3CDTF">2013-11-04T23:05:09Z</dcterms:created>
  <dcterms:modified xsi:type="dcterms:W3CDTF">2013-11-05T06:03:44Z</dcterms:modified>
</cp:coreProperties>
</file>