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23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64E6E3FD-5A7A-4505-AD67-977E73D53824}">
          <p14:sldIdLst>
            <p14:sldId id="32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1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634E"/>
    <a:srgbClr val="FF00FF"/>
    <a:srgbClr val="222A35"/>
    <a:srgbClr val="FF8101"/>
    <a:srgbClr val="FBA31E"/>
    <a:srgbClr val="694097"/>
    <a:srgbClr val="693F96"/>
    <a:srgbClr val="3483CA"/>
    <a:srgbClr val="0101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7" autoAdjust="0"/>
    <p:restoredTop sz="94585" autoAdjust="0"/>
  </p:normalViewPr>
  <p:slideViewPr>
    <p:cSldViewPr snapToGrid="0">
      <p:cViewPr varScale="1">
        <p:scale>
          <a:sx n="110" d="100"/>
          <a:sy n="110" d="100"/>
        </p:scale>
        <p:origin x="178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E4A30-DCAA-4660-AB30-4E03306EF595}" type="datetimeFigureOut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E1A3FA-3B07-4387-9773-502A299533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32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E1A3FA-3B07-4387-9773-502A299533F1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514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52431"/>
            <a:ext cx="7772400" cy="2387600"/>
          </a:xfrm>
        </p:spPr>
        <p:txBody>
          <a:bodyPr anchor="b">
            <a:normAutofit/>
          </a:bodyPr>
          <a:lstStyle>
            <a:lvl1pPr algn="l">
              <a:defRPr sz="4400" b="1">
                <a:solidFill>
                  <a:srgbClr val="D2533C"/>
                </a:solidFill>
                <a:latin typeface="+mn-lt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20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마스터 부제목 스타일 편집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7"/>
          <p:cNvCxnSpPr/>
          <p:nvPr userDrawn="1"/>
        </p:nvCxnSpPr>
        <p:spPr>
          <a:xfrm>
            <a:off x="685800" y="3553618"/>
            <a:ext cx="7772400" cy="0"/>
          </a:xfrm>
          <a:prstGeom prst="line">
            <a:avLst/>
          </a:prstGeom>
          <a:ln w="19050">
            <a:solidFill>
              <a:srgbClr val="D66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부제목 2"/>
          <p:cNvSpPr txBox="1">
            <a:spLocks/>
          </p:cNvSpPr>
          <p:nvPr userDrawn="1"/>
        </p:nvSpPr>
        <p:spPr>
          <a:xfrm>
            <a:off x="2133600" y="5464173"/>
            <a:ext cx="6400800" cy="87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05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97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800" dirty="0" err="1" smtClean="0">
                <a:solidFill>
                  <a:schemeClr val="tx1"/>
                </a:solidFill>
              </a:rPr>
              <a:t>Daseob</a:t>
            </a:r>
            <a:r>
              <a:rPr lang="en-US" altLang="ko-KR" sz="2800" dirty="0" smtClean="0">
                <a:solidFill>
                  <a:schemeClr val="tx1"/>
                </a:solidFill>
              </a:rPr>
              <a:t> Yoon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11" name="직사각형 10"/>
          <p:cNvSpPr/>
          <p:nvPr userDrawn="1"/>
        </p:nvSpPr>
        <p:spPr>
          <a:xfrm>
            <a:off x="3962400" y="44151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The Department of Mat. Sci. Eng</a:t>
            </a:r>
            <a:r>
              <a:rPr lang="en-US" altLang="ko-K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.</a:t>
            </a:r>
            <a:endParaRPr lang="en-US" altLang="ko-KR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1st </a:t>
            </a:r>
            <a:r>
              <a:rPr lang="en-US" altLang="ko-KR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year, </a:t>
            </a:r>
            <a:r>
              <a:rPr lang="en-US" altLang="ko-K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M.S.-</a:t>
            </a:r>
            <a:r>
              <a:rPr lang="en-US" altLang="ko-KR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Ph.D</a:t>
            </a:r>
            <a:r>
              <a:rPr lang="en-US" altLang="ko-KR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altLang="ko-KR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Course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2337317"/>
            <a:ext cx="2057400" cy="365125"/>
          </a:xfrm>
        </p:spPr>
        <p:txBody>
          <a:bodyPr/>
          <a:lstStyle>
            <a:lvl1pPr>
              <a:defRPr sz="180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F1E719F9-DE33-4196-907B-E7FD7F5A4992}" type="datetime1">
              <a:rPr lang="ko-KR" altLang="en-US" smtClean="0"/>
              <a:pPr/>
              <a:t>2016-11-07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5697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D46B2-9074-46C4-BC4D-837A4B1DF183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08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98E89-9567-4AA4-AB95-5E5270167331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801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 b="1" baseline="0">
                <a:solidFill>
                  <a:srgbClr val="D6634E"/>
                </a:solidFill>
                <a:effectLst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393" y="954860"/>
            <a:ext cx="8304957" cy="522210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DAB0-52A9-4C22-AD05-DC7A36424690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cxnSp>
        <p:nvCxnSpPr>
          <p:cNvPr id="7" name="직선 연결선 6"/>
          <p:cNvCxnSpPr/>
          <p:nvPr userDrawn="1"/>
        </p:nvCxnSpPr>
        <p:spPr>
          <a:xfrm flipV="1">
            <a:off x="0" y="564464"/>
            <a:ext cx="9144000" cy="18764"/>
          </a:xfrm>
          <a:prstGeom prst="line">
            <a:avLst/>
          </a:prstGeom>
          <a:ln w="38100">
            <a:solidFill>
              <a:srgbClr val="D663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7362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1B5D8-EC6F-4749-8B4C-D56DDA1CD04B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5884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75828-5A49-445D-8FC6-52C590DDCA44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832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FE98B-7858-452B-A91F-BAC42E16A444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8399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8E63-5952-4777-87C7-96066AC101F5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19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7704-6D4D-44BB-8DA4-9530AC5133AD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1251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3177-A364-4ED1-A640-B55C19D0DF76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1758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EB64C-238F-4748-AF6F-BBA83014C4A3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43425" y="6530658"/>
            <a:ext cx="2057400" cy="338554"/>
          </a:xfrm>
          <a:prstGeom prst="rect">
            <a:avLst/>
          </a:prstGeom>
        </p:spPr>
        <p:txBody>
          <a:bodyPr/>
          <a:lstStyle/>
          <a:p>
            <a:fld id="{B5CE33AA-B265-4DE5-909A-DE145908074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84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7886700" cy="582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05F9A-57DD-4A67-92D9-35A7AFC31C67}" type="datetime1">
              <a:rPr lang="ko-KR" altLang="en-US" smtClean="0"/>
              <a:pPr/>
              <a:t>2016-11-07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9979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Interfacial reaction simulation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32" y="5842081"/>
            <a:ext cx="8888470" cy="1015920"/>
          </a:xfrm>
        </p:spPr>
        <p:txBody>
          <a:bodyPr>
            <a:normAutofit/>
          </a:bodyPr>
          <a:lstStyle/>
          <a:p>
            <a:r>
              <a:rPr lang="en-US" altLang="ko-KR" sz="1700" dirty="0" smtClean="0"/>
              <a:t>Formation of interfacial compound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→</a:t>
            </a:r>
            <a:r>
              <a:rPr lang="en-US" altLang="ko-KR" sz="1700" dirty="0" smtClean="0"/>
              <a:t> change of local equilibrium at interface </a:t>
            </a:r>
            <a:r>
              <a:rPr lang="en-US" altLang="ko-KR" sz="1600" dirty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→</a:t>
            </a:r>
            <a:r>
              <a:rPr lang="en-US" altLang="ko-KR" sz="1700" dirty="0" smtClean="0"/>
              <a:t> formation of new interfacial compound.</a:t>
            </a:r>
          </a:p>
          <a:p>
            <a:r>
              <a:rPr lang="en-US" altLang="ko-KR" sz="1700" dirty="0" smtClean="0"/>
              <a:t>Lower driving force </a:t>
            </a:r>
            <a:r>
              <a:rPr lang="en-US" altLang="ko-KR" sz="1800" dirty="0" smtClean="0">
                <a:latin typeface="Arial Unicode MS" panose="020B0604020202020204" pitchFamily="50" charset="-127"/>
                <a:ea typeface="Arial Unicode MS" panose="020B0604020202020204" pitchFamily="50" charset="-127"/>
                <a:cs typeface="Arial Unicode MS" panose="020B0604020202020204" pitchFamily="50" charset="-127"/>
              </a:rPr>
              <a:t>→</a:t>
            </a:r>
            <a:r>
              <a:rPr lang="en-US" altLang="ko-KR" sz="1700" dirty="0" smtClean="0"/>
              <a:t> higher temperature and longer reaction time are needed</a:t>
            </a:r>
          </a:p>
          <a:p>
            <a:endParaRPr lang="en-US" altLang="ko-KR" sz="1700" dirty="0" smtClean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8836" y="714058"/>
            <a:ext cx="2161449" cy="20609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067" y="714058"/>
            <a:ext cx="2166273" cy="1976891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44371"/>
            <a:ext cx="6329744" cy="2097709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9744" y="3791423"/>
            <a:ext cx="2769119" cy="146855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9340" y="714058"/>
            <a:ext cx="2158465" cy="1976891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714058"/>
            <a:ext cx="2230328" cy="206136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3" name="내용 개체 틀 2"/>
              <p:cNvSpPr txBox="1">
                <a:spLocks/>
              </p:cNvSpPr>
              <p:nvPr/>
            </p:nvSpPr>
            <p:spPr>
              <a:xfrm>
                <a:off x="38832" y="2814535"/>
                <a:ext cx="8888470" cy="10694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ko-KR" sz="1800" dirty="0" smtClean="0"/>
                  <a:t>Local equilibrium of metastable phase at interface </a:t>
                </a:r>
                <a:r>
                  <a:rPr lang="en-US" altLang="ko-KR" sz="1800" dirty="0" smtClean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→</a:t>
                </a:r>
                <a:r>
                  <a:rPr lang="en-US" altLang="ko-KR" sz="1800" dirty="0" smtClean="0"/>
                  <a:t> driving force for interfacial compound = </a:t>
                </a:r>
                <a14:m>
                  <m:oMath xmlns:m="http://schemas.openxmlformats.org/officeDocument/2006/math">
                    <m:r>
                      <a:rPr lang="en-US" altLang="ko-KR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𝑚𝑒𝑡𝑎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𝑠𝑡𝑎𝑏𝑙𝑒</m:t>
                        </m:r>
                      </m:sub>
                    </m:sSub>
                    <m:r>
                      <a:rPr lang="en-US" altLang="ko-K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−∆</m:t>
                    </m:r>
                    <m:sSub>
                      <m:sSubPr>
                        <m:ctrlP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altLang="ko-K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𝑐𝑜𝑚𝑝𝑜𝑢𝑛𝑑</m:t>
                        </m:r>
                      </m:sub>
                    </m:sSub>
                  </m:oMath>
                </a14:m>
                <a:r>
                  <a:rPr lang="en-US" altLang="ko-KR" sz="1800" dirty="0" smtClean="0"/>
                  <a:t>, highest driving force </a:t>
                </a:r>
                <a:r>
                  <a:rPr lang="en-US" altLang="ko-KR" sz="1800" dirty="0" smtClean="0">
                    <a:latin typeface="Arial Unicode MS" panose="020B0604020202020204" pitchFamily="50" charset="-127"/>
                    <a:ea typeface="Arial Unicode MS" panose="020B0604020202020204" pitchFamily="50" charset="-127"/>
                    <a:cs typeface="Arial Unicode MS" panose="020B0604020202020204" pitchFamily="50" charset="-127"/>
                  </a:rPr>
                  <a:t>→</a:t>
                </a:r>
                <a:r>
                  <a:rPr lang="en-US" altLang="ko-KR" sz="1800" dirty="0" smtClean="0"/>
                  <a:t> first forming compound.</a:t>
                </a:r>
              </a:p>
              <a:p>
                <a:r>
                  <a:rPr lang="en-US" altLang="ko-KR" sz="1800" dirty="0" smtClean="0"/>
                  <a:t>Evolution of interfacial compound can be determined by multicomponent diffusion simulation.</a:t>
                </a:r>
                <a:endParaRPr lang="ko-KR" altLang="en-US" sz="1800" dirty="0"/>
              </a:p>
            </p:txBody>
          </p:sp>
        </mc:Choice>
        <mc:Fallback>
          <p:sp>
            <p:nvSpPr>
              <p:cNvPr id="13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32" y="2814535"/>
                <a:ext cx="8888470" cy="1069488"/>
              </a:xfrm>
              <a:prstGeom prst="rect">
                <a:avLst/>
              </a:prstGeom>
              <a:blipFill rotWithShape="0">
                <a:blip r:embed="rId9"/>
                <a:stretch>
                  <a:fillRect l="-343" t="-514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7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14119</TotalTime>
  <Words>49</Words>
  <Application>Microsoft Office PowerPoint</Application>
  <PresentationFormat>화면 슬라이드 쇼(4:3)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8" baseType="lpstr">
      <vt:lpstr>Arial Unicode MS</vt:lpstr>
      <vt:lpstr>맑은 고딕</vt:lpstr>
      <vt:lpstr>Arial</vt:lpstr>
      <vt:lpstr>Calibri</vt:lpstr>
      <vt:lpstr>Calibri Light</vt:lpstr>
      <vt:lpstr>Cambria Math</vt:lpstr>
      <vt:lpstr>Office 테마</vt:lpstr>
      <vt:lpstr>Interfacial reaction simulation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1302</cp:revision>
  <dcterms:created xsi:type="dcterms:W3CDTF">2016-07-09T02:27:06Z</dcterms:created>
  <dcterms:modified xsi:type="dcterms:W3CDTF">2016-11-07T09:12:08Z</dcterms:modified>
</cp:coreProperties>
</file>