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14"/>
  </p:notesMasterIdLst>
  <p:sldIdLst>
    <p:sldId id="256" r:id="rId2"/>
    <p:sldId id="273" r:id="rId3"/>
    <p:sldId id="278" r:id="rId4"/>
    <p:sldId id="274" r:id="rId5"/>
    <p:sldId id="275" r:id="rId6"/>
    <p:sldId id="279" r:id="rId7"/>
    <p:sldId id="280" r:id="rId8"/>
    <p:sldId id="276" r:id="rId9"/>
    <p:sldId id="281" r:id="rId10"/>
    <p:sldId id="282" r:id="rId11"/>
    <p:sldId id="283" r:id="rId12"/>
    <p:sldId id="262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-96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13CF4-1DE3-4549-A653-98EFB363D4E6}" type="datetimeFigureOut">
              <a:rPr lang="en-US" smtClean="0"/>
              <a:t>5/11/15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643B0-D872-2044-B027-2BF436873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85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0"/>
            <a:ext cx="7772400" cy="3428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00450"/>
            <a:ext cx="6858000" cy="6858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3634740"/>
            <a:ext cx="142876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36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5851"/>
            <a:ext cx="7772400" cy="324088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451"/>
            <a:ext cx="7772400" cy="8001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5/11/15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181101"/>
            <a:ext cx="32918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181101"/>
            <a:ext cx="32918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1694525"/>
            <a:ext cx="3291840" cy="2880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1694525"/>
            <a:ext cx="3291840" cy="2880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00150"/>
            <a:ext cx="5111750" cy="33604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00150"/>
            <a:ext cx="3008313" cy="336042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3634740"/>
            <a:ext cx="142876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363474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86250"/>
            <a:ext cx="8153400" cy="342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714750"/>
            <a:ext cx="8153400" cy="5715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36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539"/>
            <a:ext cx="579120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4451"/>
            <a:ext cx="7620000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391843" y="4368483"/>
            <a:ext cx="9867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028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028700"/>
            <a:ext cx="142876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15106"/>
            <a:ext cx="7772400" cy="1102519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2"/>
                </a:solidFill>
              </a:rPr>
              <a:t>Numerical Method</a:t>
            </a:r>
            <a:br>
              <a:rPr lang="en-US" sz="4800" dirty="0" smtClean="0">
                <a:solidFill>
                  <a:schemeClr val="tx2"/>
                </a:solidFill>
              </a:rPr>
            </a:br>
            <a:r>
              <a:rPr lang="en-US" sz="4800" dirty="0" smtClean="0">
                <a:solidFill>
                  <a:schemeClr val="tx2"/>
                </a:solidFill>
              </a:rPr>
              <a:t>- HW#7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09790"/>
            <a:ext cx="6400800" cy="94116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20090432 </a:t>
            </a:r>
            <a:r>
              <a:rPr lang="ko-KR" altLang="en-US" dirty="0" smtClean="0">
                <a:solidFill>
                  <a:schemeClr val="tx1"/>
                </a:solidFill>
              </a:rPr>
              <a:t>김동훈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7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698"/>
            <a:ext cx="5791200" cy="623694"/>
          </a:xfrm>
        </p:spPr>
        <p:txBody>
          <a:bodyPr>
            <a:noAutofit/>
          </a:bodyPr>
          <a:lstStyle/>
          <a:p>
            <a:r>
              <a:rPr lang="en-US" sz="3500" dirty="0" smtClean="0"/>
              <a:t>HW#7 - result</a:t>
            </a:r>
            <a:endParaRPr lang="en-US" sz="3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77" y="1706310"/>
            <a:ext cx="7752212" cy="18903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975" y="1056518"/>
            <a:ext cx="3110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Romberg integration method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28918" y="2708732"/>
            <a:ext cx="4886371" cy="887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1656" y="3877645"/>
            <a:ext cx="3090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Very fast convergence(n=3)!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33065" y="4774168"/>
            <a:ext cx="214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 = 1.64053334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877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698"/>
            <a:ext cx="5791200" cy="623694"/>
          </a:xfrm>
        </p:spPr>
        <p:txBody>
          <a:bodyPr>
            <a:noAutofit/>
          </a:bodyPr>
          <a:lstStyle/>
          <a:p>
            <a:r>
              <a:rPr lang="en-US" sz="3500" dirty="0" smtClean="0"/>
              <a:t>HW#7 - result</a:t>
            </a:r>
            <a:endParaRPr lang="en-US" sz="3500" dirty="0"/>
          </a:p>
        </p:txBody>
      </p:sp>
      <p:sp>
        <p:nvSpPr>
          <p:cNvPr id="3" name="TextBox 2"/>
          <p:cNvSpPr txBox="1"/>
          <p:nvPr/>
        </p:nvSpPr>
        <p:spPr>
          <a:xfrm>
            <a:off x="663077" y="1326267"/>
            <a:ext cx="787041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Among Midpoint, Trapezoid, </a:t>
            </a:r>
            <a:r>
              <a:rPr lang="en-US" dirty="0"/>
              <a:t>S</a:t>
            </a:r>
            <a:r>
              <a:rPr lang="en-US" dirty="0" smtClean="0"/>
              <a:t>impson integration method, </a:t>
            </a:r>
            <a:r>
              <a:rPr lang="en-US" dirty="0"/>
              <a:t>S</a:t>
            </a:r>
            <a:r>
              <a:rPr lang="en-US" dirty="0" smtClean="0"/>
              <a:t>impson method</a:t>
            </a:r>
          </a:p>
          <a:p>
            <a:r>
              <a:rPr lang="en-US" dirty="0" smtClean="0"/>
              <a:t>has the best accuracy when there are not many data points.</a:t>
            </a:r>
          </a:p>
          <a:p>
            <a:endParaRPr lang="en-US" dirty="0"/>
          </a:p>
          <a:p>
            <a:r>
              <a:rPr lang="en-US" dirty="0" smtClean="0"/>
              <a:t>Romberg integration method has very fast convergence.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877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594" y="1716091"/>
            <a:ext cx="7770813" cy="1072403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342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698"/>
            <a:ext cx="5791200" cy="623694"/>
          </a:xfrm>
        </p:spPr>
        <p:txBody>
          <a:bodyPr>
            <a:noAutofit/>
          </a:bodyPr>
          <a:lstStyle/>
          <a:p>
            <a:r>
              <a:rPr lang="en-US" sz="3500" dirty="0" smtClean="0"/>
              <a:t>HW#7</a:t>
            </a:r>
            <a:endParaRPr lang="en-US" sz="3500" dirty="0"/>
          </a:p>
        </p:txBody>
      </p:sp>
      <p:sp>
        <p:nvSpPr>
          <p:cNvPr id="5" name="TextBox 4"/>
          <p:cNvSpPr txBox="1"/>
          <p:nvPr/>
        </p:nvSpPr>
        <p:spPr>
          <a:xfrm>
            <a:off x="762923" y="2248585"/>
            <a:ext cx="7618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Integrate</a:t>
            </a:r>
            <a:r>
              <a:rPr lang="en-US" altLang="ko-KR" dirty="0" smtClean="0">
                <a:latin typeface="Times New Roman" charset="0"/>
                <a:ea typeface="맑은 고딕" charset="0"/>
                <a:cs typeface="Times New Roman" charset="0"/>
              </a:rPr>
              <a:t> </a:t>
            </a:r>
            <a:r>
              <a:rPr lang="en-US" altLang="ko-KR" b="1" dirty="0">
                <a:latin typeface="Times New Roman" charset="0"/>
                <a:ea typeface="맑은 고딕" charset="0"/>
                <a:cs typeface="Times New Roman" charset="0"/>
              </a:rPr>
              <a:t>f(x) = 0.2+25x-200x</a:t>
            </a:r>
            <a:r>
              <a:rPr lang="en-US" altLang="ko-KR" b="1" baseline="30000" dirty="0">
                <a:latin typeface="Times New Roman" charset="0"/>
                <a:ea typeface="맑은 고딕" charset="0"/>
                <a:cs typeface="Times New Roman" charset="0"/>
              </a:rPr>
              <a:t>2</a:t>
            </a:r>
            <a:r>
              <a:rPr lang="en-US" altLang="ko-KR" b="1" dirty="0">
                <a:latin typeface="Times New Roman" charset="0"/>
                <a:ea typeface="맑은 고딕" charset="0"/>
                <a:cs typeface="Times New Roman" charset="0"/>
              </a:rPr>
              <a:t>+675x</a:t>
            </a:r>
            <a:r>
              <a:rPr lang="en-US" altLang="ko-KR" b="1" baseline="30000" dirty="0">
                <a:latin typeface="Times New Roman" charset="0"/>
                <a:ea typeface="맑은 고딕" charset="0"/>
                <a:cs typeface="Times New Roman" charset="0"/>
              </a:rPr>
              <a:t>3</a:t>
            </a:r>
            <a:r>
              <a:rPr lang="en-US" altLang="ko-KR" b="1" dirty="0">
                <a:latin typeface="Times New Roman" charset="0"/>
                <a:ea typeface="맑은 고딕" charset="0"/>
                <a:cs typeface="Times New Roman" charset="0"/>
              </a:rPr>
              <a:t>-900x</a:t>
            </a:r>
            <a:r>
              <a:rPr lang="en-US" altLang="ko-KR" b="1" baseline="30000" dirty="0">
                <a:latin typeface="Times New Roman" charset="0"/>
                <a:ea typeface="맑은 고딕" charset="0"/>
                <a:cs typeface="Times New Roman" charset="0"/>
              </a:rPr>
              <a:t>4</a:t>
            </a:r>
            <a:r>
              <a:rPr lang="en-US" altLang="ko-KR" b="1" dirty="0">
                <a:latin typeface="Times New Roman" charset="0"/>
                <a:ea typeface="맑은 고딕" charset="0"/>
                <a:cs typeface="Times New Roman" charset="0"/>
              </a:rPr>
              <a:t>+400x</a:t>
            </a:r>
            <a:r>
              <a:rPr lang="en-US" altLang="ko-KR" b="1" baseline="30000" dirty="0">
                <a:latin typeface="Times New Roman" charset="0"/>
                <a:ea typeface="맑은 고딕" charset="0"/>
                <a:cs typeface="Times New Roman" charset="0"/>
              </a:rPr>
              <a:t>5</a:t>
            </a:r>
            <a:r>
              <a:rPr lang="en-US" altLang="ko-KR" dirty="0">
                <a:latin typeface="Times New Roman" charset="0"/>
                <a:ea typeface="맑은 고딕" charset="0"/>
                <a:cs typeface="Times New Roman" charset="0"/>
              </a:rPr>
              <a:t> </a:t>
            </a:r>
            <a:r>
              <a:rPr lang="en-US" dirty="0" smtClean="0"/>
              <a:t> from x=0 to x=0.8 using</a:t>
            </a:r>
          </a:p>
          <a:p>
            <a:r>
              <a:rPr lang="en-US" dirty="0" smtClean="0"/>
              <a:t>Midpoint, Trapezoidal, Simpson and Romberg integration method.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22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698"/>
            <a:ext cx="5791200" cy="623694"/>
          </a:xfrm>
        </p:spPr>
        <p:txBody>
          <a:bodyPr>
            <a:noAutofit/>
          </a:bodyPr>
          <a:lstStyle/>
          <a:p>
            <a:r>
              <a:rPr lang="en-US" sz="3500" dirty="0" smtClean="0"/>
              <a:t>HW#7 - Theory</a:t>
            </a:r>
            <a:endParaRPr lang="en-US" sz="3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24" y="1691526"/>
            <a:ext cx="4288928" cy="8600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60" y="2701815"/>
            <a:ext cx="3156076" cy="15467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3468" y="2701815"/>
            <a:ext cx="3146588" cy="15467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56" y="1691525"/>
            <a:ext cx="4090846" cy="8600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2112" y="1130362"/>
            <a:ext cx="159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Midpoint Rule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11265" y="1130362"/>
            <a:ext cx="1741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Trapezoid Rule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68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698"/>
            <a:ext cx="5791200" cy="623694"/>
          </a:xfrm>
        </p:spPr>
        <p:txBody>
          <a:bodyPr>
            <a:noAutofit/>
          </a:bodyPr>
          <a:lstStyle/>
          <a:p>
            <a:r>
              <a:rPr lang="en-US" sz="3500" dirty="0" smtClean="0"/>
              <a:t>HW#7 - Theory</a:t>
            </a:r>
            <a:endParaRPr lang="en-US" sz="3500" dirty="0"/>
          </a:p>
        </p:txBody>
      </p:sp>
      <p:sp>
        <p:nvSpPr>
          <p:cNvPr id="4" name="TextBox 3"/>
          <p:cNvSpPr txBox="1"/>
          <p:nvPr/>
        </p:nvSpPr>
        <p:spPr>
          <a:xfrm>
            <a:off x="382112" y="1130362"/>
            <a:ext cx="1621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Simpson Rule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11265" y="1130362"/>
            <a:ext cx="1968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Romberg Method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16" y="1623669"/>
            <a:ext cx="3996725" cy="10962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135221"/>
            <a:ext cx="3588188" cy="15273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011" y="1623669"/>
            <a:ext cx="2899993" cy="690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4044" y="2412296"/>
            <a:ext cx="3035294" cy="722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1011" y="3258262"/>
            <a:ext cx="3940532" cy="124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71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698"/>
            <a:ext cx="5791200" cy="623694"/>
          </a:xfrm>
        </p:spPr>
        <p:txBody>
          <a:bodyPr>
            <a:noAutofit/>
          </a:bodyPr>
          <a:lstStyle/>
          <a:p>
            <a:r>
              <a:rPr lang="en-US" sz="3500" dirty="0" smtClean="0"/>
              <a:t>HW#7 - code</a:t>
            </a:r>
            <a:endParaRPr lang="en-US" sz="3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79" y="1877005"/>
            <a:ext cx="3741643" cy="3176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815" y="1090237"/>
            <a:ext cx="3813051" cy="39633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79" y="1002614"/>
            <a:ext cx="3851690" cy="87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28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698"/>
            <a:ext cx="5791200" cy="623694"/>
          </a:xfrm>
        </p:spPr>
        <p:txBody>
          <a:bodyPr>
            <a:noAutofit/>
          </a:bodyPr>
          <a:lstStyle/>
          <a:p>
            <a:r>
              <a:rPr lang="en-US" sz="3500" dirty="0" smtClean="0"/>
              <a:t>HW#7 - code</a:t>
            </a:r>
            <a:endParaRPr lang="en-US" sz="3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73" y="1022798"/>
            <a:ext cx="3072316" cy="40195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186" y="1011559"/>
            <a:ext cx="4154428" cy="403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55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698"/>
            <a:ext cx="5791200" cy="623694"/>
          </a:xfrm>
        </p:spPr>
        <p:txBody>
          <a:bodyPr>
            <a:noAutofit/>
          </a:bodyPr>
          <a:lstStyle/>
          <a:p>
            <a:r>
              <a:rPr lang="en-US" sz="3500" dirty="0" smtClean="0"/>
              <a:t>HW#7 - code</a:t>
            </a:r>
            <a:endParaRPr lang="en-US" sz="3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83" y="831392"/>
            <a:ext cx="4008003" cy="41881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584" y="1393705"/>
            <a:ext cx="4112617" cy="262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55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086" y="1555042"/>
            <a:ext cx="3631679" cy="15179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085" y="3277175"/>
            <a:ext cx="3631679" cy="15179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698"/>
            <a:ext cx="5791200" cy="623694"/>
          </a:xfrm>
        </p:spPr>
        <p:txBody>
          <a:bodyPr>
            <a:noAutofit/>
          </a:bodyPr>
          <a:lstStyle/>
          <a:p>
            <a:r>
              <a:rPr lang="en-US" sz="3500" dirty="0" smtClean="0"/>
              <a:t>HW#7 - result</a:t>
            </a:r>
            <a:endParaRPr lang="en-US" sz="3500" dirty="0"/>
          </a:p>
        </p:txBody>
      </p:sp>
      <p:sp>
        <p:nvSpPr>
          <p:cNvPr id="3" name="TextBox 2"/>
          <p:cNvSpPr txBox="1"/>
          <p:nvPr/>
        </p:nvSpPr>
        <p:spPr>
          <a:xfrm>
            <a:off x="516975" y="1056518"/>
            <a:ext cx="368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Midpoint </a:t>
            </a:r>
            <a:r>
              <a:rPr lang="en-US" dirty="0" err="1" smtClean="0"/>
              <a:t>vs</a:t>
            </a:r>
            <a:r>
              <a:rPr lang="en-US" dirty="0" smtClean="0"/>
              <a:t> Trapezoid </a:t>
            </a:r>
            <a:r>
              <a:rPr lang="en-US" dirty="0" err="1" smtClean="0"/>
              <a:t>vs</a:t>
            </a:r>
            <a:r>
              <a:rPr lang="en-US" dirty="0" smtClean="0"/>
              <a:t> Simpson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73536"/>
            <a:ext cx="3631679" cy="1517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299088"/>
            <a:ext cx="3631679" cy="15179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6658" y="2630055"/>
            <a:ext cx="3633648" cy="4613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30055" y="2630055"/>
            <a:ext cx="3633648" cy="4613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5231" y="4333694"/>
            <a:ext cx="3633648" cy="4613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28086" y="4345877"/>
            <a:ext cx="3633648" cy="4613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33065" y="4795079"/>
            <a:ext cx="214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 = 1.64053334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471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698"/>
            <a:ext cx="5791200" cy="623694"/>
          </a:xfrm>
        </p:spPr>
        <p:txBody>
          <a:bodyPr>
            <a:noAutofit/>
          </a:bodyPr>
          <a:lstStyle/>
          <a:p>
            <a:r>
              <a:rPr lang="en-US" sz="3500" dirty="0" smtClean="0"/>
              <a:t>HW#7 - result</a:t>
            </a:r>
            <a:endParaRPr lang="en-US" sz="3500" dirty="0"/>
          </a:p>
        </p:txBody>
      </p:sp>
      <p:sp>
        <p:nvSpPr>
          <p:cNvPr id="3" name="TextBox 2"/>
          <p:cNvSpPr txBox="1"/>
          <p:nvPr/>
        </p:nvSpPr>
        <p:spPr>
          <a:xfrm>
            <a:off x="516975" y="1056518"/>
            <a:ext cx="368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Midpoint </a:t>
            </a:r>
            <a:r>
              <a:rPr lang="en-US" dirty="0" err="1" smtClean="0"/>
              <a:t>vs</a:t>
            </a:r>
            <a:r>
              <a:rPr lang="en-US" dirty="0" smtClean="0"/>
              <a:t> Trapezoid </a:t>
            </a:r>
            <a:r>
              <a:rPr lang="en-US" dirty="0" err="1" smtClean="0"/>
              <a:t>vs</a:t>
            </a:r>
            <a:r>
              <a:rPr lang="en-US" dirty="0" smtClean="0"/>
              <a:t> Simpson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18" y="1590670"/>
            <a:ext cx="3617680" cy="15179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2018" y="2647751"/>
            <a:ext cx="3633648" cy="4613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33065" y="4774168"/>
            <a:ext cx="214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 = 1.64053334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877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2421</TotalTime>
  <Words>161</Words>
  <Application>Microsoft Macintosh PowerPoint</Application>
  <PresentationFormat>On-screen Show (16:9)</PresentationFormat>
  <Paragraphs>30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Essential</vt:lpstr>
      <vt:lpstr>Numerical Method - HW#7</vt:lpstr>
      <vt:lpstr>HW#7</vt:lpstr>
      <vt:lpstr>HW#7 - Theory</vt:lpstr>
      <vt:lpstr>HW#7 - Theory</vt:lpstr>
      <vt:lpstr>HW#7 - code</vt:lpstr>
      <vt:lpstr>HW#7 - code</vt:lpstr>
      <vt:lpstr>HW#7 - code</vt:lpstr>
      <vt:lpstr>HW#7 - result</vt:lpstr>
      <vt:lpstr>HW#7 - result</vt:lpstr>
      <vt:lpstr>HW#7 - result</vt:lpstr>
      <vt:lpstr>HW#7 - result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Numerical Method - HW # 1&amp;2</dc:title>
  <dc:creator>DONGHOON KIM</dc:creator>
  <cp:lastModifiedBy>DONGHOON KIM</cp:lastModifiedBy>
  <cp:revision>59</cp:revision>
  <dcterms:created xsi:type="dcterms:W3CDTF">2015-03-12T07:22:19Z</dcterms:created>
  <dcterms:modified xsi:type="dcterms:W3CDTF">2015-05-11T08:31:44Z</dcterms:modified>
</cp:coreProperties>
</file>