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490" y="-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2023-11-05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2023-11-05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2023-11-05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2023-11-05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HW6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 smtClean="0">
                <a:solidFill>
                  <a:schemeClr val="tx1"/>
                </a:solidFill>
              </a:rPr>
              <a:t>20190312 </a:t>
            </a:r>
            <a:r>
              <a:rPr lang="ko-KR" altLang="en-US" sz="1800" dirty="0" smtClean="0">
                <a:solidFill>
                  <a:schemeClr val="tx1"/>
                </a:solidFill>
              </a:rPr>
              <a:t>신소재공학과 김서현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2347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err="1" smtClean="0"/>
              <a:t>Formulas_Trapezoidal</a:t>
            </a:r>
            <a:r>
              <a:rPr lang="en-US" altLang="ko-KR" sz="2800" dirty="0" smtClean="0"/>
              <a:t> &amp; Romberg Integral</a:t>
            </a:r>
            <a:endParaRPr lang="ko-KR" alt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71550"/>
            <a:ext cx="6120680" cy="1191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그룹 8"/>
          <p:cNvGrpSpPr/>
          <p:nvPr/>
        </p:nvGrpSpPr>
        <p:grpSpPr>
          <a:xfrm>
            <a:off x="323528" y="2139702"/>
            <a:ext cx="4680520" cy="2881858"/>
            <a:chOff x="323528" y="2139702"/>
            <a:chExt cx="4680520" cy="288185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5657" y="2139702"/>
              <a:ext cx="4524375" cy="742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515"/>
            <a:stretch>
              <a:fillRect/>
            </a:stretch>
          </p:blipFill>
          <p:spPr bwMode="auto">
            <a:xfrm>
              <a:off x="323528" y="2787774"/>
              <a:ext cx="4680520" cy="1217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528" y="4011910"/>
              <a:ext cx="3838575" cy="1009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2347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Trapezoidal</a:t>
            </a:r>
            <a:endParaRPr lang="ko-KR" alt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31591"/>
            <a:ext cx="405608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0"/>
            <a:ext cx="167736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-20538"/>
            <a:ext cx="1528141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2347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Romberg Integral</a:t>
            </a:r>
            <a:endParaRPr lang="ko-KR" alt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970"/>
          <a:stretch>
            <a:fillRect/>
          </a:stretch>
        </p:blipFill>
        <p:spPr bwMode="auto">
          <a:xfrm>
            <a:off x="179512" y="771550"/>
            <a:ext cx="5112568" cy="2354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703" y="3147814"/>
            <a:ext cx="3940249" cy="1910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 l="984" t="4348"/>
          <a:stretch>
            <a:fillRect/>
          </a:stretch>
        </p:blipFill>
        <p:spPr bwMode="auto">
          <a:xfrm>
            <a:off x="4067944" y="915567"/>
            <a:ext cx="4824536" cy="86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11</Words>
  <Application>Microsoft Office PowerPoint</Application>
  <PresentationFormat>화면 슬라이드 쇼(16:9)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HW6</vt:lpstr>
      <vt:lpstr>슬라이드 2</vt:lpstr>
      <vt:lpstr>슬라이드 3</vt:lpstr>
      <vt:lpstr>슬라이드 4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HW3</dc:title>
  <dc:creator>Microsoft Corporation</dc:creator>
  <cp:lastModifiedBy>김기현</cp:lastModifiedBy>
  <cp:revision>26</cp:revision>
  <dcterms:created xsi:type="dcterms:W3CDTF">2006-10-05T04:04:58Z</dcterms:created>
  <dcterms:modified xsi:type="dcterms:W3CDTF">2023-11-05T12:41:24Z</dcterms:modified>
</cp:coreProperties>
</file>